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77" r:id="rId12"/>
    <p:sldId id="276" r:id="rId13"/>
    <p:sldId id="275" r:id="rId14"/>
    <p:sldId id="274" r:id="rId15"/>
    <p:sldId id="273" r:id="rId16"/>
    <p:sldId id="272" r:id="rId17"/>
    <p:sldId id="271" r:id="rId18"/>
    <p:sldId id="270" r:id="rId19"/>
    <p:sldId id="266" r:id="rId20"/>
    <p:sldId id="267" r:id="rId21"/>
    <p:sldId id="269" r:id="rId22"/>
    <p:sldId id="268"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033"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amed Maki Saine" userId="9ec35cc19526b7cb" providerId="LiveId" clId="{C77E8293-2641-4211-9504-90CC3260D41A}"/>
    <pc:docChg chg="modSld">
      <pc:chgData name="Mahamed Maki Saine" userId="9ec35cc19526b7cb" providerId="LiveId" clId="{C77E8293-2641-4211-9504-90CC3260D41A}" dt="2025-09-22T16:44:45.033" v="23" actId="20577"/>
      <pc:docMkLst>
        <pc:docMk/>
      </pc:docMkLst>
      <pc:sldChg chg="modSp mod">
        <pc:chgData name="Mahamed Maki Saine" userId="9ec35cc19526b7cb" providerId="LiveId" clId="{C77E8293-2641-4211-9504-90CC3260D41A}" dt="2025-09-22T16:44:45.033" v="23" actId="20577"/>
        <pc:sldMkLst>
          <pc:docMk/>
          <pc:sldMk cId="2046154454" sldId="256"/>
        </pc:sldMkLst>
        <pc:spChg chg="mod">
          <ac:chgData name="Mahamed Maki Saine" userId="9ec35cc19526b7cb" providerId="LiveId" clId="{C77E8293-2641-4211-9504-90CC3260D41A}" dt="2025-09-22T16:44:45.033" v="23" actId="20577"/>
          <ac:spMkLst>
            <pc:docMk/>
            <pc:sldMk cId="2046154454" sldId="256"/>
            <ac:spMk id="3" creationId="{1A923593-A743-8D3C-43A3-3930CE517A38}"/>
          </ac:spMkLst>
        </pc:spChg>
      </pc:sldChg>
    </pc:docChg>
  </pc:docChgLst>
  <pc:docChgLst>
    <pc:chgData name="Mahamed Maki Saine" userId="9ec35cc19526b7cb" providerId="LiveId" clId="{FB167374-C3BE-4F58-BFC5-C9CB7D9D9D76}"/>
    <pc:docChg chg="undo redo custSel addSld delSld modSld">
      <pc:chgData name="Mahamed Maki Saine" userId="9ec35cc19526b7cb" providerId="LiveId" clId="{FB167374-C3BE-4F58-BFC5-C9CB7D9D9D76}" dt="2024-09-28T08:07:14.836" v="1261" actId="20577"/>
      <pc:docMkLst>
        <pc:docMk/>
      </pc:docMkLst>
      <pc:sldChg chg="addSp delSp modSp mod modTransition setBg addAnim delAnim setClrOvrMap">
        <pc:chgData name="Mahamed Maki Saine" userId="9ec35cc19526b7cb" providerId="LiveId" clId="{FB167374-C3BE-4F58-BFC5-C9CB7D9D9D76}" dt="2024-09-28T08:07:14.836" v="1261" actId="20577"/>
        <pc:sldMkLst>
          <pc:docMk/>
          <pc:sldMk cId="2046154454" sldId="256"/>
        </pc:sldMkLst>
      </pc:sldChg>
      <pc:sldChg chg="addSp delSp modSp new mod modTransition setBg">
        <pc:chgData name="Mahamed Maki Saine" userId="9ec35cc19526b7cb" providerId="LiveId" clId="{FB167374-C3BE-4F58-BFC5-C9CB7D9D9D76}" dt="2024-09-28T07:24:23.797" v="941" actId="207"/>
        <pc:sldMkLst>
          <pc:docMk/>
          <pc:sldMk cId="3608513259" sldId="257"/>
        </pc:sldMkLst>
      </pc:sldChg>
      <pc:sldChg chg="addSp delSp modSp new mod modTransition setBg setClrOvrMap">
        <pc:chgData name="Mahamed Maki Saine" userId="9ec35cc19526b7cb" providerId="LiveId" clId="{FB167374-C3BE-4F58-BFC5-C9CB7D9D9D76}" dt="2024-09-28T07:27:45.734" v="972" actId="26606"/>
        <pc:sldMkLst>
          <pc:docMk/>
          <pc:sldMk cId="3218889446" sldId="258"/>
        </pc:sldMkLst>
      </pc:sldChg>
      <pc:sldChg chg="addSp delSp modSp new mod modTransition setBg addAnim modAnim">
        <pc:chgData name="Mahamed Maki Saine" userId="9ec35cc19526b7cb" providerId="LiveId" clId="{FB167374-C3BE-4F58-BFC5-C9CB7D9D9D76}" dt="2024-09-28T07:33:42.585" v="1016"/>
        <pc:sldMkLst>
          <pc:docMk/>
          <pc:sldMk cId="2179847731" sldId="259"/>
        </pc:sldMkLst>
      </pc:sldChg>
      <pc:sldChg chg="addSp delSp modSp new mod modTransition setBg">
        <pc:chgData name="Mahamed Maki Saine" userId="9ec35cc19526b7cb" providerId="LiveId" clId="{FB167374-C3BE-4F58-BFC5-C9CB7D9D9D76}" dt="2024-09-28T07:35:18.413" v="1024" actId="207"/>
        <pc:sldMkLst>
          <pc:docMk/>
          <pc:sldMk cId="1342043385" sldId="260"/>
        </pc:sldMkLst>
      </pc:sldChg>
      <pc:sldChg chg="addSp delSp modSp new mod modTransition setBg addAnim">
        <pc:chgData name="Mahamed Maki Saine" userId="9ec35cc19526b7cb" providerId="LiveId" clId="{FB167374-C3BE-4F58-BFC5-C9CB7D9D9D76}" dt="2024-09-28T07:43:54.699" v="1105" actId="26606"/>
        <pc:sldMkLst>
          <pc:docMk/>
          <pc:sldMk cId="245298184" sldId="261"/>
        </pc:sldMkLst>
      </pc:sldChg>
      <pc:sldChg chg="addSp delSp modSp new mod modTransition setBg">
        <pc:chgData name="Mahamed Maki Saine" userId="9ec35cc19526b7cb" providerId="LiveId" clId="{FB167374-C3BE-4F58-BFC5-C9CB7D9D9D76}" dt="2024-09-28T07:49:07.755" v="1146" actId="14100"/>
        <pc:sldMkLst>
          <pc:docMk/>
          <pc:sldMk cId="3769578432" sldId="262"/>
        </pc:sldMkLst>
      </pc:sldChg>
      <pc:sldChg chg="addSp delSp modSp new mod modTransition setBg">
        <pc:chgData name="Mahamed Maki Saine" userId="9ec35cc19526b7cb" providerId="LiveId" clId="{FB167374-C3BE-4F58-BFC5-C9CB7D9D9D76}" dt="2024-09-28T07:48:42.890" v="1136" actId="113"/>
        <pc:sldMkLst>
          <pc:docMk/>
          <pc:sldMk cId="2634353734" sldId="263"/>
        </pc:sldMkLst>
      </pc:sldChg>
      <pc:sldChg chg="addSp modSp new mod modTransition setBg setClrOvrMap">
        <pc:chgData name="Mahamed Maki Saine" userId="9ec35cc19526b7cb" providerId="LiveId" clId="{FB167374-C3BE-4F58-BFC5-C9CB7D9D9D76}" dt="2024-09-28T08:03:32.068" v="1226"/>
        <pc:sldMkLst>
          <pc:docMk/>
          <pc:sldMk cId="2579113648" sldId="264"/>
        </pc:sldMkLst>
      </pc:sldChg>
      <pc:sldChg chg="addSp modSp add mod modTransition setBg setClrOvrMap">
        <pc:chgData name="Mahamed Maki Saine" userId="9ec35cc19526b7cb" providerId="LiveId" clId="{FB167374-C3BE-4F58-BFC5-C9CB7D9D9D76}" dt="2024-09-28T08:03:37.213" v="1227"/>
        <pc:sldMkLst>
          <pc:docMk/>
          <pc:sldMk cId="2308549508" sldId="265"/>
        </pc:sldMkLst>
      </pc:sldChg>
      <pc:sldChg chg="addSp modSp add mod modTransition setBg">
        <pc:chgData name="Mahamed Maki Saine" userId="9ec35cc19526b7cb" providerId="LiveId" clId="{FB167374-C3BE-4F58-BFC5-C9CB7D9D9D76}" dt="2024-09-28T08:04:25.118" v="1236"/>
        <pc:sldMkLst>
          <pc:docMk/>
          <pc:sldMk cId="3978259388" sldId="266"/>
        </pc:sldMkLst>
      </pc:sldChg>
      <pc:sldChg chg="addSp modSp add mod modTransition setBg setClrOvrMap">
        <pc:chgData name="Mahamed Maki Saine" userId="9ec35cc19526b7cb" providerId="LiveId" clId="{FB167374-C3BE-4F58-BFC5-C9CB7D9D9D76}" dt="2024-09-28T08:04:28.864" v="1237"/>
        <pc:sldMkLst>
          <pc:docMk/>
          <pc:sldMk cId="2610187332" sldId="267"/>
        </pc:sldMkLst>
      </pc:sldChg>
      <pc:sldChg chg="addSp modSp add mod modTransition setBg">
        <pc:chgData name="Mahamed Maki Saine" userId="9ec35cc19526b7cb" providerId="LiveId" clId="{FB167374-C3BE-4F58-BFC5-C9CB7D9D9D76}" dt="2024-09-28T08:04:40.843" v="1239"/>
        <pc:sldMkLst>
          <pc:docMk/>
          <pc:sldMk cId="2752729740" sldId="268"/>
        </pc:sldMkLst>
      </pc:sldChg>
      <pc:sldChg chg="addSp modSp add mod modTransition setBg setClrOvrMap">
        <pc:chgData name="Mahamed Maki Saine" userId="9ec35cc19526b7cb" providerId="LiveId" clId="{FB167374-C3BE-4F58-BFC5-C9CB7D9D9D76}" dt="2024-09-28T08:04:31.394" v="1238"/>
        <pc:sldMkLst>
          <pc:docMk/>
          <pc:sldMk cId="1946767860" sldId="269"/>
        </pc:sldMkLst>
      </pc:sldChg>
      <pc:sldChg chg="addSp modSp add mod modTransition setBg addAnim setClrOvrMap">
        <pc:chgData name="Mahamed Maki Saine" userId="9ec35cc19526b7cb" providerId="LiveId" clId="{FB167374-C3BE-4F58-BFC5-C9CB7D9D9D76}" dt="2024-09-28T08:04:21.865" v="1235"/>
        <pc:sldMkLst>
          <pc:docMk/>
          <pc:sldMk cId="3500647323" sldId="270"/>
        </pc:sldMkLst>
      </pc:sldChg>
      <pc:sldChg chg="addSp modSp add mod modTransition setBg addAnim setClrOvrMap">
        <pc:chgData name="Mahamed Maki Saine" userId="9ec35cc19526b7cb" providerId="LiveId" clId="{FB167374-C3BE-4F58-BFC5-C9CB7D9D9D76}" dt="2024-09-28T08:04:17.733" v="1234"/>
        <pc:sldMkLst>
          <pc:docMk/>
          <pc:sldMk cId="4036665346" sldId="271"/>
        </pc:sldMkLst>
      </pc:sldChg>
      <pc:sldChg chg="addSp modSp add mod modTransition setBg setClrOvrMap">
        <pc:chgData name="Mahamed Maki Saine" userId="9ec35cc19526b7cb" providerId="LiveId" clId="{FB167374-C3BE-4F58-BFC5-C9CB7D9D9D76}" dt="2024-09-28T08:04:09.448" v="1233"/>
        <pc:sldMkLst>
          <pc:docMk/>
          <pc:sldMk cId="1669896726" sldId="272"/>
        </pc:sldMkLst>
      </pc:sldChg>
      <pc:sldChg chg="addSp modSp add mod modTransition setBg addAnim setClrOvrMap">
        <pc:chgData name="Mahamed Maki Saine" userId="9ec35cc19526b7cb" providerId="LiveId" clId="{FB167374-C3BE-4F58-BFC5-C9CB7D9D9D76}" dt="2024-09-28T08:04:03.471" v="1232"/>
        <pc:sldMkLst>
          <pc:docMk/>
          <pc:sldMk cId="1636233769" sldId="273"/>
        </pc:sldMkLst>
      </pc:sldChg>
      <pc:sldChg chg="addSp modSp add mod modTransition setBg addAnim setClrOvrMap">
        <pc:chgData name="Mahamed Maki Saine" userId="9ec35cc19526b7cb" providerId="LiveId" clId="{FB167374-C3BE-4F58-BFC5-C9CB7D9D9D76}" dt="2024-09-28T08:04:00.077" v="1231"/>
        <pc:sldMkLst>
          <pc:docMk/>
          <pc:sldMk cId="2420877256" sldId="274"/>
        </pc:sldMkLst>
      </pc:sldChg>
      <pc:sldChg chg="addSp delSp modSp add mod modTransition setBg addAnim setClrOvrMap">
        <pc:chgData name="Mahamed Maki Saine" userId="9ec35cc19526b7cb" providerId="LiveId" clId="{FB167374-C3BE-4F58-BFC5-C9CB7D9D9D76}" dt="2024-09-28T08:03:46.234" v="1229"/>
        <pc:sldMkLst>
          <pc:docMk/>
          <pc:sldMk cId="1691280869" sldId="275"/>
        </pc:sldMkLst>
      </pc:sldChg>
      <pc:sldChg chg="addSp modSp add mod modTransition setBg">
        <pc:chgData name="Mahamed Maki Saine" userId="9ec35cc19526b7cb" providerId="LiveId" clId="{FB167374-C3BE-4F58-BFC5-C9CB7D9D9D76}" dt="2024-09-28T08:03:53.006" v="1230"/>
        <pc:sldMkLst>
          <pc:docMk/>
          <pc:sldMk cId="308243482" sldId="276"/>
        </pc:sldMkLst>
      </pc:sldChg>
      <pc:sldChg chg="addSp delSp modSp add mod modTransition setBg setClrOvrMap">
        <pc:chgData name="Mahamed Maki Saine" userId="9ec35cc19526b7cb" providerId="LiveId" clId="{FB167374-C3BE-4F58-BFC5-C9CB7D9D9D76}" dt="2024-09-28T08:03:39.847" v="1228"/>
        <pc:sldMkLst>
          <pc:docMk/>
          <pc:sldMk cId="3103470627" sldId="277"/>
        </pc:sldMkLst>
      </pc:sldChg>
      <pc:sldChg chg="addSp modSp add del mod setBg setClrOvrMap">
        <pc:chgData name="Mahamed Maki Saine" userId="9ec35cc19526b7cb" providerId="LiveId" clId="{FB167374-C3BE-4F58-BFC5-C9CB7D9D9D76}" dt="2024-09-28T08:00:19.266" v="1215" actId="2696"/>
        <pc:sldMkLst>
          <pc:docMk/>
          <pc:sldMk cId="2642607698" sldId="278"/>
        </pc:sldMkLst>
      </pc:sldChg>
      <pc:sldChg chg="addSp delSp modSp new mod modTransition setBg addAnim delAnim setClrOvrMap">
        <pc:chgData name="Mahamed Maki Saine" userId="9ec35cc19526b7cb" providerId="LiveId" clId="{FB167374-C3BE-4F58-BFC5-C9CB7D9D9D76}" dt="2024-09-28T08:05:15.947" v="1250"/>
        <pc:sldMkLst>
          <pc:docMk/>
          <pc:sldMk cId="2789593144"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55A3C2-0B5D-4602-8C07-78659F8F9A09}"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105E988-C5E9-47B1-BEC3-70B2476009B8}">
      <dgm:prSet/>
      <dgm:spPr/>
      <dgm:t>
        <a:bodyPr/>
        <a:lstStyle/>
        <a:p>
          <a:r>
            <a:rPr lang="nb-NO" b="1"/>
            <a:t>Executive summary</a:t>
          </a:r>
          <a:endParaRPr lang="en-US"/>
        </a:p>
      </dgm:t>
    </dgm:pt>
    <dgm:pt modelId="{8CCE80DA-A2D3-42D7-BC0E-40C2DB2FF263}" type="parTrans" cxnId="{5D6B770C-01ED-4A44-AFA8-158DF8B0CE58}">
      <dgm:prSet/>
      <dgm:spPr/>
      <dgm:t>
        <a:bodyPr/>
        <a:lstStyle/>
        <a:p>
          <a:endParaRPr lang="en-US"/>
        </a:p>
      </dgm:t>
    </dgm:pt>
    <dgm:pt modelId="{95A22C4B-BEEA-4B80-B8FF-6CB9905BEAED}" type="sibTrans" cxnId="{5D6B770C-01ED-4A44-AFA8-158DF8B0CE58}">
      <dgm:prSet/>
      <dgm:spPr/>
      <dgm:t>
        <a:bodyPr/>
        <a:lstStyle/>
        <a:p>
          <a:endParaRPr lang="en-US"/>
        </a:p>
      </dgm:t>
    </dgm:pt>
    <dgm:pt modelId="{67F92F89-F8D2-4624-BB23-CC2DEE438D23}">
      <dgm:prSet/>
      <dgm:spPr/>
      <dgm:t>
        <a:bodyPr/>
        <a:lstStyle/>
        <a:p>
          <a:r>
            <a:rPr lang="nb-NO" b="1"/>
            <a:t>Oppsummering av sårbarheter</a:t>
          </a:r>
          <a:endParaRPr lang="en-US"/>
        </a:p>
      </dgm:t>
    </dgm:pt>
    <dgm:pt modelId="{7B0C9A73-6FBE-42DD-AC96-04171A79E7C1}" type="parTrans" cxnId="{F1D100B8-B888-4E4E-9920-46EFB78F51FA}">
      <dgm:prSet/>
      <dgm:spPr/>
      <dgm:t>
        <a:bodyPr/>
        <a:lstStyle/>
        <a:p>
          <a:endParaRPr lang="en-US"/>
        </a:p>
      </dgm:t>
    </dgm:pt>
    <dgm:pt modelId="{A052A20B-4D0D-4BCE-926B-22C5883D1254}" type="sibTrans" cxnId="{F1D100B8-B888-4E4E-9920-46EFB78F51FA}">
      <dgm:prSet/>
      <dgm:spPr/>
      <dgm:t>
        <a:bodyPr/>
        <a:lstStyle/>
        <a:p>
          <a:endParaRPr lang="en-US"/>
        </a:p>
      </dgm:t>
    </dgm:pt>
    <dgm:pt modelId="{64AF2E74-128D-44E3-B319-D2E1958F1164}">
      <dgm:prSet/>
      <dgm:spPr/>
      <dgm:t>
        <a:bodyPr/>
        <a:lstStyle/>
        <a:p>
          <a:r>
            <a:rPr lang="nb-NO" b="1" dirty="0"/>
            <a:t>Alle identifiserte sårbarhetsfunn</a:t>
          </a:r>
          <a:endParaRPr lang="en-US" dirty="0"/>
        </a:p>
      </dgm:t>
    </dgm:pt>
    <dgm:pt modelId="{CF3FDB81-6AF5-4369-AA37-60DD4078240A}" type="parTrans" cxnId="{D16C2973-EF62-41AD-9A00-D1D62E2D1336}">
      <dgm:prSet/>
      <dgm:spPr/>
      <dgm:t>
        <a:bodyPr/>
        <a:lstStyle/>
        <a:p>
          <a:endParaRPr lang="en-US"/>
        </a:p>
      </dgm:t>
    </dgm:pt>
    <dgm:pt modelId="{E97C8F93-EE08-4C02-A7CA-2DB6949A9677}" type="sibTrans" cxnId="{D16C2973-EF62-41AD-9A00-D1D62E2D1336}">
      <dgm:prSet/>
      <dgm:spPr/>
      <dgm:t>
        <a:bodyPr/>
        <a:lstStyle/>
        <a:p>
          <a:endParaRPr lang="en-US"/>
        </a:p>
      </dgm:t>
    </dgm:pt>
    <dgm:pt modelId="{0FBE3715-B6F1-4704-85BF-6BE3FDD12C7A}">
      <dgm:prSet/>
      <dgm:spPr/>
      <dgm:t>
        <a:bodyPr/>
        <a:lstStyle/>
        <a:p>
          <a:r>
            <a:rPr lang="nb-NO" b="1" dirty="0"/>
            <a:t>Sårbarhet 1 </a:t>
          </a:r>
        </a:p>
        <a:p>
          <a:r>
            <a:rPr lang="nb-NO" b="1" dirty="0"/>
            <a:t>(Ubeskyttet dataoverføring over HTTP)</a:t>
          </a:r>
          <a:endParaRPr lang="en-US" dirty="0"/>
        </a:p>
      </dgm:t>
    </dgm:pt>
    <dgm:pt modelId="{E2B05D26-33C4-46BA-891B-D2EEC5D5D581}" type="parTrans" cxnId="{9002AC55-783D-4DA4-932E-4FA18B9A89AE}">
      <dgm:prSet/>
      <dgm:spPr/>
      <dgm:t>
        <a:bodyPr/>
        <a:lstStyle/>
        <a:p>
          <a:endParaRPr lang="en-US"/>
        </a:p>
      </dgm:t>
    </dgm:pt>
    <dgm:pt modelId="{B8802265-1BB7-46F5-BC3B-91D837397648}" type="sibTrans" cxnId="{9002AC55-783D-4DA4-932E-4FA18B9A89AE}">
      <dgm:prSet/>
      <dgm:spPr/>
      <dgm:t>
        <a:bodyPr/>
        <a:lstStyle/>
        <a:p>
          <a:endParaRPr lang="en-US"/>
        </a:p>
      </dgm:t>
    </dgm:pt>
    <dgm:pt modelId="{1ED7DDE9-112B-48A1-8A8C-00B674B8D073}">
      <dgm:prSet/>
      <dgm:spPr/>
      <dgm:t>
        <a:bodyPr/>
        <a:lstStyle/>
        <a:p>
          <a:r>
            <a:rPr lang="nb-NO" b="1" dirty="0"/>
            <a:t>Sårbarhet 2 (Klientsidemanipulasjon via inspeksjonsverktøy) </a:t>
          </a:r>
          <a:endParaRPr lang="en-US" dirty="0"/>
        </a:p>
      </dgm:t>
    </dgm:pt>
    <dgm:pt modelId="{9A9C50E9-CF6E-4EB9-8330-77A6EFE4A7D4}" type="parTrans" cxnId="{5B8E90A8-F349-4ACD-9D57-7B68B5047276}">
      <dgm:prSet/>
      <dgm:spPr/>
      <dgm:t>
        <a:bodyPr/>
        <a:lstStyle/>
        <a:p>
          <a:endParaRPr lang="en-US"/>
        </a:p>
      </dgm:t>
    </dgm:pt>
    <dgm:pt modelId="{487EF3D7-B6CF-4CB6-A3AF-1EBEB482F633}" type="sibTrans" cxnId="{5B8E90A8-F349-4ACD-9D57-7B68B5047276}">
      <dgm:prSet/>
      <dgm:spPr/>
      <dgm:t>
        <a:bodyPr/>
        <a:lstStyle/>
        <a:p>
          <a:endParaRPr lang="en-US"/>
        </a:p>
      </dgm:t>
    </dgm:pt>
    <dgm:pt modelId="{BB0E8D5E-F514-476F-92CA-5EBA43E23BAF}">
      <dgm:prSet/>
      <dgm:spPr/>
      <dgm:t>
        <a:bodyPr/>
        <a:lstStyle/>
        <a:p>
          <a:r>
            <a:rPr lang="nb-NO" b="1"/>
            <a:t>Sårbarhet 3 (Hardkoding av sensitiv informasjon) </a:t>
          </a:r>
          <a:endParaRPr lang="en-US"/>
        </a:p>
      </dgm:t>
    </dgm:pt>
    <dgm:pt modelId="{C6962772-B04B-4C3C-8F96-CE9D9E4B616F}" type="parTrans" cxnId="{ADB7C95C-4025-4E0F-90DB-60A1F4AED382}">
      <dgm:prSet/>
      <dgm:spPr/>
      <dgm:t>
        <a:bodyPr/>
        <a:lstStyle/>
        <a:p>
          <a:endParaRPr lang="en-US"/>
        </a:p>
      </dgm:t>
    </dgm:pt>
    <dgm:pt modelId="{4EAABA53-6D58-4053-9247-C6859E03A457}" type="sibTrans" cxnId="{ADB7C95C-4025-4E0F-90DB-60A1F4AED382}">
      <dgm:prSet/>
      <dgm:spPr/>
      <dgm:t>
        <a:bodyPr/>
        <a:lstStyle/>
        <a:p>
          <a:endParaRPr lang="en-US"/>
        </a:p>
      </dgm:t>
    </dgm:pt>
    <dgm:pt modelId="{977B3AD9-A31C-4B61-B0E8-062A1E343070}">
      <dgm:prSet/>
      <dgm:spPr/>
      <dgm:t>
        <a:bodyPr/>
        <a:lstStyle/>
        <a:p>
          <a:r>
            <a:rPr lang="nb-NO" b="1"/>
            <a:t>Sårbarhet 4 (Utdatert og svak passordhashing med MD5)</a:t>
          </a:r>
          <a:endParaRPr lang="en-US"/>
        </a:p>
      </dgm:t>
    </dgm:pt>
    <dgm:pt modelId="{43626662-4A26-40A2-BA43-1C78D92D6A70}" type="parTrans" cxnId="{D326C344-9915-4CC3-AAB8-3260D1A73231}">
      <dgm:prSet/>
      <dgm:spPr/>
      <dgm:t>
        <a:bodyPr/>
        <a:lstStyle/>
        <a:p>
          <a:endParaRPr lang="en-US"/>
        </a:p>
      </dgm:t>
    </dgm:pt>
    <dgm:pt modelId="{C357B3E9-76FA-4EA4-A544-4955DD5FC208}" type="sibTrans" cxnId="{D326C344-9915-4CC3-AAB8-3260D1A73231}">
      <dgm:prSet/>
      <dgm:spPr/>
      <dgm:t>
        <a:bodyPr/>
        <a:lstStyle/>
        <a:p>
          <a:endParaRPr lang="en-US"/>
        </a:p>
      </dgm:t>
    </dgm:pt>
    <dgm:pt modelId="{F71414C1-2660-44E6-97C6-F459F74CC6D4}">
      <dgm:prSet/>
      <dgm:spPr/>
      <dgm:t>
        <a:bodyPr/>
        <a:lstStyle/>
        <a:p>
          <a:r>
            <a:rPr lang="nb-NO" b="1"/>
            <a:t>Sårbarhet 5 (SQL Injection - SQLite)</a:t>
          </a:r>
          <a:endParaRPr lang="en-US"/>
        </a:p>
      </dgm:t>
    </dgm:pt>
    <dgm:pt modelId="{536CA35D-E04D-4AA6-AF4D-1EDDB3030541}" type="parTrans" cxnId="{A22F3674-1A92-40FA-8B0C-400ABEFE3539}">
      <dgm:prSet/>
      <dgm:spPr/>
      <dgm:t>
        <a:bodyPr/>
        <a:lstStyle/>
        <a:p>
          <a:endParaRPr lang="en-US"/>
        </a:p>
      </dgm:t>
    </dgm:pt>
    <dgm:pt modelId="{D2833F8D-DEB5-4332-81E3-D8D5FDEFB5D8}" type="sibTrans" cxnId="{A22F3674-1A92-40FA-8B0C-400ABEFE3539}">
      <dgm:prSet/>
      <dgm:spPr/>
      <dgm:t>
        <a:bodyPr/>
        <a:lstStyle/>
        <a:p>
          <a:endParaRPr lang="en-US"/>
        </a:p>
      </dgm:t>
    </dgm:pt>
    <dgm:pt modelId="{EE8ED137-7082-4D31-A629-C7C3BFA14197}">
      <dgm:prSet/>
      <dgm:spPr/>
      <dgm:t>
        <a:bodyPr/>
        <a:lstStyle/>
        <a:p>
          <a:r>
            <a:rPr lang="nb-NO" b="1"/>
            <a:t>Sårbarhet 6 (Uautorisert tilgang til /admin/admin.php) </a:t>
          </a:r>
          <a:endParaRPr lang="en-US"/>
        </a:p>
      </dgm:t>
    </dgm:pt>
    <dgm:pt modelId="{5763091F-3C6A-430A-BC6F-F5137DB2B3A1}" type="parTrans" cxnId="{A68DFE02-A0E6-448F-A93E-FCDCD918DF12}">
      <dgm:prSet/>
      <dgm:spPr/>
      <dgm:t>
        <a:bodyPr/>
        <a:lstStyle/>
        <a:p>
          <a:endParaRPr lang="en-US"/>
        </a:p>
      </dgm:t>
    </dgm:pt>
    <dgm:pt modelId="{676700ED-CFB8-4D8C-AF39-75CABB62B08F}" type="sibTrans" cxnId="{A68DFE02-A0E6-448F-A93E-FCDCD918DF12}">
      <dgm:prSet/>
      <dgm:spPr/>
      <dgm:t>
        <a:bodyPr/>
        <a:lstStyle/>
        <a:p>
          <a:endParaRPr lang="en-US"/>
        </a:p>
      </dgm:t>
    </dgm:pt>
    <dgm:pt modelId="{FF125EFF-B1A8-4D43-9849-9D4081052CA1}">
      <dgm:prSet/>
      <dgm:spPr/>
      <dgm:t>
        <a:bodyPr/>
        <a:lstStyle/>
        <a:p>
          <a:r>
            <a:rPr lang="nb-NO" b="1"/>
            <a:t>Sårbarhet 7 (Utdatert Apache-versjon) </a:t>
          </a:r>
          <a:endParaRPr lang="en-US"/>
        </a:p>
      </dgm:t>
    </dgm:pt>
    <dgm:pt modelId="{BE53482A-5020-4C11-BBE6-856D9DD45777}" type="parTrans" cxnId="{BABBA912-1133-44F8-9F78-8522F6C5A747}">
      <dgm:prSet/>
      <dgm:spPr/>
      <dgm:t>
        <a:bodyPr/>
        <a:lstStyle/>
        <a:p>
          <a:endParaRPr lang="en-US"/>
        </a:p>
      </dgm:t>
    </dgm:pt>
    <dgm:pt modelId="{E12D9351-BA94-4FFC-A037-E6657CF65ACF}" type="sibTrans" cxnId="{BABBA912-1133-44F8-9F78-8522F6C5A747}">
      <dgm:prSet/>
      <dgm:spPr/>
      <dgm:t>
        <a:bodyPr/>
        <a:lstStyle/>
        <a:p>
          <a:endParaRPr lang="en-US"/>
        </a:p>
      </dgm:t>
    </dgm:pt>
    <dgm:pt modelId="{A6C7A901-9A27-48C1-9765-AAAFB5B2E1B6}">
      <dgm:prSet/>
      <dgm:spPr/>
      <dgm:t>
        <a:bodyPr/>
        <a:lstStyle/>
        <a:p>
          <a:r>
            <a:rPr lang="nb-NO" b="1"/>
            <a:t>Sårbarhet 8 (Utdatert og synlig operativsystemversjon) </a:t>
          </a:r>
          <a:endParaRPr lang="en-US"/>
        </a:p>
      </dgm:t>
    </dgm:pt>
    <dgm:pt modelId="{5BEA9FA0-BA39-4A04-9C4D-DFBC0492FBAC}" type="parTrans" cxnId="{7CBA3DAE-1457-49A4-9EA5-5B81FF1C22A5}">
      <dgm:prSet/>
      <dgm:spPr/>
      <dgm:t>
        <a:bodyPr/>
        <a:lstStyle/>
        <a:p>
          <a:endParaRPr lang="en-US"/>
        </a:p>
      </dgm:t>
    </dgm:pt>
    <dgm:pt modelId="{57FD47D4-911C-4535-9C87-468E050C67BE}" type="sibTrans" cxnId="{7CBA3DAE-1457-49A4-9EA5-5B81FF1C22A5}">
      <dgm:prSet/>
      <dgm:spPr/>
      <dgm:t>
        <a:bodyPr/>
        <a:lstStyle/>
        <a:p>
          <a:endParaRPr lang="en-US"/>
        </a:p>
      </dgm:t>
    </dgm:pt>
    <dgm:pt modelId="{A2FFA260-2FC1-40DD-8BC3-7D193EB08522}">
      <dgm:prSet/>
      <dgm:spPr/>
      <dgm:t>
        <a:bodyPr/>
        <a:lstStyle/>
        <a:p>
          <a:r>
            <a:rPr lang="nb-NO" b="1"/>
            <a:t>Sårbarhet 9 (SQL Injection – Oracle - Time-Based) </a:t>
          </a:r>
          <a:endParaRPr lang="en-US"/>
        </a:p>
      </dgm:t>
    </dgm:pt>
    <dgm:pt modelId="{8A106AC2-C332-40D7-A37A-3AFA402350B7}" type="parTrans" cxnId="{56BEF0D6-DFD6-4FE2-AD86-09B00FEFD1BD}">
      <dgm:prSet/>
      <dgm:spPr/>
      <dgm:t>
        <a:bodyPr/>
        <a:lstStyle/>
        <a:p>
          <a:endParaRPr lang="en-US"/>
        </a:p>
      </dgm:t>
    </dgm:pt>
    <dgm:pt modelId="{FFCB4D19-14F1-444C-8770-F2DB4C60DC7B}" type="sibTrans" cxnId="{56BEF0D6-DFD6-4FE2-AD86-09B00FEFD1BD}">
      <dgm:prSet/>
      <dgm:spPr/>
      <dgm:t>
        <a:bodyPr/>
        <a:lstStyle/>
        <a:p>
          <a:endParaRPr lang="en-US"/>
        </a:p>
      </dgm:t>
    </dgm:pt>
    <dgm:pt modelId="{4D909FA3-F94E-4700-80C4-C1CAEB058C6F}">
      <dgm:prSet/>
      <dgm:spPr/>
      <dgm:t>
        <a:bodyPr/>
        <a:lstStyle/>
        <a:p>
          <a:r>
            <a:rPr lang="nb-NO" b="1"/>
            <a:t>Sårbarhet 10 (Cross-Site Scripting) .</a:t>
          </a:r>
          <a:endParaRPr lang="en-US"/>
        </a:p>
      </dgm:t>
    </dgm:pt>
    <dgm:pt modelId="{ABA01168-1A9A-4E04-AE5B-7FF45BE6B28D}" type="parTrans" cxnId="{759E367C-754F-4A7F-BFA2-40F101B80B0F}">
      <dgm:prSet/>
      <dgm:spPr/>
      <dgm:t>
        <a:bodyPr/>
        <a:lstStyle/>
        <a:p>
          <a:endParaRPr lang="en-US"/>
        </a:p>
      </dgm:t>
    </dgm:pt>
    <dgm:pt modelId="{CC31339B-FA57-483A-935B-268E30D98354}" type="sibTrans" cxnId="{759E367C-754F-4A7F-BFA2-40F101B80B0F}">
      <dgm:prSet/>
      <dgm:spPr/>
      <dgm:t>
        <a:bodyPr/>
        <a:lstStyle/>
        <a:p>
          <a:endParaRPr lang="en-US"/>
        </a:p>
      </dgm:t>
    </dgm:pt>
    <dgm:pt modelId="{466C08B8-6EBD-48F0-884E-507FCB4E9D8F}">
      <dgm:prSet/>
      <dgm:spPr/>
      <dgm:t>
        <a:bodyPr/>
        <a:lstStyle/>
        <a:p>
          <a:r>
            <a:rPr lang="nb-NO" b="1"/>
            <a:t>Sårbarhet 11 (Content Security Policy Header Not Set) </a:t>
          </a:r>
          <a:endParaRPr lang="en-US"/>
        </a:p>
      </dgm:t>
    </dgm:pt>
    <dgm:pt modelId="{0BEEACC3-AC9B-4954-A05A-2CF310A93D2E}" type="parTrans" cxnId="{364B2771-086E-42F5-9061-2E87A7DCB49C}">
      <dgm:prSet/>
      <dgm:spPr/>
      <dgm:t>
        <a:bodyPr/>
        <a:lstStyle/>
        <a:p>
          <a:endParaRPr lang="en-US"/>
        </a:p>
      </dgm:t>
    </dgm:pt>
    <dgm:pt modelId="{F856F955-1750-4E79-8DB8-B457143E8994}" type="sibTrans" cxnId="{364B2771-086E-42F5-9061-2E87A7DCB49C}">
      <dgm:prSet/>
      <dgm:spPr/>
      <dgm:t>
        <a:bodyPr/>
        <a:lstStyle/>
        <a:p>
          <a:endParaRPr lang="en-US"/>
        </a:p>
      </dgm:t>
    </dgm:pt>
    <dgm:pt modelId="{15374784-A30E-4320-B7F9-B701FC635CE4}">
      <dgm:prSet/>
      <dgm:spPr/>
      <dgm:t>
        <a:bodyPr/>
        <a:lstStyle/>
        <a:p>
          <a:r>
            <a:rPr lang="nb-NO" b="1"/>
            <a:t>Sårbarhet 12 (Missing Anti-clickjacking Header) </a:t>
          </a:r>
          <a:endParaRPr lang="en-US"/>
        </a:p>
      </dgm:t>
    </dgm:pt>
    <dgm:pt modelId="{CBD98DE9-2FC7-4C0A-833A-8E1FA9B94281}" type="parTrans" cxnId="{E03E3795-7441-480E-9450-5B2DD7E89FBD}">
      <dgm:prSet/>
      <dgm:spPr/>
      <dgm:t>
        <a:bodyPr/>
        <a:lstStyle/>
        <a:p>
          <a:endParaRPr lang="en-US"/>
        </a:p>
      </dgm:t>
    </dgm:pt>
    <dgm:pt modelId="{BF1BA9A1-9393-45B7-B1DE-F6C81FE6B137}" type="sibTrans" cxnId="{E03E3795-7441-480E-9450-5B2DD7E89FBD}">
      <dgm:prSet/>
      <dgm:spPr/>
      <dgm:t>
        <a:bodyPr/>
        <a:lstStyle/>
        <a:p>
          <a:endParaRPr lang="en-US"/>
        </a:p>
      </dgm:t>
    </dgm:pt>
    <dgm:pt modelId="{18866585-7723-446C-A30E-017918728CC7}">
      <dgm:prSet/>
      <dgm:spPr/>
      <dgm:t>
        <a:bodyPr/>
        <a:lstStyle/>
        <a:p>
          <a:r>
            <a:rPr lang="nb-NO" b="1"/>
            <a:t>Sårbarhet 13 (Absence of Anti-CSRF Tokens) </a:t>
          </a:r>
          <a:endParaRPr lang="en-US"/>
        </a:p>
      </dgm:t>
    </dgm:pt>
    <dgm:pt modelId="{0D88AEB7-A5E8-4751-ABA0-ADE144790108}" type="parTrans" cxnId="{649CA368-85B4-4F0A-B72D-22D4D626AD14}">
      <dgm:prSet/>
      <dgm:spPr/>
      <dgm:t>
        <a:bodyPr/>
        <a:lstStyle/>
        <a:p>
          <a:endParaRPr lang="en-US"/>
        </a:p>
      </dgm:t>
    </dgm:pt>
    <dgm:pt modelId="{D3D90941-7BD3-43D0-A32F-B6DFECC02993}" type="sibTrans" cxnId="{649CA368-85B4-4F0A-B72D-22D4D626AD14}">
      <dgm:prSet/>
      <dgm:spPr/>
      <dgm:t>
        <a:bodyPr/>
        <a:lstStyle/>
        <a:p>
          <a:endParaRPr lang="en-US"/>
        </a:p>
      </dgm:t>
    </dgm:pt>
    <dgm:pt modelId="{CFD91CA9-3936-4804-91C0-C972B0552445}">
      <dgm:prSet/>
      <dgm:spPr/>
      <dgm:t>
        <a:bodyPr/>
        <a:lstStyle/>
        <a:p>
          <a:r>
            <a:rPr lang="nb-NO" b="1"/>
            <a:t>Sårbarhet 14 (Missing X-Content-Type-Options Header) </a:t>
          </a:r>
          <a:endParaRPr lang="en-US"/>
        </a:p>
      </dgm:t>
    </dgm:pt>
    <dgm:pt modelId="{705CCFEC-43C7-4006-A384-5B461928A925}" type="parTrans" cxnId="{AF20DF6D-10A9-4146-AE46-4607655312E7}">
      <dgm:prSet/>
      <dgm:spPr/>
      <dgm:t>
        <a:bodyPr/>
        <a:lstStyle/>
        <a:p>
          <a:endParaRPr lang="en-US"/>
        </a:p>
      </dgm:t>
    </dgm:pt>
    <dgm:pt modelId="{E63FF7E7-9314-4D49-8A2F-6B64FC106479}" type="sibTrans" cxnId="{AF20DF6D-10A9-4146-AE46-4607655312E7}">
      <dgm:prSet/>
      <dgm:spPr/>
      <dgm:t>
        <a:bodyPr/>
        <a:lstStyle/>
        <a:p>
          <a:endParaRPr lang="en-US"/>
        </a:p>
      </dgm:t>
    </dgm:pt>
    <dgm:pt modelId="{310B3B2C-D756-46D9-B457-497C8FD5A0F9}">
      <dgm:prSet/>
      <dgm:spPr/>
      <dgm:t>
        <a:bodyPr/>
        <a:lstStyle/>
        <a:p>
          <a:r>
            <a:rPr lang="nb-NO" b="1"/>
            <a:t>Sårbarhet 15 (Cookie No HttpOnly Flag)  </a:t>
          </a:r>
          <a:endParaRPr lang="en-US"/>
        </a:p>
      </dgm:t>
    </dgm:pt>
    <dgm:pt modelId="{32E5AFAA-ECC6-4F07-8F48-E8663D27BE42}" type="parTrans" cxnId="{FEEDC411-26D3-4FEA-8AD0-F126A62A5A4B}">
      <dgm:prSet/>
      <dgm:spPr/>
      <dgm:t>
        <a:bodyPr/>
        <a:lstStyle/>
        <a:p>
          <a:endParaRPr lang="en-US"/>
        </a:p>
      </dgm:t>
    </dgm:pt>
    <dgm:pt modelId="{0C101D46-7B69-4B7E-B09B-C9B624ABAA4B}" type="sibTrans" cxnId="{FEEDC411-26D3-4FEA-8AD0-F126A62A5A4B}">
      <dgm:prSet/>
      <dgm:spPr/>
      <dgm:t>
        <a:bodyPr/>
        <a:lstStyle/>
        <a:p>
          <a:endParaRPr lang="en-US"/>
        </a:p>
      </dgm:t>
    </dgm:pt>
    <dgm:pt modelId="{98E3AC3D-0D53-40C7-8451-1F4A864CE69D}">
      <dgm:prSet/>
      <dgm:spPr/>
      <dgm:t>
        <a:bodyPr/>
        <a:lstStyle/>
        <a:p>
          <a:r>
            <a:rPr lang="nb-NO" b="1"/>
            <a:t>Sårbarhet 16 (Cookie without SameSite Attribute) </a:t>
          </a:r>
          <a:endParaRPr lang="en-US"/>
        </a:p>
      </dgm:t>
    </dgm:pt>
    <dgm:pt modelId="{2CEEB341-0CBD-4815-9A48-550B9F59A3F2}" type="parTrans" cxnId="{43C6C88E-EAA8-443A-A476-7C033CCBFFD8}">
      <dgm:prSet/>
      <dgm:spPr/>
      <dgm:t>
        <a:bodyPr/>
        <a:lstStyle/>
        <a:p>
          <a:endParaRPr lang="en-US"/>
        </a:p>
      </dgm:t>
    </dgm:pt>
    <dgm:pt modelId="{6D3B5D74-D8AD-445B-9C13-5F878C42A44E}" type="sibTrans" cxnId="{43C6C88E-EAA8-443A-A476-7C033CCBFFD8}">
      <dgm:prSet/>
      <dgm:spPr/>
      <dgm:t>
        <a:bodyPr/>
        <a:lstStyle/>
        <a:p>
          <a:endParaRPr lang="en-US"/>
        </a:p>
      </dgm:t>
    </dgm:pt>
    <dgm:pt modelId="{5F794C99-4976-400B-B626-D957508DF31C}">
      <dgm:prSet/>
      <dgm:spPr/>
      <dgm:t>
        <a:bodyPr/>
        <a:lstStyle/>
        <a:p>
          <a:r>
            <a:rPr lang="nb-NO" b="1"/>
            <a:t>Informasjon 1 (Session Management Response Identified) </a:t>
          </a:r>
          <a:endParaRPr lang="en-US"/>
        </a:p>
      </dgm:t>
    </dgm:pt>
    <dgm:pt modelId="{98A47B08-ED48-4470-8C95-5AC5AB3DB96E}" type="parTrans" cxnId="{D89D3E98-D268-4839-A1DE-718C0A556C75}">
      <dgm:prSet/>
      <dgm:spPr/>
      <dgm:t>
        <a:bodyPr/>
        <a:lstStyle/>
        <a:p>
          <a:endParaRPr lang="en-US"/>
        </a:p>
      </dgm:t>
    </dgm:pt>
    <dgm:pt modelId="{856B8410-1DEE-4C25-B56B-69520478F1EA}" type="sibTrans" cxnId="{D89D3E98-D268-4839-A1DE-718C0A556C75}">
      <dgm:prSet/>
      <dgm:spPr/>
      <dgm:t>
        <a:bodyPr/>
        <a:lstStyle/>
        <a:p>
          <a:endParaRPr lang="en-US"/>
        </a:p>
      </dgm:t>
    </dgm:pt>
    <dgm:pt modelId="{2A10B7C6-29CE-4EF5-9E48-29A2EE5F8BA0}">
      <dgm:prSet/>
      <dgm:spPr/>
      <dgm:t>
        <a:bodyPr/>
        <a:lstStyle/>
        <a:p>
          <a:r>
            <a:rPr lang="nb-NO" b="1"/>
            <a:t>Informasjon 2 (Authentication Request Identified)</a:t>
          </a:r>
          <a:endParaRPr lang="en-US"/>
        </a:p>
      </dgm:t>
    </dgm:pt>
    <dgm:pt modelId="{1073D891-1A35-4335-8D68-3DFBEDB0A34E}" type="parTrans" cxnId="{0C18F861-E91B-4FB3-BD02-8FB201BAD3E7}">
      <dgm:prSet/>
      <dgm:spPr/>
      <dgm:t>
        <a:bodyPr/>
        <a:lstStyle/>
        <a:p>
          <a:endParaRPr lang="en-US"/>
        </a:p>
      </dgm:t>
    </dgm:pt>
    <dgm:pt modelId="{70ED3FCE-20AB-40FB-A8DA-E6E2F8F38B1F}" type="sibTrans" cxnId="{0C18F861-E91B-4FB3-BD02-8FB201BAD3E7}">
      <dgm:prSet/>
      <dgm:spPr/>
      <dgm:t>
        <a:bodyPr/>
        <a:lstStyle/>
        <a:p>
          <a:endParaRPr lang="en-US"/>
        </a:p>
      </dgm:t>
    </dgm:pt>
    <dgm:pt modelId="{6331AB32-BF78-4F5D-877B-350AD0B778CF}" type="pres">
      <dgm:prSet presAssocID="{9855A3C2-0B5D-4602-8C07-78659F8F9A09}" presName="Name0" presStyleCnt="0">
        <dgm:presLayoutVars>
          <dgm:dir/>
          <dgm:resizeHandles val="exact"/>
        </dgm:presLayoutVars>
      </dgm:prSet>
      <dgm:spPr/>
    </dgm:pt>
    <dgm:pt modelId="{2F451F54-5A26-4F76-9C28-AE2D5A566C14}" type="pres">
      <dgm:prSet presAssocID="{C105E988-C5E9-47B1-BEC3-70B2476009B8}" presName="node" presStyleLbl="node1" presStyleIdx="0" presStyleCnt="21">
        <dgm:presLayoutVars>
          <dgm:bulletEnabled val="1"/>
        </dgm:presLayoutVars>
      </dgm:prSet>
      <dgm:spPr/>
    </dgm:pt>
    <dgm:pt modelId="{B548D1F9-3046-40DE-AF7E-236EB797D129}" type="pres">
      <dgm:prSet presAssocID="{95A22C4B-BEEA-4B80-B8FF-6CB9905BEAED}" presName="sibTrans" presStyleLbl="sibTrans1D1" presStyleIdx="0" presStyleCnt="20"/>
      <dgm:spPr/>
    </dgm:pt>
    <dgm:pt modelId="{105DDE29-CE1F-49DD-85D2-B2867BC51D82}" type="pres">
      <dgm:prSet presAssocID="{95A22C4B-BEEA-4B80-B8FF-6CB9905BEAED}" presName="connectorText" presStyleLbl="sibTrans1D1" presStyleIdx="0" presStyleCnt="20"/>
      <dgm:spPr/>
    </dgm:pt>
    <dgm:pt modelId="{B194FB31-CB58-4D23-B65D-742721EDE6C7}" type="pres">
      <dgm:prSet presAssocID="{67F92F89-F8D2-4624-BB23-CC2DEE438D23}" presName="node" presStyleLbl="node1" presStyleIdx="1" presStyleCnt="21">
        <dgm:presLayoutVars>
          <dgm:bulletEnabled val="1"/>
        </dgm:presLayoutVars>
      </dgm:prSet>
      <dgm:spPr/>
    </dgm:pt>
    <dgm:pt modelId="{DB0D3DD7-081F-4BD2-8CD5-7DCC67AC3D14}" type="pres">
      <dgm:prSet presAssocID="{A052A20B-4D0D-4BCE-926B-22C5883D1254}" presName="sibTrans" presStyleLbl="sibTrans1D1" presStyleIdx="1" presStyleCnt="20"/>
      <dgm:spPr/>
    </dgm:pt>
    <dgm:pt modelId="{88209743-E156-451A-9C70-A958E063B19C}" type="pres">
      <dgm:prSet presAssocID="{A052A20B-4D0D-4BCE-926B-22C5883D1254}" presName="connectorText" presStyleLbl="sibTrans1D1" presStyleIdx="1" presStyleCnt="20"/>
      <dgm:spPr/>
    </dgm:pt>
    <dgm:pt modelId="{E5307E9B-1DDB-4A88-A13C-2AB76A4791F5}" type="pres">
      <dgm:prSet presAssocID="{64AF2E74-128D-44E3-B319-D2E1958F1164}" presName="node" presStyleLbl="node1" presStyleIdx="2" presStyleCnt="21">
        <dgm:presLayoutVars>
          <dgm:bulletEnabled val="1"/>
        </dgm:presLayoutVars>
      </dgm:prSet>
      <dgm:spPr/>
    </dgm:pt>
    <dgm:pt modelId="{D7B2EEFA-2BE4-4968-A145-1CE893441783}" type="pres">
      <dgm:prSet presAssocID="{E97C8F93-EE08-4C02-A7CA-2DB6949A9677}" presName="sibTrans" presStyleLbl="sibTrans1D1" presStyleIdx="2" presStyleCnt="20"/>
      <dgm:spPr/>
    </dgm:pt>
    <dgm:pt modelId="{D4A170D3-488F-4D69-8863-ECB3A031763E}" type="pres">
      <dgm:prSet presAssocID="{E97C8F93-EE08-4C02-A7CA-2DB6949A9677}" presName="connectorText" presStyleLbl="sibTrans1D1" presStyleIdx="2" presStyleCnt="20"/>
      <dgm:spPr/>
    </dgm:pt>
    <dgm:pt modelId="{711EB5E6-AD5B-498F-84FE-6149FA2EEBAF}" type="pres">
      <dgm:prSet presAssocID="{0FBE3715-B6F1-4704-85BF-6BE3FDD12C7A}" presName="node" presStyleLbl="node1" presStyleIdx="3" presStyleCnt="21">
        <dgm:presLayoutVars>
          <dgm:bulletEnabled val="1"/>
        </dgm:presLayoutVars>
      </dgm:prSet>
      <dgm:spPr/>
    </dgm:pt>
    <dgm:pt modelId="{CF0DC2CB-1D1E-4B82-AD36-520E4CA09AB4}" type="pres">
      <dgm:prSet presAssocID="{B8802265-1BB7-46F5-BC3B-91D837397648}" presName="sibTrans" presStyleLbl="sibTrans1D1" presStyleIdx="3" presStyleCnt="20"/>
      <dgm:spPr/>
    </dgm:pt>
    <dgm:pt modelId="{5A729321-3BCB-4F5C-9EA8-EE782E868611}" type="pres">
      <dgm:prSet presAssocID="{B8802265-1BB7-46F5-BC3B-91D837397648}" presName="connectorText" presStyleLbl="sibTrans1D1" presStyleIdx="3" presStyleCnt="20"/>
      <dgm:spPr/>
    </dgm:pt>
    <dgm:pt modelId="{434CBF87-E371-4E6A-94F6-C7A66D877F42}" type="pres">
      <dgm:prSet presAssocID="{1ED7DDE9-112B-48A1-8A8C-00B674B8D073}" presName="node" presStyleLbl="node1" presStyleIdx="4" presStyleCnt="21">
        <dgm:presLayoutVars>
          <dgm:bulletEnabled val="1"/>
        </dgm:presLayoutVars>
      </dgm:prSet>
      <dgm:spPr/>
    </dgm:pt>
    <dgm:pt modelId="{7FDF7BC0-2C04-43DE-A6D0-F404707846D6}" type="pres">
      <dgm:prSet presAssocID="{487EF3D7-B6CF-4CB6-A3AF-1EBEB482F633}" presName="sibTrans" presStyleLbl="sibTrans1D1" presStyleIdx="4" presStyleCnt="20"/>
      <dgm:spPr/>
    </dgm:pt>
    <dgm:pt modelId="{DB00A7E2-8E9A-48C9-84F0-98FF15A0E6EF}" type="pres">
      <dgm:prSet presAssocID="{487EF3D7-B6CF-4CB6-A3AF-1EBEB482F633}" presName="connectorText" presStyleLbl="sibTrans1D1" presStyleIdx="4" presStyleCnt="20"/>
      <dgm:spPr/>
    </dgm:pt>
    <dgm:pt modelId="{00F59E1E-56E4-4F56-B50B-1BE302199C58}" type="pres">
      <dgm:prSet presAssocID="{BB0E8D5E-F514-476F-92CA-5EBA43E23BAF}" presName="node" presStyleLbl="node1" presStyleIdx="5" presStyleCnt="21">
        <dgm:presLayoutVars>
          <dgm:bulletEnabled val="1"/>
        </dgm:presLayoutVars>
      </dgm:prSet>
      <dgm:spPr/>
    </dgm:pt>
    <dgm:pt modelId="{CEF2FD78-2E5B-44E0-A43E-126A496AAA09}" type="pres">
      <dgm:prSet presAssocID="{4EAABA53-6D58-4053-9247-C6859E03A457}" presName="sibTrans" presStyleLbl="sibTrans1D1" presStyleIdx="5" presStyleCnt="20"/>
      <dgm:spPr/>
    </dgm:pt>
    <dgm:pt modelId="{B7D2272F-FA0D-464E-91CE-2FC4FD98BC52}" type="pres">
      <dgm:prSet presAssocID="{4EAABA53-6D58-4053-9247-C6859E03A457}" presName="connectorText" presStyleLbl="sibTrans1D1" presStyleIdx="5" presStyleCnt="20"/>
      <dgm:spPr/>
    </dgm:pt>
    <dgm:pt modelId="{28FE2AD9-B2A1-4E51-91F1-7ADB4689AB8E}" type="pres">
      <dgm:prSet presAssocID="{977B3AD9-A31C-4B61-B0E8-062A1E343070}" presName="node" presStyleLbl="node1" presStyleIdx="6" presStyleCnt="21">
        <dgm:presLayoutVars>
          <dgm:bulletEnabled val="1"/>
        </dgm:presLayoutVars>
      </dgm:prSet>
      <dgm:spPr/>
    </dgm:pt>
    <dgm:pt modelId="{9948615E-9905-443B-83D4-0BD34E2A3F61}" type="pres">
      <dgm:prSet presAssocID="{C357B3E9-76FA-4EA4-A544-4955DD5FC208}" presName="sibTrans" presStyleLbl="sibTrans1D1" presStyleIdx="6" presStyleCnt="20"/>
      <dgm:spPr/>
    </dgm:pt>
    <dgm:pt modelId="{B06674F7-59E5-413C-8D31-0C8A1420A3B1}" type="pres">
      <dgm:prSet presAssocID="{C357B3E9-76FA-4EA4-A544-4955DD5FC208}" presName="connectorText" presStyleLbl="sibTrans1D1" presStyleIdx="6" presStyleCnt="20"/>
      <dgm:spPr/>
    </dgm:pt>
    <dgm:pt modelId="{73A9E8C4-614E-4BC2-91F7-C3A26C030BCF}" type="pres">
      <dgm:prSet presAssocID="{F71414C1-2660-44E6-97C6-F459F74CC6D4}" presName="node" presStyleLbl="node1" presStyleIdx="7" presStyleCnt="21">
        <dgm:presLayoutVars>
          <dgm:bulletEnabled val="1"/>
        </dgm:presLayoutVars>
      </dgm:prSet>
      <dgm:spPr/>
    </dgm:pt>
    <dgm:pt modelId="{85A0335B-5DA0-4384-84C3-12FBBDEAD402}" type="pres">
      <dgm:prSet presAssocID="{D2833F8D-DEB5-4332-81E3-D8D5FDEFB5D8}" presName="sibTrans" presStyleLbl="sibTrans1D1" presStyleIdx="7" presStyleCnt="20"/>
      <dgm:spPr/>
    </dgm:pt>
    <dgm:pt modelId="{8403A8C6-1D61-437C-845A-7F24D27A00F4}" type="pres">
      <dgm:prSet presAssocID="{D2833F8D-DEB5-4332-81E3-D8D5FDEFB5D8}" presName="connectorText" presStyleLbl="sibTrans1D1" presStyleIdx="7" presStyleCnt="20"/>
      <dgm:spPr/>
    </dgm:pt>
    <dgm:pt modelId="{8D94255E-D605-483C-9115-96ABDB884100}" type="pres">
      <dgm:prSet presAssocID="{EE8ED137-7082-4D31-A629-C7C3BFA14197}" presName="node" presStyleLbl="node1" presStyleIdx="8" presStyleCnt="21">
        <dgm:presLayoutVars>
          <dgm:bulletEnabled val="1"/>
        </dgm:presLayoutVars>
      </dgm:prSet>
      <dgm:spPr/>
    </dgm:pt>
    <dgm:pt modelId="{390C1922-5780-4855-973B-72E6701B72C2}" type="pres">
      <dgm:prSet presAssocID="{676700ED-CFB8-4D8C-AF39-75CABB62B08F}" presName="sibTrans" presStyleLbl="sibTrans1D1" presStyleIdx="8" presStyleCnt="20"/>
      <dgm:spPr/>
    </dgm:pt>
    <dgm:pt modelId="{D8453E96-F6EC-4407-9720-3E771F40A312}" type="pres">
      <dgm:prSet presAssocID="{676700ED-CFB8-4D8C-AF39-75CABB62B08F}" presName="connectorText" presStyleLbl="sibTrans1D1" presStyleIdx="8" presStyleCnt="20"/>
      <dgm:spPr/>
    </dgm:pt>
    <dgm:pt modelId="{A51698BA-4D02-43CF-B722-9E417A37BDA7}" type="pres">
      <dgm:prSet presAssocID="{FF125EFF-B1A8-4D43-9849-9D4081052CA1}" presName="node" presStyleLbl="node1" presStyleIdx="9" presStyleCnt="21">
        <dgm:presLayoutVars>
          <dgm:bulletEnabled val="1"/>
        </dgm:presLayoutVars>
      </dgm:prSet>
      <dgm:spPr/>
    </dgm:pt>
    <dgm:pt modelId="{746BA184-7E43-4237-B40A-0C54AD1747B9}" type="pres">
      <dgm:prSet presAssocID="{E12D9351-BA94-4FFC-A037-E6657CF65ACF}" presName="sibTrans" presStyleLbl="sibTrans1D1" presStyleIdx="9" presStyleCnt="20"/>
      <dgm:spPr/>
    </dgm:pt>
    <dgm:pt modelId="{AD20A5C7-452D-4FA3-A431-70C48BA5897B}" type="pres">
      <dgm:prSet presAssocID="{E12D9351-BA94-4FFC-A037-E6657CF65ACF}" presName="connectorText" presStyleLbl="sibTrans1D1" presStyleIdx="9" presStyleCnt="20"/>
      <dgm:spPr/>
    </dgm:pt>
    <dgm:pt modelId="{B69F97E5-72C1-4500-A7D7-4347E43ECE5A}" type="pres">
      <dgm:prSet presAssocID="{A6C7A901-9A27-48C1-9765-AAAFB5B2E1B6}" presName="node" presStyleLbl="node1" presStyleIdx="10" presStyleCnt="21">
        <dgm:presLayoutVars>
          <dgm:bulletEnabled val="1"/>
        </dgm:presLayoutVars>
      </dgm:prSet>
      <dgm:spPr/>
    </dgm:pt>
    <dgm:pt modelId="{DF64FA27-FA36-4D87-8B79-EAF605FE8E63}" type="pres">
      <dgm:prSet presAssocID="{57FD47D4-911C-4535-9C87-468E050C67BE}" presName="sibTrans" presStyleLbl="sibTrans1D1" presStyleIdx="10" presStyleCnt="20"/>
      <dgm:spPr/>
    </dgm:pt>
    <dgm:pt modelId="{FEFB0843-5547-4231-B7B3-A40757E9B626}" type="pres">
      <dgm:prSet presAssocID="{57FD47D4-911C-4535-9C87-468E050C67BE}" presName="connectorText" presStyleLbl="sibTrans1D1" presStyleIdx="10" presStyleCnt="20"/>
      <dgm:spPr/>
    </dgm:pt>
    <dgm:pt modelId="{77DD6FA6-167A-4CE3-AC06-5757B7B94A55}" type="pres">
      <dgm:prSet presAssocID="{A2FFA260-2FC1-40DD-8BC3-7D193EB08522}" presName="node" presStyleLbl="node1" presStyleIdx="11" presStyleCnt="21">
        <dgm:presLayoutVars>
          <dgm:bulletEnabled val="1"/>
        </dgm:presLayoutVars>
      </dgm:prSet>
      <dgm:spPr/>
    </dgm:pt>
    <dgm:pt modelId="{3161C420-AFEA-4CBE-9439-6877D23883EB}" type="pres">
      <dgm:prSet presAssocID="{FFCB4D19-14F1-444C-8770-F2DB4C60DC7B}" presName="sibTrans" presStyleLbl="sibTrans1D1" presStyleIdx="11" presStyleCnt="20"/>
      <dgm:spPr/>
    </dgm:pt>
    <dgm:pt modelId="{65ACA8C4-C751-4A44-95B1-4E82E50D577A}" type="pres">
      <dgm:prSet presAssocID="{FFCB4D19-14F1-444C-8770-F2DB4C60DC7B}" presName="connectorText" presStyleLbl="sibTrans1D1" presStyleIdx="11" presStyleCnt="20"/>
      <dgm:spPr/>
    </dgm:pt>
    <dgm:pt modelId="{27DAC683-3FFF-4294-B13B-D4BB34BEA2A1}" type="pres">
      <dgm:prSet presAssocID="{4D909FA3-F94E-4700-80C4-C1CAEB058C6F}" presName="node" presStyleLbl="node1" presStyleIdx="12" presStyleCnt="21">
        <dgm:presLayoutVars>
          <dgm:bulletEnabled val="1"/>
        </dgm:presLayoutVars>
      </dgm:prSet>
      <dgm:spPr/>
    </dgm:pt>
    <dgm:pt modelId="{80F1D132-3380-4834-898C-4DE25F94827A}" type="pres">
      <dgm:prSet presAssocID="{CC31339B-FA57-483A-935B-268E30D98354}" presName="sibTrans" presStyleLbl="sibTrans1D1" presStyleIdx="12" presStyleCnt="20"/>
      <dgm:spPr/>
    </dgm:pt>
    <dgm:pt modelId="{46FC5BF5-B226-4A76-ABC2-64FAA601C0AA}" type="pres">
      <dgm:prSet presAssocID="{CC31339B-FA57-483A-935B-268E30D98354}" presName="connectorText" presStyleLbl="sibTrans1D1" presStyleIdx="12" presStyleCnt="20"/>
      <dgm:spPr/>
    </dgm:pt>
    <dgm:pt modelId="{B3E3532D-5E42-43E9-B7CE-2CB298EA2921}" type="pres">
      <dgm:prSet presAssocID="{466C08B8-6EBD-48F0-884E-507FCB4E9D8F}" presName="node" presStyleLbl="node1" presStyleIdx="13" presStyleCnt="21">
        <dgm:presLayoutVars>
          <dgm:bulletEnabled val="1"/>
        </dgm:presLayoutVars>
      </dgm:prSet>
      <dgm:spPr/>
    </dgm:pt>
    <dgm:pt modelId="{90B7B8E0-4BDD-4ACB-882F-FDF5B5CE5897}" type="pres">
      <dgm:prSet presAssocID="{F856F955-1750-4E79-8DB8-B457143E8994}" presName="sibTrans" presStyleLbl="sibTrans1D1" presStyleIdx="13" presStyleCnt="20"/>
      <dgm:spPr/>
    </dgm:pt>
    <dgm:pt modelId="{AF0DAF55-B54E-44F6-A116-5EDCE50CE58A}" type="pres">
      <dgm:prSet presAssocID="{F856F955-1750-4E79-8DB8-B457143E8994}" presName="connectorText" presStyleLbl="sibTrans1D1" presStyleIdx="13" presStyleCnt="20"/>
      <dgm:spPr/>
    </dgm:pt>
    <dgm:pt modelId="{E49DA8F2-DBF4-41FD-B377-C587301F0851}" type="pres">
      <dgm:prSet presAssocID="{15374784-A30E-4320-B7F9-B701FC635CE4}" presName="node" presStyleLbl="node1" presStyleIdx="14" presStyleCnt="21">
        <dgm:presLayoutVars>
          <dgm:bulletEnabled val="1"/>
        </dgm:presLayoutVars>
      </dgm:prSet>
      <dgm:spPr/>
    </dgm:pt>
    <dgm:pt modelId="{D9D7D4E7-086E-4995-B9CD-0746E207D5A9}" type="pres">
      <dgm:prSet presAssocID="{BF1BA9A1-9393-45B7-B1DE-F6C81FE6B137}" presName="sibTrans" presStyleLbl="sibTrans1D1" presStyleIdx="14" presStyleCnt="20"/>
      <dgm:spPr/>
    </dgm:pt>
    <dgm:pt modelId="{4DD57606-B369-4525-A37D-307EBE34650F}" type="pres">
      <dgm:prSet presAssocID="{BF1BA9A1-9393-45B7-B1DE-F6C81FE6B137}" presName="connectorText" presStyleLbl="sibTrans1D1" presStyleIdx="14" presStyleCnt="20"/>
      <dgm:spPr/>
    </dgm:pt>
    <dgm:pt modelId="{35043DCD-5328-4958-8F7F-E9E3341F2C3B}" type="pres">
      <dgm:prSet presAssocID="{18866585-7723-446C-A30E-017918728CC7}" presName="node" presStyleLbl="node1" presStyleIdx="15" presStyleCnt="21">
        <dgm:presLayoutVars>
          <dgm:bulletEnabled val="1"/>
        </dgm:presLayoutVars>
      </dgm:prSet>
      <dgm:spPr/>
    </dgm:pt>
    <dgm:pt modelId="{7426493C-0E81-430B-AE69-2A7C957C66F5}" type="pres">
      <dgm:prSet presAssocID="{D3D90941-7BD3-43D0-A32F-B6DFECC02993}" presName="sibTrans" presStyleLbl="sibTrans1D1" presStyleIdx="15" presStyleCnt="20"/>
      <dgm:spPr/>
    </dgm:pt>
    <dgm:pt modelId="{721334D7-0BB3-4264-A287-7BD56E03CD15}" type="pres">
      <dgm:prSet presAssocID="{D3D90941-7BD3-43D0-A32F-B6DFECC02993}" presName="connectorText" presStyleLbl="sibTrans1D1" presStyleIdx="15" presStyleCnt="20"/>
      <dgm:spPr/>
    </dgm:pt>
    <dgm:pt modelId="{F71D2E95-E5CD-426F-8E75-BD95C68A6EBA}" type="pres">
      <dgm:prSet presAssocID="{CFD91CA9-3936-4804-91C0-C972B0552445}" presName="node" presStyleLbl="node1" presStyleIdx="16" presStyleCnt="21">
        <dgm:presLayoutVars>
          <dgm:bulletEnabled val="1"/>
        </dgm:presLayoutVars>
      </dgm:prSet>
      <dgm:spPr/>
    </dgm:pt>
    <dgm:pt modelId="{7B4A9F98-7449-45F8-AF9E-A5AC403C004C}" type="pres">
      <dgm:prSet presAssocID="{E63FF7E7-9314-4D49-8A2F-6B64FC106479}" presName="sibTrans" presStyleLbl="sibTrans1D1" presStyleIdx="16" presStyleCnt="20"/>
      <dgm:spPr/>
    </dgm:pt>
    <dgm:pt modelId="{C405C978-7D84-4B4D-932A-6E377F5B99CB}" type="pres">
      <dgm:prSet presAssocID="{E63FF7E7-9314-4D49-8A2F-6B64FC106479}" presName="connectorText" presStyleLbl="sibTrans1D1" presStyleIdx="16" presStyleCnt="20"/>
      <dgm:spPr/>
    </dgm:pt>
    <dgm:pt modelId="{E64FEF30-959A-4249-B602-FDA3116D8F09}" type="pres">
      <dgm:prSet presAssocID="{310B3B2C-D756-46D9-B457-497C8FD5A0F9}" presName="node" presStyleLbl="node1" presStyleIdx="17" presStyleCnt="21">
        <dgm:presLayoutVars>
          <dgm:bulletEnabled val="1"/>
        </dgm:presLayoutVars>
      </dgm:prSet>
      <dgm:spPr/>
    </dgm:pt>
    <dgm:pt modelId="{A1F9BC11-7ABD-4D8F-BBE8-D9EFBABCD1D3}" type="pres">
      <dgm:prSet presAssocID="{0C101D46-7B69-4B7E-B09B-C9B624ABAA4B}" presName="sibTrans" presStyleLbl="sibTrans1D1" presStyleIdx="17" presStyleCnt="20"/>
      <dgm:spPr/>
    </dgm:pt>
    <dgm:pt modelId="{2F89B526-9AC1-4C31-8A0A-E55F24456266}" type="pres">
      <dgm:prSet presAssocID="{0C101D46-7B69-4B7E-B09B-C9B624ABAA4B}" presName="connectorText" presStyleLbl="sibTrans1D1" presStyleIdx="17" presStyleCnt="20"/>
      <dgm:spPr/>
    </dgm:pt>
    <dgm:pt modelId="{0B3F8F3E-A755-45AD-99C9-5DEAC07D5B3A}" type="pres">
      <dgm:prSet presAssocID="{98E3AC3D-0D53-40C7-8451-1F4A864CE69D}" presName="node" presStyleLbl="node1" presStyleIdx="18" presStyleCnt="21" custLinFactX="25406" custLinFactNeighborX="100000" custLinFactNeighborY="-7068">
        <dgm:presLayoutVars>
          <dgm:bulletEnabled val="1"/>
        </dgm:presLayoutVars>
      </dgm:prSet>
      <dgm:spPr/>
    </dgm:pt>
    <dgm:pt modelId="{AEE41378-B5E6-41C3-AB5C-BFC2A2159603}" type="pres">
      <dgm:prSet presAssocID="{6D3B5D74-D8AD-445B-9C13-5F878C42A44E}" presName="sibTrans" presStyleLbl="sibTrans1D1" presStyleIdx="18" presStyleCnt="20"/>
      <dgm:spPr/>
    </dgm:pt>
    <dgm:pt modelId="{26C6362F-1ACC-4D3F-8422-2C72250E1FD3}" type="pres">
      <dgm:prSet presAssocID="{6D3B5D74-D8AD-445B-9C13-5F878C42A44E}" presName="connectorText" presStyleLbl="sibTrans1D1" presStyleIdx="18" presStyleCnt="20"/>
      <dgm:spPr/>
    </dgm:pt>
    <dgm:pt modelId="{D7959D78-13F6-4A86-BE41-141D56DD2EC0}" type="pres">
      <dgm:prSet presAssocID="{5F794C99-4976-400B-B626-D957508DF31C}" presName="node" presStyleLbl="node1" presStyleIdx="19" presStyleCnt="21" custLinFactX="95210" custLinFactNeighborX="100000" custLinFactNeighborY="-6058">
        <dgm:presLayoutVars>
          <dgm:bulletEnabled val="1"/>
        </dgm:presLayoutVars>
      </dgm:prSet>
      <dgm:spPr/>
    </dgm:pt>
    <dgm:pt modelId="{A6CD5F8D-8549-4667-A699-FBF34625C68E}" type="pres">
      <dgm:prSet presAssocID="{856B8410-1DEE-4C25-B56B-69520478F1EA}" presName="sibTrans" presStyleLbl="sibTrans1D1" presStyleIdx="19" presStyleCnt="20"/>
      <dgm:spPr/>
    </dgm:pt>
    <dgm:pt modelId="{55AABF61-CAAB-4E26-BBA3-5F197C1C6326}" type="pres">
      <dgm:prSet presAssocID="{856B8410-1DEE-4C25-B56B-69520478F1EA}" presName="connectorText" presStyleLbl="sibTrans1D1" presStyleIdx="19" presStyleCnt="20"/>
      <dgm:spPr/>
    </dgm:pt>
    <dgm:pt modelId="{22E0672C-1105-4B3C-9DE6-812C398B1A5E}" type="pres">
      <dgm:prSet presAssocID="{2A10B7C6-29CE-4EF5-9E48-29A2EE5F8BA0}" presName="node" presStyleLbl="node1" presStyleIdx="20" presStyleCnt="21" custLinFactX="100000" custLinFactNeighborX="149599" custLinFactNeighborY="-4039">
        <dgm:presLayoutVars>
          <dgm:bulletEnabled val="1"/>
        </dgm:presLayoutVars>
      </dgm:prSet>
      <dgm:spPr/>
    </dgm:pt>
  </dgm:ptLst>
  <dgm:cxnLst>
    <dgm:cxn modelId="{8775A501-97ED-4E4A-9B97-AB0E01595F0C}" type="presOf" srcId="{F856F955-1750-4E79-8DB8-B457143E8994}" destId="{AF0DAF55-B54E-44F6-A116-5EDCE50CE58A}" srcOrd="1" destOrd="0" presId="urn:microsoft.com/office/officeart/2016/7/layout/RepeatingBendingProcessNew"/>
    <dgm:cxn modelId="{6E4CD301-0755-4866-ACBC-1F29FFA76319}" type="presOf" srcId="{CC31339B-FA57-483A-935B-268E30D98354}" destId="{80F1D132-3380-4834-898C-4DE25F94827A}" srcOrd="0" destOrd="0" presId="urn:microsoft.com/office/officeart/2016/7/layout/RepeatingBendingProcessNew"/>
    <dgm:cxn modelId="{A68DFE02-A0E6-448F-A93E-FCDCD918DF12}" srcId="{9855A3C2-0B5D-4602-8C07-78659F8F9A09}" destId="{EE8ED137-7082-4D31-A629-C7C3BFA14197}" srcOrd="8" destOrd="0" parTransId="{5763091F-3C6A-430A-BC6F-F5137DB2B3A1}" sibTransId="{676700ED-CFB8-4D8C-AF39-75CABB62B08F}"/>
    <dgm:cxn modelId="{7B2CB405-819F-41AE-8E02-ACA92DDBA7A1}" type="presOf" srcId="{D3D90941-7BD3-43D0-A32F-B6DFECC02993}" destId="{7426493C-0E81-430B-AE69-2A7C957C66F5}" srcOrd="0" destOrd="0" presId="urn:microsoft.com/office/officeart/2016/7/layout/RepeatingBendingProcessNew"/>
    <dgm:cxn modelId="{5D6B770C-01ED-4A44-AFA8-158DF8B0CE58}" srcId="{9855A3C2-0B5D-4602-8C07-78659F8F9A09}" destId="{C105E988-C5E9-47B1-BEC3-70B2476009B8}" srcOrd="0" destOrd="0" parTransId="{8CCE80DA-A2D3-42D7-BC0E-40C2DB2FF263}" sibTransId="{95A22C4B-BEEA-4B80-B8FF-6CB9905BEAED}"/>
    <dgm:cxn modelId="{5A017A11-CC16-4721-B332-183F7C07EE66}" type="presOf" srcId="{E63FF7E7-9314-4D49-8A2F-6B64FC106479}" destId="{C405C978-7D84-4B4D-932A-6E377F5B99CB}" srcOrd="1" destOrd="0" presId="urn:microsoft.com/office/officeart/2016/7/layout/RepeatingBendingProcessNew"/>
    <dgm:cxn modelId="{FEEDC411-26D3-4FEA-8AD0-F126A62A5A4B}" srcId="{9855A3C2-0B5D-4602-8C07-78659F8F9A09}" destId="{310B3B2C-D756-46D9-B457-497C8FD5A0F9}" srcOrd="17" destOrd="0" parTransId="{32E5AFAA-ECC6-4F07-8F48-E8663D27BE42}" sibTransId="{0C101D46-7B69-4B7E-B09B-C9B624ABAA4B}"/>
    <dgm:cxn modelId="{BABBA912-1133-44F8-9F78-8522F6C5A747}" srcId="{9855A3C2-0B5D-4602-8C07-78659F8F9A09}" destId="{FF125EFF-B1A8-4D43-9849-9D4081052CA1}" srcOrd="9" destOrd="0" parTransId="{BE53482A-5020-4C11-BBE6-856D9DD45777}" sibTransId="{E12D9351-BA94-4FFC-A037-E6657CF65ACF}"/>
    <dgm:cxn modelId="{E237831A-B22D-451F-8B5C-A47EC3A9B7A1}" type="presOf" srcId="{977B3AD9-A31C-4B61-B0E8-062A1E343070}" destId="{28FE2AD9-B2A1-4E51-91F1-7ADB4689AB8E}" srcOrd="0" destOrd="0" presId="urn:microsoft.com/office/officeart/2016/7/layout/RepeatingBendingProcessNew"/>
    <dgm:cxn modelId="{CEAE9D1E-1432-4DB4-BB66-B58CA4360481}" type="presOf" srcId="{F856F955-1750-4E79-8DB8-B457143E8994}" destId="{90B7B8E0-4BDD-4ACB-882F-FDF5B5CE5897}" srcOrd="0" destOrd="0" presId="urn:microsoft.com/office/officeart/2016/7/layout/RepeatingBendingProcessNew"/>
    <dgm:cxn modelId="{223C5825-1415-4B33-976C-3722354D037A}" type="presOf" srcId="{FFCB4D19-14F1-444C-8770-F2DB4C60DC7B}" destId="{65ACA8C4-C751-4A44-95B1-4E82E50D577A}" srcOrd="1" destOrd="0" presId="urn:microsoft.com/office/officeart/2016/7/layout/RepeatingBendingProcessNew"/>
    <dgm:cxn modelId="{4CFDD135-B6C6-409F-A01C-EDD06709509D}" type="presOf" srcId="{6D3B5D74-D8AD-445B-9C13-5F878C42A44E}" destId="{AEE41378-B5E6-41C3-AB5C-BFC2A2159603}" srcOrd="0" destOrd="0" presId="urn:microsoft.com/office/officeart/2016/7/layout/RepeatingBendingProcessNew"/>
    <dgm:cxn modelId="{E2D8F636-9957-438E-88DA-35C34DCBD0B7}" type="presOf" srcId="{1ED7DDE9-112B-48A1-8A8C-00B674B8D073}" destId="{434CBF87-E371-4E6A-94F6-C7A66D877F42}" srcOrd="0" destOrd="0" presId="urn:microsoft.com/office/officeart/2016/7/layout/RepeatingBendingProcessNew"/>
    <dgm:cxn modelId="{EF15F038-6A82-4F0F-A659-7073D5D27693}" type="presOf" srcId="{4D909FA3-F94E-4700-80C4-C1CAEB058C6F}" destId="{27DAC683-3FFF-4294-B13B-D4BB34BEA2A1}" srcOrd="0" destOrd="0" presId="urn:microsoft.com/office/officeart/2016/7/layout/RepeatingBendingProcessNew"/>
    <dgm:cxn modelId="{7315013D-0317-4407-B027-72A1359E12AD}" type="presOf" srcId="{A052A20B-4D0D-4BCE-926B-22C5883D1254}" destId="{DB0D3DD7-081F-4BD2-8CD5-7DCC67AC3D14}" srcOrd="0" destOrd="0" presId="urn:microsoft.com/office/officeart/2016/7/layout/RepeatingBendingProcessNew"/>
    <dgm:cxn modelId="{9ECD873E-8E5A-4C12-9FDC-5E933D8C83A0}" type="presOf" srcId="{D2833F8D-DEB5-4332-81E3-D8D5FDEFB5D8}" destId="{8403A8C6-1D61-437C-845A-7F24D27A00F4}" srcOrd="1" destOrd="0" presId="urn:microsoft.com/office/officeart/2016/7/layout/RepeatingBendingProcessNew"/>
    <dgm:cxn modelId="{69C0F33E-6FE7-452D-BF7C-9FBDC2CB0E0B}" type="presOf" srcId="{E97C8F93-EE08-4C02-A7CA-2DB6949A9677}" destId="{D7B2EEFA-2BE4-4968-A145-1CE893441783}" srcOrd="0" destOrd="0" presId="urn:microsoft.com/office/officeart/2016/7/layout/RepeatingBendingProcessNew"/>
    <dgm:cxn modelId="{0226CC3F-F017-466B-993E-4B72FD5976AF}" type="presOf" srcId="{2A10B7C6-29CE-4EF5-9E48-29A2EE5F8BA0}" destId="{22E0672C-1105-4B3C-9DE6-812C398B1A5E}" srcOrd="0" destOrd="0" presId="urn:microsoft.com/office/officeart/2016/7/layout/RepeatingBendingProcessNew"/>
    <dgm:cxn modelId="{48C8AC5B-EE06-42EC-8E88-179D4F10A8B7}" type="presOf" srcId="{B8802265-1BB7-46F5-BC3B-91D837397648}" destId="{5A729321-3BCB-4F5C-9EA8-EE782E868611}" srcOrd="1" destOrd="0" presId="urn:microsoft.com/office/officeart/2016/7/layout/RepeatingBendingProcessNew"/>
    <dgm:cxn modelId="{ADB7C95C-4025-4E0F-90DB-60A1F4AED382}" srcId="{9855A3C2-0B5D-4602-8C07-78659F8F9A09}" destId="{BB0E8D5E-F514-476F-92CA-5EBA43E23BAF}" srcOrd="5" destOrd="0" parTransId="{C6962772-B04B-4C3C-8F96-CE9D9E4B616F}" sibTransId="{4EAABA53-6D58-4053-9247-C6859E03A457}"/>
    <dgm:cxn modelId="{0D3C3561-BC2D-49AF-9312-1B7FDBF2BF89}" type="presOf" srcId="{C357B3E9-76FA-4EA4-A544-4955DD5FC208}" destId="{B06674F7-59E5-413C-8D31-0C8A1420A3B1}" srcOrd="1" destOrd="0" presId="urn:microsoft.com/office/officeart/2016/7/layout/RepeatingBendingProcessNew"/>
    <dgm:cxn modelId="{0C18F861-E91B-4FB3-BD02-8FB201BAD3E7}" srcId="{9855A3C2-0B5D-4602-8C07-78659F8F9A09}" destId="{2A10B7C6-29CE-4EF5-9E48-29A2EE5F8BA0}" srcOrd="20" destOrd="0" parTransId="{1073D891-1A35-4335-8D68-3DFBEDB0A34E}" sibTransId="{70ED3FCE-20AB-40FB-A8DA-E6E2F8F38B1F}"/>
    <dgm:cxn modelId="{DD798742-4DD7-4BC9-9617-01E1734F20B1}" type="presOf" srcId="{C105E988-C5E9-47B1-BEC3-70B2476009B8}" destId="{2F451F54-5A26-4F76-9C28-AE2D5A566C14}" srcOrd="0" destOrd="0" presId="urn:microsoft.com/office/officeart/2016/7/layout/RepeatingBendingProcessNew"/>
    <dgm:cxn modelId="{D326C344-9915-4CC3-AAB8-3260D1A73231}" srcId="{9855A3C2-0B5D-4602-8C07-78659F8F9A09}" destId="{977B3AD9-A31C-4B61-B0E8-062A1E343070}" srcOrd="6" destOrd="0" parTransId="{43626662-4A26-40A2-BA43-1C78D92D6A70}" sibTransId="{C357B3E9-76FA-4EA4-A544-4955DD5FC208}"/>
    <dgm:cxn modelId="{5D0A4245-549C-4564-B6E2-241EDDA5E3A3}" type="presOf" srcId="{487EF3D7-B6CF-4CB6-A3AF-1EBEB482F633}" destId="{DB00A7E2-8E9A-48C9-84F0-98FF15A0E6EF}" srcOrd="1" destOrd="0" presId="urn:microsoft.com/office/officeart/2016/7/layout/RepeatingBendingProcessNew"/>
    <dgm:cxn modelId="{0C7E9665-3205-440E-9C44-824C932A6416}" type="presOf" srcId="{0C101D46-7B69-4B7E-B09B-C9B624ABAA4B}" destId="{A1F9BC11-7ABD-4D8F-BBE8-D9EFBABCD1D3}" srcOrd="0" destOrd="0" presId="urn:microsoft.com/office/officeart/2016/7/layout/RepeatingBendingProcessNew"/>
    <dgm:cxn modelId="{750A2247-0E5F-4ACD-BA6F-B1831373B740}" type="presOf" srcId="{F71414C1-2660-44E6-97C6-F459F74CC6D4}" destId="{73A9E8C4-614E-4BC2-91F7-C3A26C030BCF}" srcOrd="0" destOrd="0" presId="urn:microsoft.com/office/officeart/2016/7/layout/RepeatingBendingProcessNew"/>
    <dgm:cxn modelId="{649CA368-85B4-4F0A-B72D-22D4D626AD14}" srcId="{9855A3C2-0B5D-4602-8C07-78659F8F9A09}" destId="{18866585-7723-446C-A30E-017918728CC7}" srcOrd="15" destOrd="0" parTransId="{0D88AEB7-A5E8-4751-ABA0-ADE144790108}" sibTransId="{D3D90941-7BD3-43D0-A32F-B6DFECC02993}"/>
    <dgm:cxn modelId="{3EC46149-897B-414F-B47D-2F88EAEDF2EC}" type="presOf" srcId="{CC31339B-FA57-483A-935B-268E30D98354}" destId="{46FC5BF5-B226-4A76-ABC2-64FAA601C0AA}" srcOrd="1" destOrd="0" presId="urn:microsoft.com/office/officeart/2016/7/layout/RepeatingBendingProcessNew"/>
    <dgm:cxn modelId="{B0204F4C-192C-4229-BD3B-DCAD09B45AB2}" type="presOf" srcId="{4EAABA53-6D58-4053-9247-C6859E03A457}" destId="{B7D2272F-FA0D-464E-91CE-2FC4FD98BC52}" srcOrd="1" destOrd="0" presId="urn:microsoft.com/office/officeart/2016/7/layout/RepeatingBendingProcessNew"/>
    <dgm:cxn modelId="{F01B8B4C-5129-4630-8C48-3DDAE221E4BB}" type="presOf" srcId="{0C101D46-7B69-4B7E-B09B-C9B624ABAA4B}" destId="{2F89B526-9AC1-4C31-8A0A-E55F24456266}" srcOrd="1" destOrd="0" presId="urn:microsoft.com/office/officeart/2016/7/layout/RepeatingBendingProcessNew"/>
    <dgm:cxn modelId="{FB2DD56C-90E3-426A-AF58-28335D11B044}" type="presOf" srcId="{EE8ED137-7082-4D31-A629-C7C3BFA14197}" destId="{8D94255E-D605-483C-9115-96ABDB884100}" srcOrd="0" destOrd="0" presId="urn:microsoft.com/office/officeart/2016/7/layout/RepeatingBendingProcessNew"/>
    <dgm:cxn modelId="{AF20DF6D-10A9-4146-AE46-4607655312E7}" srcId="{9855A3C2-0B5D-4602-8C07-78659F8F9A09}" destId="{CFD91CA9-3936-4804-91C0-C972B0552445}" srcOrd="16" destOrd="0" parTransId="{705CCFEC-43C7-4006-A384-5B461928A925}" sibTransId="{E63FF7E7-9314-4D49-8A2F-6B64FC106479}"/>
    <dgm:cxn modelId="{E1FACD6E-780A-411F-8376-D662469D8483}" type="presOf" srcId="{E97C8F93-EE08-4C02-A7CA-2DB6949A9677}" destId="{D4A170D3-488F-4D69-8863-ECB3A031763E}" srcOrd="1" destOrd="0" presId="urn:microsoft.com/office/officeart/2016/7/layout/RepeatingBendingProcessNew"/>
    <dgm:cxn modelId="{4BBA8C50-2063-4DC0-B7EC-F904D4B37025}" type="presOf" srcId="{57FD47D4-911C-4535-9C87-468E050C67BE}" destId="{FEFB0843-5547-4231-B7B3-A40757E9B626}" srcOrd="1" destOrd="0" presId="urn:microsoft.com/office/officeart/2016/7/layout/RepeatingBendingProcessNew"/>
    <dgm:cxn modelId="{1D64FE70-C52A-4E8B-8214-02EE79C5FECB}" type="presOf" srcId="{95A22C4B-BEEA-4B80-B8FF-6CB9905BEAED}" destId="{B548D1F9-3046-40DE-AF7E-236EB797D129}" srcOrd="0" destOrd="0" presId="urn:microsoft.com/office/officeart/2016/7/layout/RepeatingBendingProcessNew"/>
    <dgm:cxn modelId="{364B2771-086E-42F5-9061-2E87A7DCB49C}" srcId="{9855A3C2-0B5D-4602-8C07-78659F8F9A09}" destId="{466C08B8-6EBD-48F0-884E-507FCB4E9D8F}" srcOrd="13" destOrd="0" parTransId="{0BEEACC3-AC9B-4954-A05A-2CF310A93D2E}" sibTransId="{F856F955-1750-4E79-8DB8-B457143E8994}"/>
    <dgm:cxn modelId="{0989CA71-C338-4662-BFD3-8818E6295F08}" type="presOf" srcId="{B8802265-1BB7-46F5-BC3B-91D837397648}" destId="{CF0DC2CB-1D1E-4B82-AD36-520E4CA09AB4}" srcOrd="0" destOrd="0" presId="urn:microsoft.com/office/officeart/2016/7/layout/RepeatingBendingProcessNew"/>
    <dgm:cxn modelId="{D16C2973-EF62-41AD-9A00-D1D62E2D1336}" srcId="{9855A3C2-0B5D-4602-8C07-78659F8F9A09}" destId="{64AF2E74-128D-44E3-B319-D2E1958F1164}" srcOrd="2" destOrd="0" parTransId="{CF3FDB81-6AF5-4369-AA37-60DD4078240A}" sibTransId="{E97C8F93-EE08-4C02-A7CA-2DB6949A9677}"/>
    <dgm:cxn modelId="{A22F3674-1A92-40FA-8B0C-400ABEFE3539}" srcId="{9855A3C2-0B5D-4602-8C07-78659F8F9A09}" destId="{F71414C1-2660-44E6-97C6-F459F74CC6D4}" srcOrd="7" destOrd="0" parTransId="{536CA35D-E04D-4AA6-AF4D-1EDDB3030541}" sibTransId="{D2833F8D-DEB5-4332-81E3-D8D5FDEFB5D8}"/>
    <dgm:cxn modelId="{9002AC55-783D-4DA4-932E-4FA18B9A89AE}" srcId="{9855A3C2-0B5D-4602-8C07-78659F8F9A09}" destId="{0FBE3715-B6F1-4704-85BF-6BE3FDD12C7A}" srcOrd="3" destOrd="0" parTransId="{E2B05D26-33C4-46BA-891B-D2EEC5D5D581}" sibTransId="{B8802265-1BB7-46F5-BC3B-91D837397648}"/>
    <dgm:cxn modelId="{CDBA4456-18C5-408D-A3BF-BE159B1F2E19}" type="presOf" srcId="{D2833F8D-DEB5-4332-81E3-D8D5FDEFB5D8}" destId="{85A0335B-5DA0-4384-84C3-12FBBDEAD402}" srcOrd="0" destOrd="0" presId="urn:microsoft.com/office/officeart/2016/7/layout/RepeatingBendingProcessNew"/>
    <dgm:cxn modelId="{E97EFB56-62AF-4E97-84D2-FCA1043ADBAD}" type="presOf" srcId="{A052A20B-4D0D-4BCE-926B-22C5883D1254}" destId="{88209743-E156-451A-9C70-A958E063B19C}" srcOrd="1" destOrd="0" presId="urn:microsoft.com/office/officeart/2016/7/layout/RepeatingBendingProcessNew"/>
    <dgm:cxn modelId="{3F63F65A-BA2B-408F-AE07-C5F8DBEC687E}" type="presOf" srcId="{A2FFA260-2FC1-40DD-8BC3-7D193EB08522}" destId="{77DD6FA6-167A-4CE3-AC06-5757B7B94A55}" srcOrd="0" destOrd="0" presId="urn:microsoft.com/office/officeart/2016/7/layout/RepeatingBendingProcessNew"/>
    <dgm:cxn modelId="{759E367C-754F-4A7F-BFA2-40F101B80B0F}" srcId="{9855A3C2-0B5D-4602-8C07-78659F8F9A09}" destId="{4D909FA3-F94E-4700-80C4-C1CAEB058C6F}" srcOrd="12" destOrd="0" parTransId="{ABA01168-1A9A-4E04-AE5B-7FF45BE6B28D}" sibTransId="{CC31339B-FA57-483A-935B-268E30D98354}"/>
    <dgm:cxn modelId="{71AAEE7E-A225-4C17-AF10-D51B36488E08}" type="presOf" srcId="{E63FF7E7-9314-4D49-8A2F-6B64FC106479}" destId="{7B4A9F98-7449-45F8-AF9E-A5AC403C004C}" srcOrd="0" destOrd="0" presId="urn:microsoft.com/office/officeart/2016/7/layout/RepeatingBendingProcessNew"/>
    <dgm:cxn modelId="{E30DDE7F-6C50-4659-B818-156FFA3EA6B9}" type="presOf" srcId="{5F794C99-4976-400B-B626-D957508DF31C}" destId="{D7959D78-13F6-4A86-BE41-141D56DD2EC0}" srcOrd="0" destOrd="0" presId="urn:microsoft.com/office/officeart/2016/7/layout/RepeatingBendingProcessNew"/>
    <dgm:cxn modelId="{E8D48B81-4F06-4C4D-BCD8-10137A7450B3}" type="presOf" srcId="{95A22C4B-BEEA-4B80-B8FF-6CB9905BEAED}" destId="{105DDE29-CE1F-49DD-85D2-B2867BC51D82}" srcOrd="1" destOrd="0" presId="urn:microsoft.com/office/officeart/2016/7/layout/RepeatingBendingProcessNew"/>
    <dgm:cxn modelId="{7FBF2585-E443-45F9-B060-DB720F8C61EE}" type="presOf" srcId="{FF125EFF-B1A8-4D43-9849-9D4081052CA1}" destId="{A51698BA-4D02-43CF-B722-9E417A37BDA7}" srcOrd="0" destOrd="0" presId="urn:microsoft.com/office/officeart/2016/7/layout/RepeatingBendingProcessNew"/>
    <dgm:cxn modelId="{35AFEB8D-76C7-48B0-BE44-7B3289A65494}" type="presOf" srcId="{310B3B2C-D756-46D9-B457-497C8FD5A0F9}" destId="{E64FEF30-959A-4249-B602-FDA3116D8F09}" srcOrd="0" destOrd="0" presId="urn:microsoft.com/office/officeart/2016/7/layout/RepeatingBendingProcessNew"/>
    <dgm:cxn modelId="{43C6C88E-EAA8-443A-A476-7C033CCBFFD8}" srcId="{9855A3C2-0B5D-4602-8C07-78659F8F9A09}" destId="{98E3AC3D-0D53-40C7-8451-1F4A864CE69D}" srcOrd="18" destOrd="0" parTransId="{2CEEB341-0CBD-4815-9A48-550B9F59A3F2}" sibTransId="{6D3B5D74-D8AD-445B-9C13-5F878C42A44E}"/>
    <dgm:cxn modelId="{4A966994-9B71-4BDB-A500-05D0E994F03B}" type="presOf" srcId="{57FD47D4-911C-4535-9C87-468E050C67BE}" destId="{DF64FA27-FA36-4D87-8B79-EAF605FE8E63}" srcOrd="0" destOrd="0" presId="urn:microsoft.com/office/officeart/2016/7/layout/RepeatingBendingProcessNew"/>
    <dgm:cxn modelId="{E03E3795-7441-480E-9450-5B2DD7E89FBD}" srcId="{9855A3C2-0B5D-4602-8C07-78659F8F9A09}" destId="{15374784-A30E-4320-B7F9-B701FC635CE4}" srcOrd="14" destOrd="0" parTransId="{CBD98DE9-2FC7-4C0A-833A-8E1FA9B94281}" sibTransId="{BF1BA9A1-9393-45B7-B1DE-F6C81FE6B137}"/>
    <dgm:cxn modelId="{D89D3E98-D268-4839-A1DE-718C0A556C75}" srcId="{9855A3C2-0B5D-4602-8C07-78659F8F9A09}" destId="{5F794C99-4976-400B-B626-D957508DF31C}" srcOrd="19" destOrd="0" parTransId="{98A47B08-ED48-4470-8C95-5AC5AB3DB96E}" sibTransId="{856B8410-1DEE-4C25-B56B-69520478F1EA}"/>
    <dgm:cxn modelId="{772EE29C-F9D8-4547-8EBB-FC1180957005}" type="presOf" srcId="{98E3AC3D-0D53-40C7-8451-1F4A864CE69D}" destId="{0B3F8F3E-A755-45AD-99C9-5DEAC07D5B3A}" srcOrd="0" destOrd="0" presId="urn:microsoft.com/office/officeart/2016/7/layout/RepeatingBendingProcessNew"/>
    <dgm:cxn modelId="{7C85549D-BEF9-4378-BCAE-5499D99465F5}" type="presOf" srcId="{15374784-A30E-4320-B7F9-B701FC635CE4}" destId="{E49DA8F2-DBF4-41FD-B377-C587301F0851}" srcOrd="0" destOrd="0" presId="urn:microsoft.com/office/officeart/2016/7/layout/RepeatingBendingProcessNew"/>
    <dgm:cxn modelId="{055167A1-C1AC-4451-BE4B-99157226371C}" type="presOf" srcId="{466C08B8-6EBD-48F0-884E-507FCB4E9D8F}" destId="{B3E3532D-5E42-43E9-B7CE-2CB298EA2921}" srcOrd="0" destOrd="0" presId="urn:microsoft.com/office/officeart/2016/7/layout/RepeatingBendingProcessNew"/>
    <dgm:cxn modelId="{5B8E90A8-F349-4ACD-9D57-7B68B5047276}" srcId="{9855A3C2-0B5D-4602-8C07-78659F8F9A09}" destId="{1ED7DDE9-112B-48A1-8A8C-00B674B8D073}" srcOrd="4" destOrd="0" parTransId="{9A9C50E9-CF6E-4EB9-8330-77A6EFE4A7D4}" sibTransId="{487EF3D7-B6CF-4CB6-A3AF-1EBEB482F633}"/>
    <dgm:cxn modelId="{2E1D79A9-7410-41FE-8700-CE82E30AB766}" type="presOf" srcId="{BF1BA9A1-9393-45B7-B1DE-F6C81FE6B137}" destId="{D9D7D4E7-086E-4995-B9CD-0746E207D5A9}" srcOrd="0" destOrd="0" presId="urn:microsoft.com/office/officeart/2016/7/layout/RepeatingBendingProcessNew"/>
    <dgm:cxn modelId="{849270AA-2C09-4C95-A187-69664EC7D614}" type="presOf" srcId="{BB0E8D5E-F514-476F-92CA-5EBA43E23BAF}" destId="{00F59E1E-56E4-4F56-B50B-1BE302199C58}" srcOrd="0" destOrd="0" presId="urn:microsoft.com/office/officeart/2016/7/layout/RepeatingBendingProcessNew"/>
    <dgm:cxn modelId="{7CBA3DAE-1457-49A4-9EA5-5B81FF1C22A5}" srcId="{9855A3C2-0B5D-4602-8C07-78659F8F9A09}" destId="{A6C7A901-9A27-48C1-9765-AAAFB5B2E1B6}" srcOrd="10" destOrd="0" parTransId="{5BEA9FA0-BA39-4A04-9C4D-DFBC0492FBAC}" sibTransId="{57FD47D4-911C-4535-9C87-468E050C67BE}"/>
    <dgm:cxn modelId="{F0CEC6AE-FDB0-4EB3-9EA0-2BA8A48A018E}" type="presOf" srcId="{E12D9351-BA94-4FFC-A037-E6657CF65ACF}" destId="{AD20A5C7-452D-4FA3-A431-70C48BA5897B}" srcOrd="1" destOrd="0" presId="urn:microsoft.com/office/officeart/2016/7/layout/RepeatingBendingProcessNew"/>
    <dgm:cxn modelId="{A2DC73B3-DFB8-4187-A76D-399868365551}" type="presOf" srcId="{E12D9351-BA94-4FFC-A037-E6657CF65ACF}" destId="{746BA184-7E43-4237-B40A-0C54AD1747B9}" srcOrd="0" destOrd="0" presId="urn:microsoft.com/office/officeart/2016/7/layout/RepeatingBendingProcessNew"/>
    <dgm:cxn modelId="{8121ECB4-077D-4264-B789-AD3930ED0ED9}" type="presOf" srcId="{487EF3D7-B6CF-4CB6-A3AF-1EBEB482F633}" destId="{7FDF7BC0-2C04-43DE-A6D0-F404707846D6}" srcOrd="0" destOrd="0" presId="urn:microsoft.com/office/officeart/2016/7/layout/RepeatingBendingProcessNew"/>
    <dgm:cxn modelId="{F1D100B8-B888-4E4E-9920-46EFB78F51FA}" srcId="{9855A3C2-0B5D-4602-8C07-78659F8F9A09}" destId="{67F92F89-F8D2-4624-BB23-CC2DEE438D23}" srcOrd="1" destOrd="0" parTransId="{7B0C9A73-6FBE-42DD-AC96-04171A79E7C1}" sibTransId="{A052A20B-4D0D-4BCE-926B-22C5883D1254}"/>
    <dgm:cxn modelId="{3EF276B9-A5D4-4535-8F88-063B8EA95A22}" type="presOf" srcId="{D3D90941-7BD3-43D0-A32F-B6DFECC02993}" destId="{721334D7-0BB3-4264-A287-7BD56E03CD15}" srcOrd="1" destOrd="0" presId="urn:microsoft.com/office/officeart/2016/7/layout/RepeatingBendingProcessNew"/>
    <dgm:cxn modelId="{5B38AEBB-A01D-49DD-B236-439F52842804}" type="presOf" srcId="{CFD91CA9-3936-4804-91C0-C972B0552445}" destId="{F71D2E95-E5CD-426F-8E75-BD95C68A6EBA}" srcOrd="0" destOrd="0" presId="urn:microsoft.com/office/officeart/2016/7/layout/RepeatingBendingProcessNew"/>
    <dgm:cxn modelId="{8824CEBB-B287-4B17-AB6C-D6DE68B28B67}" type="presOf" srcId="{C357B3E9-76FA-4EA4-A544-4955DD5FC208}" destId="{9948615E-9905-443B-83D4-0BD34E2A3F61}" srcOrd="0" destOrd="0" presId="urn:microsoft.com/office/officeart/2016/7/layout/RepeatingBendingProcessNew"/>
    <dgm:cxn modelId="{ED2DB6BF-8B84-41BF-A66B-3A076A883F7F}" type="presOf" srcId="{A6C7A901-9A27-48C1-9765-AAAFB5B2E1B6}" destId="{B69F97E5-72C1-4500-A7D7-4347E43ECE5A}" srcOrd="0" destOrd="0" presId="urn:microsoft.com/office/officeart/2016/7/layout/RepeatingBendingProcessNew"/>
    <dgm:cxn modelId="{EC19ECC0-3BCD-4344-898E-F7C953374926}" type="presOf" srcId="{67F92F89-F8D2-4624-BB23-CC2DEE438D23}" destId="{B194FB31-CB58-4D23-B65D-742721EDE6C7}" srcOrd="0" destOrd="0" presId="urn:microsoft.com/office/officeart/2016/7/layout/RepeatingBendingProcessNew"/>
    <dgm:cxn modelId="{8A144AC4-8F90-4A66-9D15-78990DBB0095}" type="presOf" srcId="{18866585-7723-446C-A30E-017918728CC7}" destId="{35043DCD-5328-4958-8F7F-E9E3341F2C3B}" srcOrd="0" destOrd="0" presId="urn:microsoft.com/office/officeart/2016/7/layout/RepeatingBendingProcessNew"/>
    <dgm:cxn modelId="{CB679BC4-D724-4401-B550-A344B52784D2}" type="presOf" srcId="{4EAABA53-6D58-4053-9247-C6859E03A457}" destId="{CEF2FD78-2E5B-44E0-A43E-126A496AAA09}" srcOrd="0" destOrd="0" presId="urn:microsoft.com/office/officeart/2016/7/layout/RepeatingBendingProcessNew"/>
    <dgm:cxn modelId="{94AD7ECB-8DB7-4F27-B23D-78CFD02EB8D9}" type="presOf" srcId="{9855A3C2-0B5D-4602-8C07-78659F8F9A09}" destId="{6331AB32-BF78-4F5D-877B-350AD0B778CF}" srcOrd="0" destOrd="0" presId="urn:microsoft.com/office/officeart/2016/7/layout/RepeatingBendingProcessNew"/>
    <dgm:cxn modelId="{35D5E0CF-C00D-46CA-B6A0-A4767C2A0123}" type="presOf" srcId="{676700ED-CFB8-4D8C-AF39-75CABB62B08F}" destId="{390C1922-5780-4855-973B-72E6701B72C2}" srcOrd="0" destOrd="0" presId="urn:microsoft.com/office/officeart/2016/7/layout/RepeatingBendingProcessNew"/>
    <dgm:cxn modelId="{56BEF0D6-DFD6-4FE2-AD86-09B00FEFD1BD}" srcId="{9855A3C2-0B5D-4602-8C07-78659F8F9A09}" destId="{A2FFA260-2FC1-40DD-8BC3-7D193EB08522}" srcOrd="11" destOrd="0" parTransId="{8A106AC2-C332-40D7-A37A-3AFA402350B7}" sibTransId="{FFCB4D19-14F1-444C-8770-F2DB4C60DC7B}"/>
    <dgm:cxn modelId="{FA756CD7-7CC1-4115-A981-24D3F55DFE73}" type="presOf" srcId="{64AF2E74-128D-44E3-B319-D2E1958F1164}" destId="{E5307E9B-1DDB-4A88-A13C-2AB76A4791F5}" srcOrd="0" destOrd="0" presId="urn:microsoft.com/office/officeart/2016/7/layout/RepeatingBendingProcessNew"/>
    <dgm:cxn modelId="{072725DB-3F22-496C-B6BC-B3C497F6EF25}" type="presOf" srcId="{856B8410-1DEE-4C25-B56B-69520478F1EA}" destId="{A6CD5F8D-8549-4667-A699-FBF34625C68E}" srcOrd="0" destOrd="0" presId="urn:microsoft.com/office/officeart/2016/7/layout/RepeatingBendingProcessNew"/>
    <dgm:cxn modelId="{F56A7EDD-240F-4001-B43E-C453FEADD387}" type="presOf" srcId="{BF1BA9A1-9393-45B7-B1DE-F6C81FE6B137}" destId="{4DD57606-B369-4525-A37D-307EBE34650F}" srcOrd="1" destOrd="0" presId="urn:microsoft.com/office/officeart/2016/7/layout/RepeatingBendingProcessNew"/>
    <dgm:cxn modelId="{56F428DE-F376-41B3-99A0-1DCE30841C57}" type="presOf" srcId="{0FBE3715-B6F1-4704-85BF-6BE3FDD12C7A}" destId="{711EB5E6-AD5B-498F-84FE-6149FA2EEBAF}" srcOrd="0" destOrd="0" presId="urn:microsoft.com/office/officeart/2016/7/layout/RepeatingBendingProcessNew"/>
    <dgm:cxn modelId="{B2A4FBE4-43D5-4A77-8320-5706C8EA776E}" type="presOf" srcId="{6D3B5D74-D8AD-445B-9C13-5F878C42A44E}" destId="{26C6362F-1ACC-4D3F-8422-2C72250E1FD3}" srcOrd="1" destOrd="0" presId="urn:microsoft.com/office/officeart/2016/7/layout/RepeatingBendingProcessNew"/>
    <dgm:cxn modelId="{E5731BF0-7F34-44C8-B962-C4BA7FB06ED6}" type="presOf" srcId="{676700ED-CFB8-4D8C-AF39-75CABB62B08F}" destId="{D8453E96-F6EC-4407-9720-3E771F40A312}" srcOrd="1" destOrd="0" presId="urn:microsoft.com/office/officeart/2016/7/layout/RepeatingBendingProcessNew"/>
    <dgm:cxn modelId="{95786EF5-55A6-4F38-9F7B-4FA41AAA8292}" type="presOf" srcId="{FFCB4D19-14F1-444C-8770-F2DB4C60DC7B}" destId="{3161C420-AFEA-4CBE-9439-6877D23883EB}" srcOrd="0" destOrd="0" presId="urn:microsoft.com/office/officeart/2016/7/layout/RepeatingBendingProcessNew"/>
    <dgm:cxn modelId="{D3A08FF7-642D-4D63-B7DC-96737C579914}" type="presOf" srcId="{856B8410-1DEE-4C25-B56B-69520478F1EA}" destId="{55AABF61-CAAB-4E26-BBA3-5F197C1C6326}" srcOrd="1" destOrd="0" presId="urn:microsoft.com/office/officeart/2016/7/layout/RepeatingBendingProcessNew"/>
    <dgm:cxn modelId="{DE3EF705-4651-4C69-8281-7BFE482444DF}" type="presParOf" srcId="{6331AB32-BF78-4F5D-877B-350AD0B778CF}" destId="{2F451F54-5A26-4F76-9C28-AE2D5A566C14}" srcOrd="0" destOrd="0" presId="urn:microsoft.com/office/officeart/2016/7/layout/RepeatingBendingProcessNew"/>
    <dgm:cxn modelId="{8344BF68-EF54-4F56-854E-13296F0E19F3}" type="presParOf" srcId="{6331AB32-BF78-4F5D-877B-350AD0B778CF}" destId="{B548D1F9-3046-40DE-AF7E-236EB797D129}" srcOrd="1" destOrd="0" presId="urn:microsoft.com/office/officeart/2016/7/layout/RepeatingBendingProcessNew"/>
    <dgm:cxn modelId="{758EC921-3BBD-45CB-8088-E96509C6DD0C}" type="presParOf" srcId="{B548D1F9-3046-40DE-AF7E-236EB797D129}" destId="{105DDE29-CE1F-49DD-85D2-B2867BC51D82}" srcOrd="0" destOrd="0" presId="urn:microsoft.com/office/officeart/2016/7/layout/RepeatingBendingProcessNew"/>
    <dgm:cxn modelId="{4CD72EB1-9C25-4BE7-869D-E5698694CC31}" type="presParOf" srcId="{6331AB32-BF78-4F5D-877B-350AD0B778CF}" destId="{B194FB31-CB58-4D23-B65D-742721EDE6C7}" srcOrd="2" destOrd="0" presId="urn:microsoft.com/office/officeart/2016/7/layout/RepeatingBendingProcessNew"/>
    <dgm:cxn modelId="{AE85F41D-31DE-4ACD-AF1E-4678ECAEC70D}" type="presParOf" srcId="{6331AB32-BF78-4F5D-877B-350AD0B778CF}" destId="{DB0D3DD7-081F-4BD2-8CD5-7DCC67AC3D14}" srcOrd="3" destOrd="0" presId="urn:microsoft.com/office/officeart/2016/7/layout/RepeatingBendingProcessNew"/>
    <dgm:cxn modelId="{48C531AD-5896-49D7-8389-80FEB09F294B}" type="presParOf" srcId="{DB0D3DD7-081F-4BD2-8CD5-7DCC67AC3D14}" destId="{88209743-E156-451A-9C70-A958E063B19C}" srcOrd="0" destOrd="0" presId="urn:microsoft.com/office/officeart/2016/7/layout/RepeatingBendingProcessNew"/>
    <dgm:cxn modelId="{6BA41A7F-9621-4FCF-82C2-BBCE178BE4E0}" type="presParOf" srcId="{6331AB32-BF78-4F5D-877B-350AD0B778CF}" destId="{E5307E9B-1DDB-4A88-A13C-2AB76A4791F5}" srcOrd="4" destOrd="0" presId="urn:microsoft.com/office/officeart/2016/7/layout/RepeatingBendingProcessNew"/>
    <dgm:cxn modelId="{D3E64775-1987-4798-ADE8-738EA0110120}" type="presParOf" srcId="{6331AB32-BF78-4F5D-877B-350AD0B778CF}" destId="{D7B2EEFA-2BE4-4968-A145-1CE893441783}" srcOrd="5" destOrd="0" presId="urn:microsoft.com/office/officeart/2016/7/layout/RepeatingBendingProcessNew"/>
    <dgm:cxn modelId="{2F063642-B941-48F8-8015-C865E3B27834}" type="presParOf" srcId="{D7B2EEFA-2BE4-4968-A145-1CE893441783}" destId="{D4A170D3-488F-4D69-8863-ECB3A031763E}" srcOrd="0" destOrd="0" presId="urn:microsoft.com/office/officeart/2016/7/layout/RepeatingBendingProcessNew"/>
    <dgm:cxn modelId="{B8BCC4CB-A829-4E63-BE49-2245B1F212F8}" type="presParOf" srcId="{6331AB32-BF78-4F5D-877B-350AD0B778CF}" destId="{711EB5E6-AD5B-498F-84FE-6149FA2EEBAF}" srcOrd="6" destOrd="0" presId="urn:microsoft.com/office/officeart/2016/7/layout/RepeatingBendingProcessNew"/>
    <dgm:cxn modelId="{5E04F857-CA9B-47CB-9165-DFCE9917EB7E}" type="presParOf" srcId="{6331AB32-BF78-4F5D-877B-350AD0B778CF}" destId="{CF0DC2CB-1D1E-4B82-AD36-520E4CA09AB4}" srcOrd="7" destOrd="0" presId="urn:microsoft.com/office/officeart/2016/7/layout/RepeatingBendingProcessNew"/>
    <dgm:cxn modelId="{7E93342D-239F-495C-870C-C09A9ECF3FE0}" type="presParOf" srcId="{CF0DC2CB-1D1E-4B82-AD36-520E4CA09AB4}" destId="{5A729321-3BCB-4F5C-9EA8-EE782E868611}" srcOrd="0" destOrd="0" presId="urn:microsoft.com/office/officeart/2016/7/layout/RepeatingBendingProcessNew"/>
    <dgm:cxn modelId="{EC63E97D-A92C-43B9-B643-E0C9102EFC5F}" type="presParOf" srcId="{6331AB32-BF78-4F5D-877B-350AD0B778CF}" destId="{434CBF87-E371-4E6A-94F6-C7A66D877F42}" srcOrd="8" destOrd="0" presId="urn:microsoft.com/office/officeart/2016/7/layout/RepeatingBendingProcessNew"/>
    <dgm:cxn modelId="{60068C15-DBB6-48F4-8A9C-F1C9946276DF}" type="presParOf" srcId="{6331AB32-BF78-4F5D-877B-350AD0B778CF}" destId="{7FDF7BC0-2C04-43DE-A6D0-F404707846D6}" srcOrd="9" destOrd="0" presId="urn:microsoft.com/office/officeart/2016/7/layout/RepeatingBendingProcessNew"/>
    <dgm:cxn modelId="{A41B103B-4575-4190-BC44-8E3AB21919C9}" type="presParOf" srcId="{7FDF7BC0-2C04-43DE-A6D0-F404707846D6}" destId="{DB00A7E2-8E9A-48C9-84F0-98FF15A0E6EF}" srcOrd="0" destOrd="0" presId="urn:microsoft.com/office/officeart/2016/7/layout/RepeatingBendingProcessNew"/>
    <dgm:cxn modelId="{9DCE506A-3ADC-40D6-A833-B56CC62F4E80}" type="presParOf" srcId="{6331AB32-BF78-4F5D-877B-350AD0B778CF}" destId="{00F59E1E-56E4-4F56-B50B-1BE302199C58}" srcOrd="10" destOrd="0" presId="urn:microsoft.com/office/officeart/2016/7/layout/RepeatingBendingProcessNew"/>
    <dgm:cxn modelId="{E0BA455B-ED91-4921-B888-9B158884B51C}" type="presParOf" srcId="{6331AB32-BF78-4F5D-877B-350AD0B778CF}" destId="{CEF2FD78-2E5B-44E0-A43E-126A496AAA09}" srcOrd="11" destOrd="0" presId="urn:microsoft.com/office/officeart/2016/7/layout/RepeatingBendingProcessNew"/>
    <dgm:cxn modelId="{00E2498C-1608-4753-AA5E-72A6FA553FBA}" type="presParOf" srcId="{CEF2FD78-2E5B-44E0-A43E-126A496AAA09}" destId="{B7D2272F-FA0D-464E-91CE-2FC4FD98BC52}" srcOrd="0" destOrd="0" presId="urn:microsoft.com/office/officeart/2016/7/layout/RepeatingBendingProcessNew"/>
    <dgm:cxn modelId="{A33F36A0-7423-48E6-A36D-072792085084}" type="presParOf" srcId="{6331AB32-BF78-4F5D-877B-350AD0B778CF}" destId="{28FE2AD9-B2A1-4E51-91F1-7ADB4689AB8E}" srcOrd="12" destOrd="0" presId="urn:microsoft.com/office/officeart/2016/7/layout/RepeatingBendingProcessNew"/>
    <dgm:cxn modelId="{44D71F78-D5D6-48B9-B591-B3956AEA7A56}" type="presParOf" srcId="{6331AB32-BF78-4F5D-877B-350AD0B778CF}" destId="{9948615E-9905-443B-83D4-0BD34E2A3F61}" srcOrd="13" destOrd="0" presId="urn:microsoft.com/office/officeart/2016/7/layout/RepeatingBendingProcessNew"/>
    <dgm:cxn modelId="{5C91A06F-409D-451F-8E30-DB946330F1BC}" type="presParOf" srcId="{9948615E-9905-443B-83D4-0BD34E2A3F61}" destId="{B06674F7-59E5-413C-8D31-0C8A1420A3B1}" srcOrd="0" destOrd="0" presId="urn:microsoft.com/office/officeart/2016/7/layout/RepeatingBendingProcessNew"/>
    <dgm:cxn modelId="{70D08F36-8C15-4654-8660-2C7EDFE502BE}" type="presParOf" srcId="{6331AB32-BF78-4F5D-877B-350AD0B778CF}" destId="{73A9E8C4-614E-4BC2-91F7-C3A26C030BCF}" srcOrd="14" destOrd="0" presId="urn:microsoft.com/office/officeart/2016/7/layout/RepeatingBendingProcessNew"/>
    <dgm:cxn modelId="{03B4D1D0-F3ED-4698-AA90-E4FEAE6D7B69}" type="presParOf" srcId="{6331AB32-BF78-4F5D-877B-350AD0B778CF}" destId="{85A0335B-5DA0-4384-84C3-12FBBDEAD402}" srcOrd="15" destOrd="0" presId="urn:microsoft.com/office/officeart/2016/7/layout/RepeatingBendingProcessNew"/>
    <dgm:cxn modelId="{71960845-2239-4EF7-9AFE-7BBF96E811BF}" type="presParOf" srcId="{85A0335B-5DA0-4384-84C3-12FBBDEAD402}" destId="{8403A8C6-1D61-437C-845A-7F24D27A00F4}" srcOrd="0" destOrd="0" presId="urn:microsoft.com/office/officeart/2016/7/layout/RepeatingBendingProcessNew"/>
    <dgm:cxn modelId="{D6BAAABC-B768-4574-8BE6-8F5C7FAF0DC3}" type="presParOf" srcId="{6331AB32-BF78-4F5D-877B-350AD0B778CF}" destId="{8D94255E-D605-483C-9115-96ABDB884100}" srcOrd="16" destOrd="0" presId="urn:microsoft.com/office/officeart/2016/7/layout/RepeatingBendingProcessNew"/>
    <dgm:cxn modelId="{5F02DF5F-975D-4854-A5A9-63F6D18CCCAD}" type="presParOf" srcId="{6331AB32-BF78-4F5D-877B-350AD0B778CF}" destId="{390C1922-5780-4855-973B-72E6701B72C2}" srcOrd="17" destOrd="0" presId="urn:microsoft.com/office/officeart/2016/7/layout/RepeatingBendingProcessNew"/>
    <dgm:cxn modelId="{6BC20393-75E0-4E86-B75B-DCAF19C832F8}" type="presParOf" srcId="{390C1922-5780-4855-973B-72E6701B72C2}" destId="{D8453E96-F6EC-4407-9720-3E771F40A312}" srcOrd="0" destOrd="0" presId="urn:microsoft.com/office/officeart/2016/7/layout/RepeatingBendingProcessNew"/>
    <dgm:cxn modelId="{4BFBDD55-E23C-459C-A4F1-1A8A3417D0E9}" type="presParOf" srcId="{6331AB32-BF78-4F5D-877B-350AD0B778CF}" destId="{A51698BA-4D02-43CF-B722-9E417A37BDA7}" srcOrd="18" destOrd="0" presId="urn:microsoft.com/office/officeart/2016/7/layout/RepeatingBendingProcessNew"/>
    <dgm:cxn modelId="{E192A834-11DF-434D-8241-FD46312CCDAC}" type="presParOf" srcId="{6331AB32-BF78-4F5D-877B-350AD0B778CF}" destId="{746BA184-7E43-4237-B40A-0C54AD1747B9}" srcOrd="19" destOrd="0" presId="urn:microsoft.com/office/officeart/2016/7/layout/RepeatingBendingProcessNew"/>
    <dgm:cxn modelId="{FFC589C9-7637-4733-A4A2-8E9A562BDAE9}" type="presParOf" srcId="{746BA184-7E43-4237-B40A-0C54AD1747B9}" destId="{AD20A5C7-452D-4FA3-A431-70C48BA5897B}" srcOrd="0" destOrd="0" presId="urn:microsoft.com/office/officeart/2016/7/layout/RepeatingBendingProcessNew"/>
    <dgm:cxn modelId="{C0FFEFE2-A51B-45DE-A552-39EBC306AEEA}" type="presParOf" srcId="{6331AB32-BF78-4F5D-877B-350AD0B778CF}" destId="{B69F97E5-72C1-4500-A7D7-4347E43ECE5A}" srcOrd="20" destOrd="0" presId="urn:microsoft.com/office/officeart/2016/7/layout/RepeatingBendingProcessNew"/>
    <dgm:cxn modelId="{1B2A43D1-C29C-4E7E-8640-664B8C2404F6}" type="presParOf" srcId="{6331AB32-BF78-4F5D-877B-350AD0B778CF}" destId="{DF64FA27-FA36-4D87-8B79-EAF605FE8E63}" srcOrd="21" destOrd="0" presId="urn:microsoft.com/office/officeart/2016/7/layout/RepeatingBendingProcessNew"/>
    <dgm:cxn modelId="{384CE759-6910-4AEB-A248-C01C359EADF3}" type="presParOf" srcId="{DF64FA27-FA36-4D87-8B79-EAF605FE8E63}" destId="{FEFB0843-5547-4231-B7B3-A40757E9B626}" srcOrd="0" destOrd="0" presId="urn:microsoft.com/office/officeart/2016/7/layout/RepeatingBendingProcessNew"/>
    <dgm:cxn modelId="{24EA231B-47E1-4AC5-A07F-F5663980E9C5}" type="presParOf" srcId="{6331AB32-BF78-4F5D-877B-350AD0B778CF}" destId="{77DD6FA6-167A-4CE3-AC06-5757B7B94A55}" srcOrd="22" destOrd="0" presId="urn:microsoft.com/office/officeart/2016/7/layout/RepeatingBendingProcessNew"/>
    <dgm:cxn modelId="{11204824-9BED-444E-8887-CEB1B907E10B}" type="presParOf" srcId="{6331AB32-BF78-4F5D-877B-350AD0B778CF}" destId="{3161C420-AFEA-4CBE-9439-6877D23883EB}" srcOrd="23" destOrd="0" presId="urn:microsoft.com/office/officeart/2016/7/layout/RepeatingBendingProcessNew"/>
    <dgm:cxn modelId="{91F55D57-1159-4B8D-A5E3-61C206806489}" type="presParOf" srcId="{3161C420-AFEA-4CBE-9439-6877D23883EB}" destId="{65ACA8C4-C751-4A44-95B1-4E82E50D577A}" srcOrd="0" destOrd="0" presId="urn:microsoft.com/office/officeart/2016/7/layout/RepeatingBendingProcessNew"/>
    <dgm:cxn modelId="{C7F3010B-ECAB-4AFB-8C07-E753FA13D310}" type="presParOf" srcId="{6331AB32-BF78-4F5D-877B-350AD0B778CF}" destId="{27DAC683-3FFF-4294-B13B-D4BB34BEA2A1}" srcOrd="24" destOrd="0" presId="urn:microsoft.com/office/officeart/2016/7/layout/RepeatingBendingProcessNew"/>
    <dgm:cxn modelId="{8D937973-897A-476E-BD87-DCB41ADE3ACB}" type="presParOf" srcId="{6331AB32-BF78-4F5D-877B-350AD0B778CF}" destId="{80F1D132-3380-4834-898C-4DE25F94827A}" srcOrd="25" destOrd="0" presId="urn:microsoft.com/office/officeart/2016/7/layout/RepeatingBendingProcessNew"/>
    <dgm:cxn modelId="{71CA2F28-087C-4DFA-99DB-7F24ABD057F1}" type="presParOf" srcId="{80F1D132-3380-4834-898C-4DE25F94827A}" destId="{46FC5BF5-B226-4A76-ABC2-64FAA601C0AA}" srcOrd="0" destOrd="0" presId="urn:microsoft.com/office/officeart/2016/7/layout/RepeatingBendingProcessNew"/>
    <dgm:cxn modelId="{A5B8DE00-CB08-4FF8-AFC1-D71A67C1198D}" type="presParOf" srcId="{6331AB32-BF78-4F5D-877B-350AD0B778CF}" destId="{B3E3532D-5E42-43E9-B7CE-2CB298EA2921}" srcOrd="26" destOrd="0" presId="urn:microsoft.com/office/officeart/2016/7/layout/RepeatingBendingProcessNew"/>
    <dgm:cxn modelId="{4A7AE317-B002-4C48-BC71-AEC68AF259C5}" type="presParOf" srcId="{6331AB32-BF78-4F5D-877B-350AD0B778CF}" destId="{90B7B8E0-4BDD-4ACB-882F-FDF5B5CE5897}" srcOrd="27" destOrd="0" presId="urn:microsoft.com/office/officeart/2016/7/layout/RepeatingBendingProcessNew"/>
    <dgm:cxn modelId="{16CB7951-9FF0-40F9-B2BC-9155872CF221}" type="presParOf" srcId="{90B7B8E0-4BDD-4ACB-882F-FDF5B5CE5897}" destId="{AF0DAF55-B54E-44F6-A116-5EDCE50CE58A}" srcOrd="0" destOrd="0" presId="urn:microsoft.com/office/officeart/2016/7/layout/RepeatingBendingProcessNew"/>
    <dgm:cxn modelId="{D32C93F0-E836-4930-B161-772EFEAB4546}" type="presParOf" srcId="{6331AB32-BF78-4F5D-877B-350AD0B778CF}" destId="{E49DA8F2-DBF4-41FD-B377-C587301F0851}" srcOrd="28" destOrd="0" presId="urn:microsoft.com/office/officeart/2016/7/layout/RepeatingBendingProcessNew"/>
    <dgm:cxn modelId="{55D07215-A092-4FDC-A086-819C33F5553A}" type="presParOf" srcId="{6331AB32-BF78-4F5D-877B-350AD0B778CF}" destId="{D9D7D4E7-086E-4995-B9CD-0746E207D5A9}" srcOrd="29" destOrd="0" presId="urn:microsoft.com/office/officeart/2016/7/layout/RepeatingBendingProcessNew"/>
    <dgm:cxn modelId="{492286B7-774D-471A-8704-E0D03B1AF8B2}" type="presParOf" srcId="{D9D7D4E7-086E-4995-B9CD-0746E207D5A9}" destId="{4DD57606-B369-4525-A37D-307EBE34650F}" srcOrd="0" destOrd="0" presId="urn:microsoft.com/office/officeart/2016/7/layout/RepeatingBendingProcessNew"/>
    <dgm:cxn modelId="{D3B17363-AA96-4A94-AF72-D5A03B4065E4}" type="presParOf" srcId="{6331AB32-BF78-4F5D-877B-350AD0B778CF}" destId="{35043DCD-5328-4958-8F7F-E9E3341F2C3B}" srcOrd="30" destOrd="0" presId="urn:microsoft.com/office/officeart/2016/7/layout/RepeatingBendingProcessNew"/>
    <dgm:cxn modelId="{1D84DB1E-BB0A-4247-9FAB-1C8A088D668D}" type="presParOf" srcId="{6331AB32-BF78-4F5D-877B-350AD0B778CF}" destId="{7426493C-0E81-430B-AE69-2A7C957C66F5}" srcOrd="31" destOrd="0" presId="urn:microsoft.com/office/officeart/2016/7/layout/RepeatingBendingProcessNew"/>
    <dgm:cxn modelId="{A533E979-4F5E-448F-8C40-C15DB8ED6A2C}" type="presParOf" srcId="{7426493C-0E81-430B-AE69-2A7C957C66F5}" destId="{721334D7-0BB3-4264-A287-7BD56E03CD15}" srcOrd="0" destOrd="0" presId="urn:microsoft.com/office/officeart/2016/7/layout/RepeatingBendingProcessNew"/>
    <dgm:cxn modelId="{CB1847E1-760D-4CD2-BFDB-6351F4214DA7}" type="presParOf" srcId="{6331AB32-BF78-4F5D-877B-350AD0B778CF}" destId="{F71D2E95-E5CD-426F-8E75-BD95C68A6EBA}" srcOrd="32" destOrd="0" presId="urn:microsoft.com/office/officeart/2016/7/layout/RepeatingBendingProcessNew"/>
    <dgm:cxn modelId="{5DEF526E-09AB-4F14-A6A3-D44670EC28AF}" type="presParOf" srcId="{6331AB32-BF78-4F5D-877B-350AD0B778CF}" destId="{7B4A9F98-7449-45F8-AF9E-A5AC403C004C}" srcOrd="33" destOrd="0" presId="urn:microsoft.com/office/officeart/2016/7/layout/RepeatingBendingProcessNew"/>
    <dgm:cxn modelId="{A254BAA6-A29E-4EF2-93CD-CA20A531C370}" type="presParOf" srcId="{7B4A9F98-7449-45F8-AF9E-A5AC403C004C}" destId="{C405C978-7D84-4B4D-932A-6E377F5B99CB}" srcOrd="0" destOrd="0" presId="urn:microsoft.com/office/officeart/2016/7/layout/RepeatingBendingProcessNew"/>
    <dgm:cxn modelId="{E7299006-525A-4839-9096-F6C3E8080F92}" type="presParOf" srcId="{6331AB32-BF78-4F5D-877B-350AD0B778CF}" destId="{E64FEF30-959A-4249-B602-FDA3116D8F09}" srcOrd="34" destOrd="0" presId="urn:microsoft.com/office/officeart/2016/7/layout/RepeatingBendingProcessNew"/>
    <dgm:cxn modelId="{69A3CC75-2255-4C02-995D-77B58A8896DA}" type="presParOf" srcId="{6331AB32-BF78-4F5D-877B-350AD0B778CF}" destId="{A1F9BC11-7ABD-4D8F-BBE8-D9EFBABCD1D3}" srcOrd="35" destOrd="0" presId="urn:microsoft.com/office/officeart/2016/7/layout/RepeatingBendingProcessNew"/>
    <dgm:cxn modelId="{47BBA1F8-3821-4097-9CBE-6A49B813385E}" type="presParOf" srcId="{A1F9BC11-7ABD-4D8F-BBE8-D9EFBABCD1D3}" destId="{2F89B526-9AC1-4C31-8A0A-E55F24456266}" srcOrd="0" destOrd="0" presId="urn:microsoft.com/office/officeart/2016/7/layout/RepeatingBendingProcessNew"/>
    <dgm:cxn modelId="{B4A5D680-542F-4C9C-99CD-8F1AF7FAC05A}" type="presParOf" srcId="{6331AB32-BF78-4F5D-877B-350AD0B778CF}" destId="{0B3F8F3E-A755-45AD-99C9-5DEAC07D5B3A}" srcOrd="36" destOrd="0" presId="urn:microsoft.com/office/officeart/2016/7/layout/RepeatingBendingProcessNew"/>
    <dgm:cxn modelId="{EFA615AF-CF5F-44FF-8753-897BA2F1F727}" type="presParOf" srcId="{6331AB32-BF78-4F5D-877B-350AD0B778CF}" destId="{AEE41378-B5E6-41C3-AB5C-BFC2A2159603}" srcOrd="37" destOrd="0" presId="urn:microsoft.com/office/officeart/2016/7/layout/RepeatingBendingProcessNew"/>
    <dgm:cxn modelId="{AD6FFC80-5C70-4BFC-80DD-9FE126A03EA1}" type="presParOf" srcId="{AEE41378-B5E6-41C3-AB5C-BFC2A2159603}" destId="{26C6362F-1ACC-4D3F-8422-2C72250E1FD3}" srcOrd="0" destOrd="0" presId="urn:microsoft.com/office/officeart/2016/7/layout/RepeatingBendingProcessNew"/>
    <dgm:cxn modelId="{AEA7FF03-55A3-48AA-9870-9BFEF5DEA9F9}" type="presParOf" srcId="{6331AB32-BF78-4F5D-877B-350AD0B778CF}" destId="{D7959D78-13F6-4A86-BE41-141D56DD2EC0}" srcOrd="38" destOrd="0" presId="urn:microsoft.com/office/officeart/2016/7/layout/RepeatingBendingProcessNew"/>
    <dgm:cxn modelId="{4F5615D5-FE54-4B3C-BB4E-3CE334F5FB07}" type="presParOf" srcId="{6331AB32-BF78-4F5D-877B-350AD0B778CF}" destId="{A6CD5F8D-8549-4667-A699-FBF34625C68E}" srcOrd="39" destOrd="0" presId="urn:microsoft.com/office/officeart/2016/7/layout/RepeatingBendingProcessNew"/>
    <dgm:cxn modelId="{96C2B8E9-8437-4F96-AD5A-2B908B57D908}" type="presParOf" srcId="{A6CD5F8D-8549-4667-A699-FBF34625C68E}" destId="{55AABF61-CAAB-4E26-BBA3-5F197C1C6326}" srcOrd="0" destOrd="0" presId="urn:microsoft.com/office/officeart/2016/7/layout/RepeatingBendingProcessNew"/>
    <dgm:cxn modelId="{C0DEB34A-C19D-4F25-9479-D819C5D46FBF}" type="presParOf" srcId="{6331AB32-BF78-4F5D-877B-350AD0B778CF}" destId="{22E0672C-1105-4B3C-9DE6-812C398B1A5E}" srcOrd="4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48D1F9-3046-40DE-AF7E-236EB797D129}">
      <dsp:nvSpPr>
        <dsp:cNvPr id="0" name=""/>
        <dsp:cNvSpPr/>
      </dsp:nvSpPr>
      <dsp:spPr>
        <a:xfrm>
          <a:off x="1629952" y="1026853"/>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1960" y="1070707"/>
        <a:ext cx="18663" cy="3732"/>
      </dsp:txXfrm>
    </dsp:sp>
    <dsp:sp modelId="{2F451F54-5A26-4F76-9C28-AE2D5A566C14}">
      <dsp:nvSpPr>
        <dsp:cNvPr id="0" name=""/>
        <dsp:cNvSpPr/>
      </dsp:nvSpPr>
      <dsp:spPr>
        <a:xfrm>
          <a:off x="8795"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Executive summary</a:t>
          </a:r>
          <a:endParaRPr lang="en-US" sz="1200" kern="1200"/>
        </a:p>
      </dsp:txBody>
      <dsp:txXfrm>
        <a:off x="8795" y="585687"/>
        <a:ext cx="1622956" cy="973773"/>
      </dsp:txXfrm>
    </dsp:sp>
    <dsp:sp modelId="{DB0D3DD7-081F-4BD2-8CD5-7DCC67AC3D14}">
      <dsp:nvSpPr>
        <dsp:cNvPr id="0" name=""/>
        <dsp:cNvSpPr/>
      </dsp:nvSpPr>
      <dsp:spPr>
        <a:xfrm>
          <a:off x="3626188" y="1026853"/>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8196" y="1070707"/>
        <a:ext cx="18663" cy="3732"/>
      </dsp:txXfrm>
    </dsp:sp>
    <dsp:sp modelId="{B194FB31-CB58-4D23-B65D-742721EDE6C7}">
      <dsp:nvSpPr>
        <dsp:cNvPr id="0" name=""/>
        <dsp:cNvSpPr/>
      </dsp:nvSpPr>
      <dsp:spPr>
        <a:xfrm>
          <a:off x="2005031"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Oppsummering av sårbarheter</a:t>
          </a:r>
          <a:endParaRPr lang="en-US" sz="1200" kern="1200"/>
        </a:p>
      </dsp:txBody>
      <dsp:txXfrm>
        <a:off x="2005031" y="585687"/>
        <a:ext cx="1622956" cy="973773"/>
      </dsp:txXfrm>
    </dsp:sp>
    <dsp:sp modelId="{D7B2EEFA-2BE4-4968-A145-1CE893441783}">
      <dsp:nvSpPr>
        <dsp:cNvPr id="0" name=""/>
        <dsp:cNvSpPr/>
      </dsp:nvSpPr>
      <dsp:spPr>
        <a:xfrm>
          <a:off x="5622424" y="1026853"/>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432" y="1070707"/>
        <a:ext cx="18663" cy="3732"/>
      </dsp:txXfrm>
    </dsp:sp>
    <dsp:sp modelId="{E5307E9B-1DDB-4A88-A13C-2AB76A4791F5}">
      <dsp:nvSpPr>
        <dsp:cNvPr id="0" name=""/>
        <dsp:cNvSpPr/>
      </dsp:nvSpPr>
      <dsp:spPr>
        <a:xfrm>
          <a:off x="4001268"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dirty="0"/>
            <a:t>Alle identifiserte sårbarhetsfunn</a:t>
          </a:r>
          <a:endParaRPr lang="en-US" sz="1200" kern="1200" dirty="0"/>
        </a:p>
      </dsp:txBody>
      <dsp:txXfrm>
        <a:off x="4001268" y="585687"/>
        <a:ext cx="1622956" cy="973773"/>
      </dsp:txXfrm>
    </dsp:sp>
    <dsp:sp modelId="{CF0DC2CB-1D1E-4B82-AD36-520E4CA09AB4}">
      <dsp:nvSpPr>
        <dsp:cNvPr id="0" name=""/>
        <dsp:cNvSpPr/>
      </dsp:nvSpPr>
      <dsp:spPr>
        <a:xfrm>
          <a:off x="7618660" y="1026853"/>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0668" y="1070707"/>
        <a:ext cx="18663" cy="3732"/>
      </dsp:txXfrm>
    </dsp:sp>
    <dsp:sp modelId="{711EB5E6-AD5B-498F-84FE-6149FA2EEBAF}">
      <dsp:nvSpPr>
        <dsp:cNvPr id="0" name=""/>
        <dsp:cNvSpPr/>
      </dsp:nvSpPr>
      <dsp:spPr>
        <a:xfrm>
          <a:off x="5997504"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dirty="0"/>
            <a:t>Sårbarhet 1 </a:t>
          </a:r>
        </a:p>
        <a:p>
          <a:pPr marL="0" lvl="0" indent="0" algn="ctr" defTabSz="533400">
            <a:lnSpc>
              <a:spcPct val="90000"/>
            </a:lnSpc>
            <a:spcBef>
              <a:spcPct val="0"/>
            </a:spcBef>
            <a:spcAft>
              <a:spcPct val="35000"/>
            </a:spcAft>
            <a:buNone/>
          </a:pPr>
          <a:r>
            <a:rPr lang="nb-NO" sz="1200" b="1" kern="1200" dirty="0"/>
            <a:t>(Ubeskyttet dataoverføring over HTTP)</a:t>
          </a:r>
          <a:endParaRPr lang="en-US" sz="1200" kern="1200" dirty="0"/>
        </a:p>
      </dsp:txBody>
      <dsp:txXfrm>
        <a:off x="5997504" y="585687"/>
        <a:ext cx="1622956" cy="973773"/>
      </dsp:txXfrm>
    </dsp:sp>
    <dsp:sp modelId="{7FDF7BC0-2C04-43DE-A6D0-F404707846D6}">
      <dsp:nvSpPr>
        <dsp:cNvPr id="0" name=""/>
        <dsp:cNvSpPr/>
      </dsp:nvSpPr>
      <dsp:spPr>
        <a:xfrm>
          <a:off x="9614897" y="1026853"/>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776904" y="1070707"/>
        <a:ext cx="18663" cy="3732"/>
      </dsp:txXfrm>
    </dsp:sp>
    <dsp:sp modelId="{434CBF87-E371-4E6A-94F6-C7A66D877F42}">
      <dsp:nvSpPr>
        <dsp:cNvPr id="0" name=""/>
        <dsp:cNvSpPr/>
      </dsp:nvSpPr>
      <dsp:spPr>
        <a:xfrm>
          <a:off x="7993740"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dirty="0"/>
            <a:t>Sårbarhet 2 (Klientsidemanipulasjon via inspeksjonsverktøy) </a:t>
          </a:r>
          <a:endParaRPr lang="en-US" sz="1200" kern="1200" dirty="0"/>
        </a:p>
      </dsp:txBody>
      <dsp:txXfrm>
        <a:off x="7993740" y="585687"/>
        <a:ext cx="1622956" cy="973773"/>
      </dsp:txXfrm>
    </dsp:sp>
    <dsp:sp modelId="{CEF2FD78-2E5B-44E0-A43E-126A496AAA09}">
      <dsp:nvSpPr>
        <dsp:cNvPr id="0" name=""/>
        <dsp:cNvSpPr/>
      </dsp:nvSpPr>
      <dsp:spPr>
        <a:xfrm>
          <a:off x="820273" y="1557660"/>
          <a:ext cx="9981181" cy="342679"/>
        </a:xfrm>
        <a:custGeom>
          <a:avLst/>
          <a:gdLst/>
          <a:ahLst/>
          <a:cxnLst/>
          <a:rect l="0" t="0" r="0" b="0"/>
          <a:pathLst>
            <a:path>
              <a:moveTo>
                <a:pt x="9981181" y="0"/>
              </a:moveTo>
              <a:lnTo>
                <a:pt x="9981181" y="188439"/>
              </a:lnTo>
              <a:lnTo>
                <a:pt x="0" y="188439"/>
              </a:lnTo>
              <a:lnTo>
                <a:pt x="0" y="3426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1160" y="1727134"/>
        <a:ext cx="499407" cy="3732"/>
      </dsp:txXfrm>
    </dsp:sp>
    <dsp:sp modelId="{00F59E1E-56E4-4F56-B50B-1BE302199C58}">
      <dsp:nvSpPr>
        <dsp:cNvPr id="0" name=""/>
        <dsp:cNvSpPr/>
      </dsp:nvSpPr>
      <dsp:spPr>
        <a:xfrm>
          <a:off x="9989976" y="58568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3 (Hardkoding av sensitiv informasjon) </a:t>
          </a:r>
          <a:endParaRPr lang="en-US" sz="1200" kern="1200"/>
        </a:p>
      </dsp:txBody>
      <dsp:txXfrm>
        <a:off x="9989976" y="585687"/>
        <a:ext cx="1622956" cy="973773"/>
      </dsp:txXfrm>
    </dsp:sp>
    <dsp:sp modelId="{9948615E-9905-443B-83D4-0BD34E2A3F61}">
      <dsp:nvSpPr>
        <dsp:cNvPr id="0" name=""/>
        <dsp:cNvSpPr/>
      </dsp:nvSpPr>
      <dsp:spPr>
        <a:xfrm>
          <a:off x="1629952" y="2373907"/>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1960" y="2417761"/>
        <a:ext cx="18663" cy="3732"/>
      </dsp:txXfrm>
    </dsp:sp>
    <dsp:sp modelId="{28FE2AD9-B2A1-4E51-91F1-7ADB4689AB8E}">
      <dsp:nvSpPr>
        <dsp:cNvPr id="0" name=""/>
        <dsp:cNvSpPr/>
      </dsp:nvSpPr>
      <dsp:spPr>
        <a:xfrm>
          <a:off x="8795"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4 (Utdatert og svak passordhashing med MD5)</a:t>
          </a:r>
          <a:endParaRPr lang="en-US" sz="1200" kern="1200"/>
        </a:p>
      </dsp:txBody>
      <dsp:txXfrm>
        <a:off x="8795" y="1932740"/>
        <a:ext cx="1622956" cy="973773"/>
      </dsp:txXfrm>
    </dsp:sp>
    <dsp:sp modelId="{85A0335B-5DA0-4384-84C3-12FBBDEAD402}">
      <dsp:nvSpPr>
        <dsp:cNvPr id="0" name=""/>
        <dsp:cNvSpPr/>
      </dsp:nvSpPr>
      <dsp:spPr>
        <a:xfrm>
          <a:off x="3626188" y="2373907"/>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8196" y="2417761"/>
        <a:ext cx="18663" cy="3732"/>
      </dsp:txXfrm>
    </dsp:sp>
    <dsp:sp modelId="{73A9E8C4-614E-4BC2-91F7-C3A26C030BCF}">
      <dsp:nvSpPr>
        <dsp:cNvPr id="0" name=""/>
        <dsp:cNvSpPr/>
      </dsp:nvSpPr>
      <dsp:spPr>
        <a:xfrm>
          <a:off x="2005031"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5 (SQL Injection - SQLite)</a:t>
          </a:r>
          <a:endParaRPr lang="en-US" sz="1200" kern="1200"/>
        </a:p>
      </dsp:txBody>
      <dsp:txXfrm>
        <a:off x="2005031" y="1932740"/>
        <a:ext cx="1622956" cy="973773"/>
      </dsp:txXfrm>
    </dsp:sp>
    <dsp:sp modelId="{390C1922-5780-4855-973B-72E6701B72C2}">
      <dsp:nvSpPr>
        <dsp:cNvPr id="0" name=""/>
        <dsp:cNvSpPr/>
      </dsp:nvSpPr>
      <dsp:spPr>
        <a:xfrm>
          <a:off x="5622424" y="2373907"/>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432" y="2417761"/>
        <a:ext cx="18663" cy="3732"/>
      </dsp:txXfrm>
    </dsp:sp>
    <dsp:sp modelId="{8D94255E-D605-483C-9115-96ABDB884100}">
      <dsp:nvSpPr>
        <dsp:cNvPr id="0" name=""/>
        <dsp:cNvSpPr/>
      </dsp:nvSpPr>
      <dsp:spPr>
        <a:xfrm>
          <a:off x="4001268"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6 (Uautorisert tilgang til /admin/admin.php) </a:t>
          </a:r>
          <a:endParaRPr lang="en-US" sz="1200" kern="1200"/>
        </a:p>
      </dsp:txBody>
      <dsp:txXfrm>
        <a:off x="4001268" y="1932740"/>
        <a:ext cx="1622956" cy="973773"/>
      </dsp:txXfrm>
    </dsp:sp>
    <dsp:sp modelId="{746BA184-7E43-4237-B40A-0C54AD1747B9}">
      <dsp:nvSpPr>
        <dsp:cNvPr id="0" name=""/>
        <dsp:cNvSpPr/>
      </dsp:nvSpPr>
      <dsp:spPr>
        <a:xfrm>
          <a:off x="7618660" y="2373907"/>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0668" y="2417761"/>
        <a:ext cx="18663" cy="3732"/>
      </dsp:txXfrm>
    </dsp:sp>
    <dsp:sp modelId="{A51698BA-4D02-43CF-B722-9E417A37BDA7}">
      <dsp:nvSpPr>
        <dsp:cNvPr id="0" name=""/>
        <dsp:cNvSpPr/>
      </dsp:nvSpPr>
      <dsp:spPr>
        <a:xfrm>
          <a:off x="5997504"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7 (Utdatert Apache-versjon) </a:t>
          </a:r>
          <a:endParaRPr lang="en-US" sz="1200" kern="1200"/>
        </a:p>
      </dsp:txBody>
      <dsp:txXfrm>
        <a:off x="5997504" y="1932740"/>
        <a:ext cx="1622956" cy="973773"/>
      </dsp:txXfrm>
    </dsp:sp>
    <dsp:sp modelId="{DF64FA27-FA36-4D87-8B79-EAF605FE8E63}">
      <dsp:nvSpPr>
        <dsp:cNvPr id="0" name=""/>
        <dsp:cNvSpPr/>
      </dsp:nvSpPr>
      <dsp:spPr>
        <a:xfrm>
          <a:off x="9614897" y="2373907"/>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776904" y="2417761"/>
        <a:ext cx="18663" cy="3732"/>
      </dsp:txXfrm>
    </dsp:sp>
    <dsp:sp modelId="{B69F97E5-72C1-4500-A7D7-4347E43ECE5A}">
      <dsp:nvSpPr>
        <dsp:cNvPr id="0" name=""/>
        <dsp:cNvSpPr/>
      </dsp:nvSpPr>
      <dsp:spPr>
        <a:xfrm>
          <a:off x="7993740"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8 (Utdatert og synlig operativsystemversjon) </a:t>
          </a:r>
          <a:endParaRPr lang="en-US" sz="1200" kern="1200"/>
        </a:p>
      </dsp:txBody>
      <dsp:txXfrm>
        <a:off x="7993740" y="1932740"/>
        <a:ext cx="1622956" cy="973773"/>
      </dsp:txXfrm>
    </dsp:sp>
    <dsp:sp modelId="{3161C420-AFEA-4CBE-9439-6877D23883EB}">
      <dsp:nvSpPr>
        <dsp:cNvPr id="0" name=""/>
        <dsp:cNvSpPr/>
      </dsp:nvSpPr>
      <dsp:spPr>
        <a:xfrm>
          <a:off x="820273" y="2904714"/>
          <a:ext cx="9981181" cy="342679"/>
        </a:xfrm>
        <a:custGeom>
          <a:avLst/>
          <a:gdLst/>
          <a:ahLst/>
          <a:cxnLst/>
          <a:rect l="0" t="0" r="0" b="0"/>
          <a:pathLst>
            <a:path>
              <a:moveTo>
                <a:pt x="9981181" y="0"/>
              </a:moveTo>
              <a:lnTo>
                <a:pt x="9981181" y="188439"/>
              </a:lnTo>
              <a:lnTo>
                <a:pt x="0" y="188439"/>
              </a:lnTo>
              <a:lnTo>
                <a:pt x="0" y="342679"/>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61160" y="3074188"/>
        <a:ext cx="499407" cy="3732"/>
      </dsp:txXfrm>
    </dsp:sp>
    <dsp:sp modelId="{77DD6FA6-167A-4CE3-AC06-5757B7B94A55}">
      <dsp:nvSpPr>
        <dsp:cNvPr id="0" name=""/>
        <dsp:cNvSpPr/>
      </dsp:nvSpPr>
      <dsp:spPr>
        <a:xfrm>
          <a:off x="9989976" y="1932740"/>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9 (SQL Injection – Oracle - Time-Based) </a:t>
          </a:r>
          <a:endParaRPr lang="en-US" sz="1200" kern="1200"/>
        </a:p>
      </dsp:txBody>
      <dsp:txXfrm>
        <a:off x="9989976" y="1932740"/>
        <a:ext cx="1622956" cy="973773"/>
      </dsp:txXfrm>
    </dsp:sp>
    <dsp:sp modelId="{80F1D132-3380-4834-898C-4DE25F94827A}">
      <dsp:nvSpPr>
        <dsp:cNvPr id="0" name=""/>
        <dsp:cNvSpPr/>
      </dsp:nvSpPr>
      <dsp:spPr>
        <a:xfrm>
          <a:off x="1629952" y="3720961"/>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91960" y="3764814"/>
        <a:ext cx="18663" cy="3732"/>
      </dsp:txXfrm>
    </dsp:sp>
    <dsp:sp modelId="{27DAC683-3FFF-4294-B13B-D4BB34BEA2A1}">
      <dsp:nvSpPr>
        <dsp:cNvPr id="0" name=""/>
        <dsp:cNvSpPr/>
      </dsp:nvSpPr>
      <dsp:spPr>
        <a:xfrm>
          <a:off x="8795"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10 (Cross-Site Scripting) .</a:t>
          </a:r>
          <a:endParaRPr lang="en-US" sz="1200" kern="1200"/>
        </a:p>
      </dsp:txBody>
      <dsp:txXfrm>
        <a:off x="8795" y="3279794"/>
        <a:ext cx="1622956" cy="973773"/>
      </dsp:txXfrm>
    </dsp:sp>
    <dsp:sp modelId="{90B7B8E0-4BDD-4ACB-882F-FDF5B5CE5897}">
      <dsp:nvSpPr>
        <dsp:cNvPr id="0" name=""/>
        <dsp:cNvSpPr/>
      </dsp:nvSpPr>
      <dsp:spPr>
        <a:xfrm>
          <a:off x="3626188" y="3720961"/>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8196" y="3764814"/>
        <a:ext cx="18663" cy="3732"/>
      </dsp:txXfrm>
    </dsp:sp>
    <dsp:sp modelId="{B3E3532D-5E42-43E9-B7CE-2CB298EA2921}">
      <dsp:nvSpPr>
        <dsp:cNvPr id="0" name=""/>
        <dsp:cNvSpPr/>
      </dsp:nvSpPr>
      <dsp:spPr>
        <a:xfrm>
          <a:off x="2005031"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11 (Content Security Policy Header Not Set) </a:t>
          </a:r>
          <a:endParaRPr lang="en-US" sz="1200" kern="1200"/>
        </a:p>
      </dsp:txBody>
      <dsp:txXfrm>
        <a:off x="2005031" y="3279794"/>
        <a:ext cx="1622956" cy="973773"/>
      </dsp:txXfrm>
    </dsp:sp>
    <dsp:sp modelId="{D9D7D4E7-086E-4995-B9CD-0746E207D5A9}">
      <dsp:nvSpPr>
        <dsp:cNvPr id="0" name=""/>
        <dsp:cNvSpPr/>
      </dsp:nvSpPr>
      <dsp:spPr>
        <a:xfrm>
          <a:off x="5622424" y="3720961"/>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784432" y="3764814"/>
        <a:ext cx="18663" cy="3732"/>
      </dsp:txXfrm>
    </dsp:sp>
    <dsp:sp modelId="{E49DA8F2-DBF4-41FD-B377-C587301F0851}">
      <dsp:nvSpPr>
        <dsp:cNvPr id="0" name=""/>
        <dsp:cNvSpPr/>
      </dsp:nvSpPr>
      <dsp:spPr>
        <a:xfrm>
          <a:off x="4001268"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12 (Missing Anti-clickjacking Header) </a:t>
          </a:r>
          <a:endParaRPr lang="en-US" sz="1200" kern="1200"/>
        </a:p>
      </dsp:txBody>
      <dsp:txXfrm>
        <a:off x="4001268" y="3279794"/>
        <a:ext cx="1622956" cy="973773"/>
      </dsp:txXfrm>
    </dsp:sp>
    <dsp:sp modelId="{7426493C-0E81-430B-AE69-2A7C957C66F5}">
      <dsp:nvSpPr>
        <dsp:cNvPr id="0" name=""/>
        <dsp:cNvSpPr/>
      </dsp:nvSpPr>
      <dsp:spPr>
        <a:xfrm>
          <a:off x="7618660" y="3720961"/>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780668" y="3764814"/>
        <a:ext cx="18663" cy="3732"/>
      </dsp:txXfrm>
    </dsp:sp>
    <dsp:sp modelId="{35043DCD-5328-4958-8F7F-E9E3341F2C3B}">
      <dsp:nvSpPr>
        <dsp:cNvPr id="0" name=""/>
        <dsp:cNvSpPr/>
      </dsp:nvSpPr>
      <dsp:spPr>
        <a:xfrm>
          <a:off x="5997504"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13 (Absence of Anti-CSRF Tokens) </a:t>
          </a:r>
          <a:endParaRPr lang="en-US" sz="1200" kern="1200"/>
        </a:p>
      </dsp:txBody>
      <dsp:txXfrm>
        <a:off x="5997504" y="3279794"/>
        <a:ext cx="1622956" cy="973773"/>
      </dsp:txXfrm>
    </dsp:sp>
    <dsp:sp modelId="{7B4A9F98-7449-45F8-AF9E-A5AC403C004C}">
      <dsp:nvSpPr>
        <dsp:cNvPr id="0" name=""/>
        <dsp:cNvSpPr/>
      </dsp:nvSpPr>
      <dsp:spPr>
        <a:xfrm>
          <a:off x="9614897" y="3720961"/>
          <a:ext cx="342679" cy="91440"/>
        </a:xfrm>
        <a:custGeom>
          <a:avLst/>
          <a:gdLst/>
          <a:ahLst/>
          <a:cxnLst/>
          <a:rect l="0" t="0" r="0" b="0"/>
          <a:pathLst>
            <a:path>
              <a:moveTo>
                <a:pt x="0" y="45720"/>
              </a:moveTo>
              <a:lnTo>
                <a:pt x="342679"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9776904" y="3764814"/>
        <a:ext cx="18663" cy="3732"/>
      </dsp:txXfrm>
    </dsp:sp>
    <dsp:sp modelId="{F71D2E95-E5CD-426F-8E75-BD95C68A6EBA}">
      <dsp:nvSpPr>
        <dsp:cNvPr id="0" name=""/>
        <dsp:cNvSpPr/>
      </dsp:nvSpPr>
      <dsp:spPr>
        <a:xfrm>
          <a:off x="7993740"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14 (Missing X-Content-Type-Options Header) </a:t>
          </a:r>
          <a:endParaRPr lang="en-US" sz="1200" kern="1200"/>
        </a:p>
      </dsp:txBody>
      <dsp:txXfrm>
        <a:off x="7993740" y="3279794"/>
        <a:ext cx="1622956" cy="973773"/>
      </dsp:txXfrm>
    </dsp:sp>
    <dsp:sp modelId="{A1F9BC11-7ABD-4D8F-BBE8-D9EFBABCD1D3}">
      <dsp:nvSpPr>
        <dsp:cNvPr id="0" name=""/>
        <dsp:cNvSpPr/>
      </dsp:nvSpPr>
      <dsp:spPr>
        <a:xfrm>
          <a:off x="2855558" y="4251768"/>
          <a:ext cx="7945896" cy="273853"/>
        </a:xfrm>
        <a:custGeom>
          <a:avLst/>
          <a:gdLst/>
          <a:ahLst/>
          <a:cxnLst/>
          <a:rect l="0" t="0" r="0" b="0"/>
          <a:pathLst>
            <a:path>
              <a:moveTo>
                <a:pt x="7945896" y="0"/>
              </a:moveTo>
              <a:lnTo>
                <a:pt x="7945896" y="154026"/>
              </a:lnTo>
              <a:lnTo>
                <a:pt x="0" y="154026"/>
              </a:lnTo>
              <a:lnTo>
                <a:pt x="0" y="273853"/>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629713" y="4386828"/>
        <a:ext cx="397586" cy="3732"/>
      </dsp:txXfrm>
    </dsp:sp>
    <dsp:sp modelId="{E64FEF30-959A-4249-B602-FDA3116D8F09}">
      <dsp:nvSpPr>
        <dsp:cNvPr id="0" name=""/>
        <dsp:cNvSpPr/>
      </dsp:nvSpPr>
      <dsp:spPr>
        <a:xfrm>
          <a:off x="9989976" y="3279794"/>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15 (Cookie No HttpOnly Flag)  </a:t>
          </a:r>
          <a:endParaRPr lang="en-US" sz="1200" kern="1200"/>
        </a:p>
      </dsp:txBody>
      <dsp:txXfrm>
        <a:off x="9989976" y="3279794"/>
        <a:ext cx="1622956" cy="973773"/>
      </dsp:txXfrm>
    </dsp:sp>
    <dsp:sp modelId="{AEE41378-B5E6-41C3-AB5C-BFC2A2159603}">
      <dsp:nvSpPr>
        <dsp:cNvPr id="0" name=""/>
        <dsp:cNvSpPr/>
      </dsp:nvSpPr>
      <dsp:spPr>
        <a:xfrm>
          <a:off x="3665236" y="4999188"/>
          <a:ext cx="1475568" cy="91440"/>
        </a:xfrm>
        <a:custGeom>
          <a:avLst/>
          <a:gdLst/>
          <a:ahLst/>
          <a:cxnLst/>
          <a:rect l="0" t="0" r="0" b="0"/>
          <a:pathLst>
            <a:path>
              <a:moveTo>
                <a:pt x="0" y="45720"/>
              </a:moveTo>
              <a:lnTo>
                <a:pt x="754884" y="45720"/>
              </a:lnTo>
              <a:lnTo>
                <a:pt x="754884" y="55555"/>
              </a:lnTo>
              <a:lnTo>
                <a:pt x="1475568" y="5555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365365" y="5043042"/>
        <a:ext cx="75310" cy="3732"/>
      </dsp:txXfrm>
    </dsp:sp>
    <dsp:sp modelId="{0B3F8F3E-A755-45AD-99C9-5DEAC07D5B3A}">
      <dsp:nvSpPr>
        <dsp:cNvPr id="0" name=""/>
        <dsp:cNvSpPr/>
      </dsp:nvSpPr>
      <dsp:spPr>
        <a:xfrm>
          <a:off x="2044080" y="4558021"/>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Sårbarhet 16 (Cookie without SameSite Attribute) </a:t>
          </a:r>
          <a:endParaRPr lang="en-US" sz="1200" kern="1200"/>
        </a:p>
      </dsp:txBody>
      <dsp:txXfrm>
        <a:off x="2044080" y="4558021"/>
        <a:ext cx="1622956" cy="973773"/>
      </dsp:txXfrm>
    </dsp:sp>
    <dsp:sp modelId="{A6CD5F8D-8549-4667-A699-FBF34625C68E}">
      <dsp:nvSpPr>
        <dsp:cNvPr id="0" name=""/>
        <dsp:cNvSpPr/>
      </dsp:nvSpPr>
      <dsp:spPr>
        <a:xfrm>
          <a:off x="6794361" y="5009023"/>
          <a:ext cx="1225389" cy="91440"/>
        </a:xfrm>
        <a:custGeom>
          <a:avLst/>
          <a:gdLst/>
          <a:ahLst/>
          <a:cxnLst/>
          <a:rect l="0" t="0" r="0" b="0"/>
          <a:pathLst>
            <a:path>
              <a:moveTo>
                <a:pt x="0" y="45720"/>
              </a:moveTo>
              <a:lnTo>
                <a:pt x="629794" y="45720"/>
              </a:lnTo>
              <a:lnTo>
                <a:pt x="629794" y="65380"/>
              </a:lnTo>
              <a:lnTo>
                <a:pt x="1225389" y="6538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375652" y="5052877"/>
        <a:ext cx="62807" cy="3732"/>
      </dsp:txXfrm>
    </dsp:sp>
    <dsp:sp modelId="{D7959D78-13F6-4A86-BE41-141D56DD2EC0}">
      <dsp:nvSpPr>
        <dsp:cNvPr id="0" name=""/>
        <dsp:cNvSpPr/>
      </dsp:nvSpPr>
      <dsp:spPr>
        <a:xfrm>
          <a:off x="5173204" y="4567856"/>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Informasjon 1 (Session Management Response Identified) </a:t>
          </a:r>
          <a:endParaRPr lang="en-US" sz="1200" kern="1200"/>
        </a:p>
      </dsp:txBody>
      <dsp:txXfrm>
        <a:off x="5173204" y="4567856"/>
        <a:ext cx="1622956" cy="973773"/>
      </dsp:txXfrm>
    </dsp:sp>
    <dsp:sp modelId="{22E0672C-1105-4B3C-9DE6-812C398B1A5E}">
      <dsp:nvSpPr>
        <dsp:cNvPr id="0" name=""/>
        <dsp:cNvSpPr/>
      </dsp:nvSpPr>
      <dsp:spPr>
        <a:xfrm>
          <a:off x="8052150" y="4587517"/>
          <a:ext cx="1622956" cy="97377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9526" tIns="83477" rIns="79526" bIns="83477" numCol="1" spcCol="1270" anchor="ctr" anchorCtr="0">
          <a:noAutofit/>
        </a:bodyPr>
        <a:lstStyle/>
        <a:p>
          <a:pPr marL="0" lvl="0" indent="0" algn="ctr" defTabSz="533400">
            <a:lnSpc>
              <a:spcPct val="90000"/>
            </a:lnSpc>
            <a:spcBef>
              <a:spcPct val="0"/>
            </a:spcBef>
            <a:spcAft>
              <a:spcPct val="35000"/>
            </a:spcAft>
            <a:buNone/>
          </a:pPr>
          <a:r>
            <a:rPr lang="nb-NO" sz="1200" b="1" kern="1200"/>
            <a:t>Informasjon 2 (Authentication Request Identified)</a:t>
          </a:r>
          <a:endParaRPr lang="en-US" sz="1200" kern="1200"/>
        </a:p>
      </dsp:txBody>
      <dsp:txXfrm>
        <a:off x="8052150" y="4587517"/>
        <a:ext cx="1622956" cy="97377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8FD63-CF98-46E8-9C6A-484F58BA6F83}" type="datetimeFigureOut">
              <a:rPr lang="nb-NO" smtClean="0"/>
              <a:t>22.09.2025</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31582B-A7F4-4883-9414-64BBC3AE8AE4}" type="slidenum">
              <a:rPr lang="nb-NO" smtClean="0"/>
              <a:t>‹#›</a:t>
            </a:fld>
            <a:endParaRPr lang="nb-NO"/>
          </a:p>
        </p:txBody>
      </p:sp>
    </p:spTree>
    <p:extLst>
      <p:ext uri="{BB962C8B-B14F-4D97-AF65-F5344CB8AC3E}">
        <p14:creationId xmlns:p14="http://schemas.microsoft.com/office/powerpoint/2010/main" val="4197388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0E31582B-A7F4-4883-9414-64BBC3AE8AE4}" type="slidenum">
              <a:rPr lang="nb-NO" smtClean="0"/>
              <a:t>2</a:t>
            </a:fld>
            <a:endParaRPr lang="nb-NO"/>
          </a:p>
        </p:txBody>
      </p:sp>
    </p:spTree>
    <p:extLst>
      <p:ext uri="{BB962C8B-B14F-4D97-AF65-F5344CB8AC3E}">
        <p14:creationId xmlns:p14="http://schemas.microsoft.com/office/powerpoint/2010/main" val="172256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0E31582B-A7F4-4883-9414-64BBC3AE8AE4}" type="slidenum">
              <a:rPr lang="nb-NO" smtClean="0"/>
              <a:t>8</a:t>
            </a:fld>
            <a:endParaRPr lang="nb-NO"/>
          </a:p>
        </p:txBody>
      </p:sp>
    </p:spTree>
    <p:extLst>
      <p:ext uri="{BB962C8B-B14F-4D97-AF65-F5344CB8AC3E}">
        <p14:creationId xmlns:p14="http://schemas.microsoft.com/office/powerpoint/2010/main" val="143786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0E31582B-A7F4-4883-9414-64BBC3AE8AE4}" type="slidenum">
              <a:rPr lang="nb-NO" smtClean="0"/>
              <a:t>23</a:t>
            </a:fld>
            <a:endParaRPr lang="nb-NO"/>
          </a:p>
        </p:txBody>
      </p:sp>
    </p:spTree>
    <p:extLst>
      <p:ext uri="{BB962C8B-B14F-4D97-AF65-F5344CB8AC3E}">
        <p14:creationId xmlns:p14="http://schemas.microsoft.com/office/powerpoint/2010/main" val="263317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nb-NO"/>
              <a:t>Klikk for å redigere tittelstil</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nb-NO"/>
              <a:t>Klikk for å redigere undertittelstil i malen</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25EA8421-A148-4EC1-A7E9-87288445CE8F}" type="datetimeFigureOut">
              <a:rPr lang="nb-NO" smtClean="0"/>
              <a:t>22.09.2025</a:t>
            </a:fld>
            <a:endParaRPr lang="nb-NO"/>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nb-NO"/>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8A9D555-5228-47C5-887C-BA4E8D19AED6}" type="slidenum">
              <a:rPr lang="nb-NO" smtClean="0"/>
              <a:t>‹#›</a:t>
            </a:fld>
            <a:endParaRPr lang="nb-NO"/>
          </a:p>
        </p:txBody>
      </p:sp>
    </p:spTree>
    <p:extLst>
      <p:ext uri="{BB962C8B-B14F-4D97-AF65-F5344CB8AC3E}">
        <p14:creationId xmlns:p14="http://schemas.microsoft.com/office/powerpoint/2010/main" val="3021883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Vertical Text Placeholder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5EA8421-A148-4EC1-A7E9-87288445CE8F}" type="datetimeFigureOut">
              <a:rPr lang="nb-NO" smtClean="0"/>
              <a:t>22.09.2025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354582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nb-NO"/>
              <a:t>Klikk for å redigere tittelstil</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5EA8421-A148-4EC1-A7E9-87288445CE8F}" type="datetimeFigureOut">
              <a:rPr lang="nb-NO" smtClean="0"/>
              <a:t>22.09.2025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402608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10"/>
          </p:nvPr>
        </p:nvSpPr>
        <p:spPr/>
        <p:txBody>
          <a:bodyPr/>
          <a:lstStyle/>
          <a:p>
            <a:fld id="{25EA8421-A148-4EC1-A7E9-87288445CE8F}" type="datetimeFigureOut">
              <a:rPr lang="nb-NO" smtClean="0"/>
              <a:t>22.09.2025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280951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nb-NO"/>
              <a:t>Klikk for å redigere tittelstil</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Date Placeholder 3"/>
          <p:cNvSpPr>
            <a:spLocks noGrp="1"/>
          </p:cNvSpPr>
          <p:nvPr>
            <p:ph type="dt" sz="half" idx="10"/>
          </p:nvPr>
        </p:nvSpPr>
        <p:spPr/>
        <p:txBody>
          <a:bodyPr/>
          <a:lstStyle/>
          <a:p>
            <a:fld id="{25EA8421-A148-4EC1-A7E9-87288445CE8F}" type="datetimeFigureOut">
              <a:rPr lang="nb-NO" smtClean="0"/>
              <a:t>22.09.2025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438784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a:t>Klikk for å redigere tittelstil</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Date Placeholder 4"/>
          <p:cNvSpPr>
            <a:spLocks noGrp="1"/>
          </p:cNvSpPr>
          <p:nvPr>
            <p:ph type="dt" sz="half" idx="10"/>
          </p:nvPr>
        </p:nvSpPr>
        <p:spPr/>
        <p:txBody>
          <a:bodyPr/>
          <a:lstStyle/>
          <a:p>
            <a:fld id="{25EA8421-A148-4EC1-A7E9-87288445CE8F}" type="datetimeFigureOut">
              <a:rPr lang="nb-NO" smtClean="0"/>
              <a:t>22.09.2025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17667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nb-NO"/>
              <a:t>Klikk for å redigere tittelstil</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7" name="Date Placeholder 6"/>
          <p:cNvSpPr>
            <a:spLocks noGrp="1"/>
          </p:cNvSpPr>
          <p:nvPr>
            <p:ph type="dt" sz="half" idx="10"/>
          </p:nvPr>
        </p:nvSpPr>
        <p:spPr/>
        <p:txBody>
          <a:bodyPr/>
          <a:lstStyle/>
          <a:p>
            <a:fld id="{25EA8421-A148-4EC1-A7E9-87288445CE8F}" type="datetimeFigureOut">
              <a:rPr lang="nb-NO" smtClean="0"/>
              <a:t>22.09.2025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1612712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nb-NO"/>
              <a:t>Klikk for å redigere tittelstil</a:t>
            </a:r>
            <a:endParaRPr lang="en-US" dirty="0"/>
          </a:p>
        </p:txBody>
      </p:sp>
      <p:sp>
        <p:nvSpPr>
          <p:cNvPr id="3" name="Date Placeholder 2"/>
          <p:cNvSpPr>
            <a:spLocks noGrp="1"/>
          </p:cNvSpPr>
          <p:nvPr>
            <p:ph type="dt" sz="half" idx="10"/>
          </p:nvPr>
        </p:nvSpPr>
        <p:spPr/>
        <p:txBody>
          <a:bodyPr/>
          <a:lstStyle/>
          <a:p>
            <a:fld id="{25EA8421-A148-4EC1-A7E9-87288445CE8F}" type="datetimeFigureOut">
              <a:rPr lang="nb-NO" smtClean="0"/>
              <a:t>22.09.2025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247570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EA8421-A148-4EC1-A7E9-87288445CE8F}" type="datetimeFigureOut">
              <a:rPr lang="nb-NO" smtClean="0"/>
              <a:t>22.09.2025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B8A9D555-5228-47C5-887C-BA4E8D19AED6}" type="slidenum">
              <a:rPr lang="nb-NO" smtClean="0"/>
              <a:t>‹#›</a:t>
            </a:fld>
            <a:endParaRPr lang="nb-NO"/>
          </a:p>
        </p:txBody>
      </p:sp>
    </p:spTree>
    <p:extLst>
      <p:ext uri="{BB962C8B-B14F-4D97-AF65-F5344CB8AC3E}">
        <p14:creationId xmlns:p14="http://schemas.microsoft.com/office/powerpoint/2010/main" val="2025679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nb-NO"/>
              <a:t>Klikk for å redigere tittelstil</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nb-NO"/>
              <a:t>Klikk for å redigere tekststiler i malen</a:t>
            </a:r>
          </a:p>
        </p:txBody>
      </p:sp>
      <p:sp>
        <p:nvSpPr>
          <p:cNvPr id="5" name="Date Placeholder 4"/>
          <p:cNvSpPr>
            <a:spLocks noGrp="1"/>
          </p:cNvSpPr>
          <p:nvPr>
            <p:ph type="dt" sz="half" idx="10"/>
          </p:nvPr>
        </p:nvSpPr>
        <p:spPr/>
        <p:txBody>
          <a:bodyPr/>
          <a:lstStyle/>
          <a:p>
            <a:fld id="{25EA8421-A148-4EC1-A7E9-87288445CE8F}" type="datetimeFigureOut">
              <a:rPr lang="nb-NO" smtClean="0"/>
              <a:t>22.09.2025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8A9D555-5228-47C5-887C-BA4E8D19AED6}" type="slidenum">
              <a:rPr lang="nb-NO" smtClean="0"/>
              <a:t>‹#›</a:t>
            </a:fld>
            <a:endParaRPr lang="nb-NO"/>
          </a:p>
        </p:txBody>
      </p:sp>
    </p:spTree>
    <p:extLst>
      <p:ext uri="{BB962C8B-B14F-4D97-AF65-F5344CB8AC3E}">
        <p14:creationId xmlns:p14="http://schemas.microsoft.com/office/powerpoint/2010/main" val="286500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nb-NO"/>
              <a:t>Klikk for å redigere tittelstil</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b-NO"/>
              <a:t>Klikk på ikonet for å legge til et bilde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25EA8421-A148-4EC1-A7E9-87288445CE8F}" type="datetimeFigureOut">
              <a:rPr lang="nb-NO" smtClean="0"/>
              <a:t>22.09.2025</a:t>
            </a:fld>
            <a:endParaRPr lang="nb-NO"/>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nb-NO"/>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8A9D555-5228-47C5-887C-BA4E8D19AED6}" type="slidenum">
              <a:rPr lang="nb-NO" smtClean="0"/>
              <a:t>‹#›</a:t>
            </a:fld>
            <a:endParaRPr lang="nb-NO"/>
          </a:p>
        </p:txBody>
      </p:sp>
    </p:spTree>
    <p:extLst>
      <p:ext uri="{BB962C8B-B14F-4D97-AF65-F5344CB8AC3E}">
        <p14:creationId xmlns:p14="http://schemas.microsoft.com/office/powerpoint/2010/main" val="215628214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nb-NO"/>
              <a:t>Klikk for å redigere tittelstil</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25EA8421-A148-4EC1-A7E9-87288445CE8F}" type="datetimeFigureOut">
              <a:rPr lang="nb-NO" smtClean="0"/>
              <a:t>22.09.2025</a:t>
            </a:fld>
            <a:endParaRPr lang="nb-NO"/>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nb-NO"/>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8A9D555-5228-47C5-887C-BA4E8D19AED6}" type="slidenum">
              <a:rPr lang="nb-NO" smtClean="0"/>
              <a:t>‹#›</a:t>
            </a:fld>
            <a:endParaRPr lang="nb-NO"/>
          </a:p>
        </p:txBody>
      </p:sp>
    </p:spTree>
    <p:extLst>
      <p:ext uri="{BB962C8B-B14F-4D97-AF65-F5344CB8AC3E}">
        <p14:creationId xmlns:p14="http://schemas.microsoft.com/office/powerpoint/2010/main" val="3867309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B4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D9B12A27-09A2-6CC7-5D3F-1F906A03366A}"/>
              </a:ext>
            </a:extLst>
          </p:cNvPr>
          <p:cNvSpPr>
            <a:spLocks noGrp="1"/>
          </p:cNvSpPr>
          <p:nvPr>
            <p:ph type="ctrTitle"/>
          </p:nvPr>
        </p:nvSpPr>
        <p:spPr>
          <a:xfrm>
            <a:off x="5081043" y="2871019"/>
            <a:ext cx="6608963" cy="1252248"/>
          </a:xfrm>
        </p:spPr>
        <p:txBody>
          <a:bodyPr>
            <a:normAutofit/>
          </a:bodyPr>
          <a:lstStyle/>
          <a:p>
            <a:r>
              <a:rPr lang="nb-NO" sz="4400" b="1" dirty="0">
                <a:solidFill>
                  <a:schemeClr val="accent1">
                    <a:lumMod val="20000"/>
                    <a:lumOff val="80000"/>
                  </a:schemeClr>
                </a:solidFill>
                <a:effectLst/>
                <a:latin typeface="Amasis MT Pro Medium" panose="02040604050005020304" pitchFamily="18" charset="0"/>
                <a:ea typeface="Aptos" panose="020B0004020202020204" pitchFamily="34" charset="0"/>
                <a:cs typeface="Times New Roman" panose="02020603050405020304" pitchFamily="18" charset="0"/>
              </a:rPr>
              <a:t>Teknisk sårbarhetsrevisjon</a:t>
            </a:r>
            <a:endParaRPr lang="nb-NO" sz="4400" dirty="0">
              <a:solidFill>
                <a:schemeClr val="accent1">
                  <a:lumMod val="20000"/>
                  <a:lumOff val="80000"/>
                </a:schemeClr>
              </a:solidFill>
              <a:latin typeface="Amasis MT Pro Medium" panose="02040604050005020304" pitchFamily="18" charset="0"/>
            </a:endParaRPr>
          </a:p>
        </p:txBody>
      </p:sp>
      <p:sp>
        <p:nvSpPr>
          <p:cNvPr id="15" name="Rectangle 14">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8" name="Bilde 7" descr="Et bilde som inneholder logo, Font, Varemerke, Grafikk&#10;&#10;Automatisk generert beskrivelse">
            <a:extLst>
              <a:ext uri="{FF2B5EF4-FFF2-40B4-BE49-F238E27FC236}">
                <a16:creationId xmlns:a16="http://schemas.microsoft.com/office/drawing/2014/main" id="{8A429D3E-39AB-9F76-D3AA-787127DEE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4" y="1712848"/>
            <a:ext cx="3352128" cy="3411835"/>
          </a:xfrm>
          <a:prstGeom prst="rect">
            <a:avLst/>
          </a:prstGeom>
        </p:spPr>
      </p:pic>
      <p:sp>
        <p:nvSpPr>
          <p:cNvPr id="3" name="TekstSylinder 2">
            <a:extLst>
              <a:ext uri="{FF2B5EF4-FFF2-40B4-BE49-F238E27FC236}">
                <a16:creationId xmlns:a16="http://schemas.microsoft.com/office/drawing/2014/main" id="{1A923593-A743-8D3C-43A3-3930CE517A38}"/>
              </a:ext>
            </a:extLst>
          </p:cNvPr>
          <p:cNvSpPr txBox="1"/>
          <p:nvPr/>
        </p:nvSpPr>
        <p:spPr>
          <a:xfrm>
            <a:off x="5156745" y="4123267"/>
            <a:ext cx="6784258" cy="646331"/>
          </a:xfrm>
          <a:prstGeom prst="rect">
            <a:avLst/>
          </a:prstGeom>
          <a:noFill/>
        </p:spPr>
        <p:txBody>
          <a:bodyPr wrap="square" rtlCol="0">
            <a:spAutoFit/>
          </a:bodyPr>
          <a:lstStyle/>
          <a:p>
            <a:r>
              <a:rPr lang="nb-NO" dirty="0">
                <a:solidFill>
                  <a:schemeClr val="tx2">
                    <a:lumMod val="10000"/>
                    <a:lumOff val="90000"/>
                  </a:schemeClr>
                </a:solidFill>
              </a:rPr>
              <a:t>Testene ble gjennomført av </a:t>
            </a:r>
            <a:r>
              <a:rPr lang="nb-NO">
                <a:solidFill>
                  <a:schemeClr val="tx2">
                    <a:lumMod val="10000"/>
                    <a:lumOff val="90000"/>
                  </a:schemeClr>
                </a:solidFill>
              </a:rPr>
              <a:t>Mahamed-Maki Saine, Head </a:t>
            </a:r>
            <a:r>
              <a:rPr lang="nb-NO" dirty="0">
                <a:solidFill>
                  <a:schemeClr val="tx2">
                    <a:lumMod val="10000"/>
                    <a:lumOff val="90000"/>
                  </a:schemeClr>
                </a:solidFill>
              </a:rPr>
              <a:t>of Cyber Operations hos sikkerhetsselskapet MSS Cyber Security.</a:t>
            </a:r>
          </a:p>
        </p:txBody>
      </p:sp>
    </p:spTree>
    <p:extLst>
      <p:ext uri="{BB962C8B-B14F-4D97-AF65-F5344CB8AC3E}">
        <p14:creationId xmlns:p14="http://schemas.microsoft.com/office/powerpoint/2010/main" val="20461544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4C4B2-1564-43CF-BEDC-B28972E0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3504" y="770467"/>
            <a:ext cx="6608963" cy="3352800"/>
          </a:xfrm>
        </p:spPr>
        <p:txBody>
          <a:bodyPr>
            <a:normAutofit/>
          </a:bodyPr>
          <a:lstStyle/>
          <a:p>
            <a:r>
              <a:rPr lang="nb-NO" dirty="0"/>
              <a:t>Sårbarhet  5</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67513" y="4206876"/>
            <a:ext cx="6544954" cy="1645920"/>
          </a:xfrm>
        </p:spPr>
        <p:txBody>
          <a:bodyPr>
            <a:normAutofit/>
          </a:bodyPr>
          <a:lstStyle/>
          <a:p>
            <a:r>
              <a:rPr lang="nb-NO" sz="1500" dirty="0">
                <a:solidFill>
                  <a:srgbClr val="FFFFFF"/>
                </a:solidFill>
              </a:rPr>
              <a:t>SQL-injeksjon er en sårbarhet som lar en angriper endre en databasespørring ved å injisere ondsinnet SQL-kode i inputfelter, for eksempel på parameteren «username». Dette kan tillate en angriper å kontrollere hvordan spørringen utføres, noe som kan tillate dem å hente ut sensitiv informasjon eller utføre uautoriserte handlinger i databasen. Selv om sårbarheten ikke er verifisert, er det viktig å beskytte applikasjonen ved å bruke sikre metoder for databaseforespørsler og begrense databasetilgangen.</a:t>
            </a:r>
          </a:p>
        </p:txBody>
      </p:sp>
      <p:pic>
        <p:nvPicPr>
          <p:cNvPr id="5" name="Picture 4" descr="Hänglås på datorns moderkort">
            <a:extLst>
              <a:ext uri="{FF2B5EF4-FFF2-40B4-BE49-F238E27FC236}">
                <a16:creationId xmlns:a16="http://schemas.microsoft.com/office/drawing/2014/main" id="{3460D5C8-7CA3-EDD6-49E0-A6FC89CEBC16}"/>
              </a:ext>
            </a:extLst>
          </p:cNvPr>
          <p:cNvPicPr>
            <a:picLocks noChangeAspect="1"/>
          </p:cNvPicPr>
          <p:nvPr/>
        </p:nvPicPr>
        <p:blipFill>
          <a:blip r:embed="rId2"/>
          <a:srcRect l="15665" r="39018" b="-2"/>
          <a:stretch/>
        </p:blipFill>
        <p:spPr>
          <a:xfrm>
            <a:off x="7541980" y="10"/>
            <a:ext cx="4660217" cy="6864408"/>
          </a:xfrm>
          <a:prstGeom prst="rect">
            <a:avLst/>
          </a:prstGeom>
        </p:spPr>
      </p:pic>
    </p:spTree>
    <p:extLst>
      <p:ext uri="{BB962C8B-B14F-4D97-AF65-F5344CB8AC3E}">
        <p14:creationId xmlns:p14="http://schemas.microsoft.com/office/powerpoint/2010/main" val="230854950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E2FE3A7B-DDFF-4F81-8AAE-11D96D138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900" y="726948"/>
            <a:ext cx="10744200" cy="5404104"/>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1286503" y="4064626"/>
            <a:ext cx="9607159" cy="1476235"/>
          </a:xfrm>
        </p:spPr>
        <p:txBody>
          <a:bodyPr>
            <a:normAutofit/>
          </a:bodyPr>
          <a:lstStyle/>
          <a:p>
            <a:pPr algn="ctr"/>
            <a:r>
              <a:rPr lang="nb-NO" sz="2000" dirty="0">
                <a:solidFill>
                  <a:srgbClr val="FFFFFF"/>
                </a:solidFill>
              </a:rPr>
              <a:t>Siden /admin/admin.php er tilgjengelig uten autentisering, noe som gjør det mulig for uautoriserte brukere å få tilgang til sensitiv informasjon som brukernavn, e-postadresser, roller, og status (aktiv/inaktiv). Dette medfører eksponering av sensitive data og mulig misbruk av brukerkontoer, siden disse dataene kan brukes til innlogging eller utføre ytterligere angrep på nettsiden. </a:t>
            </a:r>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1286503" y="1285196"/>
            <a:ext cx="9607160" cy="2779429"/>
          </a:xfrm>
        </p:spPr>
        <p:txBody>
          <a:bodyPr>
            <a:normAutofit/>
          </a:bodyPr>
          <a:lstStyle/>
          <a:p>
            <a:pPr algn="ctr"/>
            <a:r>
              <a:rPr lang="nb-NO" sz="7200" dirty="0"/>
              <a:t>Sårbarhet 6</a:t>
            </a:r>
          </a:p>
        </p:txBody>
      </p:sp>
    </p:spTree>
    <p:extLst>
      <p:ext uri="{BB962C8B-B14F-4D97-AF65-F5344CB8AC3E}">
        <p14:creationId xmlns:p14="http://schemas.microsoft.com/office/powerpoint/2010/main" val="31034706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C7E1896-2992-48D4-85AC-95AB8AB147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51"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3504" y="770466"/>
            <a:ext cx="6609413" cy="5325533"/>
          </a:xfrm>
        </p:spPr>
        <p:txBody>
          <a:bodyPr anchor="ctr">
            <a:normAutofit/>
          </a:bodyPr>
          <a:lstStyle/>
          <a:p>
            <a:r>
              <a:rPr lang="nb-NO" sz="9600" dirty="0"/>
              <a:t>Sårbarhet 7</a:t>
            </a:r>
          </a:p>
        </p:txBody>
      </p:sp>
      <p:sp useBgFill="1">
        <p:nvSpPr>
          <p:cNvPr id="10" name="Rectangle 9">
            <a:extLst>
              <a:ext uri="{FF2B5EF4-FFF2-40B4-BE49-F238E27FC236}">
                <a16:creationId xmlns:a16="http://schemas.microsoft.com/office/drawing/2014/main" id="{2808B93E-0C39-407B-943D-71F2BAFB4C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4" y="0"/>
            <a:ext cx="465734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7856384" y="643467"/>
            <a:ext cx="3692149" cy="5452532"/>
          </a:xfrm>
        </p:spPr>
        <p:txBody>
          <a:bodyPr anchor="ctr">
            <a:normAutofit/>
          </a:bodyPr>
          <a:lstStyle/>
          <a:p>
            <a:r>
              <a:rPr lang="nb-NO" sz="1800" dirty="0">
                <a:solidFill>
                  <a:schemeClr val="accent1">
                    <a:lumMod val="75000"/>
                  </a:schemeClr>
                </a:solidFill>
              </a:rPr>
              <a:t>Apache-versjonen 2.4.38 som kjører på serveren har flere kritiske sårbarheter som kan utnyttes av eksterne angripere. En av de mest alvorlige er Server Side Request Forgery (SSRF), som gjør det mulig for angripere å få serveren til å sende forespørsler til andre systemer, noe som kan føre til lekkasje av sensitiv informasjon fra interne systemer. Det finnes også sårbarheter som kan føre til at angripere kan kjøre ondsinnet kode på serveren, og få full kontroll over systemet. I tillegg kan svakheter i håndteringen av WebSocket over HTTP/2 eller andre konfigurasjoner føre til at serveren krasjer. Disse sårbarhetene kan utnyttes eksternt uten spesifikke forutsetninger og har alvorlige konsekvenser hvis de blir utnyttet. Derfor er risikovurderingen satt til høy. </a:t>
            </a:r>
          </a:p>
        </p:txBody>
      </p:sp>
    </p:spTree>
    <p:extLst>
      <p:ext uri="{BB962C8B-B14F-4D97-AF65-F5344CB8AC3E}">
        <p14:creationId xmlns:p14="http://schemas.microsoft.com/office/powerpoint/2010/main" val="3082434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E8DBE92-2331-4285-8226-D398190D3E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4566261" y="1067403"/>
            <a:ext cx="5830468" cy="4723194"/>
          </a:xfrm>
        </p:spPr>
        <p:txBody>
          <a:bodyPr anchor="ctr">
            <a:normAutofit/>
          </a:bodyPr>
          <a:lstStyle/>
          <a:p>
            <a:r>
              <a:rPr lang="nb-NO" sz="7200"/>
              <a:t>Sårbarhet 8</a:t>
            </a:r>
          </a:p>
        </p:txBody>
      </p:sp>
      <p:sp>
        <p:nvSpPr>
          <p:cNvPr id="15" name="Rectangle 14">
            <a:extLst>
              <a:ext uri="{FF2B5EF4-FFF2-40B4-BE49-F238E27FC236}">
                <a16:creationId xmlns:a16="http://schemas.microsoft.com/office/drawing/2014/main" id="{AD6F6937-3B5A-4391-9F37-58A571B36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8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977490" y="1067403"/>
            <a:ext cx="2759857" cy="4723194"/>
          </a:xfrm>
        </p:spPr>
        <p:txBody>
          <a:bodyPr anchor="ctr">
            <a:normAutofit/>
          </a:bodyPr>
          <a:lstStyle/>
          <a:p>
            <a:r>
              <a:rPr lang="nb-NO" sz="1300">
                <a:solidFill>
                  <a:srgbClr val="FFFFFF"/>
                </a:solidFill>
              </a:rPr>
              <a:t>Operativsystemet som brukes på serveren er en eldre Linux-kjerneversjon, 3.10 til 4.11, som er synlig for alle og inneholder flere kjente sårbarheter. Disse består av alvorlige sårbarheter som CVE-2017-18017, som kan utnyttes eksternt for å påvirke kjernens nettfilter, og CVE-2016-5195, som tillater eskalering av rettigheter og gir en angriper muligheten til skriveadgang til filer som ellers kun skal være lesbare. Den er it tillegg sårbar for andre sårbarheter, som CVE-2017-6074 og CVE-2016-8655, som gir mulighet for vilkårlig kodeeksekvering og eskalering av privilegier. Selv om synliggjøring av operativsystemversjonen i seg selv kunne anses som en sårbarhet med middels risiko, økes risikoen betraktelig av de kjente sårbarhetene. På grunn av de alvorlige konsekvensene disse sårbarhetene kan forårsake, vurderes risikoen som høy. </a:t>
            </a:r>
          </a:p>
        </p:txBody>
      </p:sp>
      <p:sp>
        <p:nvSpPr>
          <p:cNvPr id="17" name="Rectangle 16">
            <a:extLst>
              <a:ext uri="{FF2B5EF4-FFF2-40B4-BE49-F238E27FC236}">
                <a16:creationId xmlns:a16="http://schemas.microsoft.com/office/drawing/2014/main" id="{C962AC3C-FEB4-4C6A-8CA6-D570CD009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43467"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128086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4C4B2-1564-43CF-BEDC-B28972E0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354D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3504" y="770467"/>
            <a:ext cx="6608963" cy="3352800"/>
          </a:xfrm>
        </p:spPr>
        <p:txBody>
          <a:bodyPr>
            <a:normAutofit/>
          </a:bodyPr>
          <a:lstStyle/>
          <a:p>
            <a:r>
              <a:rPr lang="nb-NO" dirty="0"/>
              <a:t>Sårbarhet 9</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67513" y="4206876"/>
            <a:ext cx="6544954" cy="1645920"/>
          </a:xfrm>
        </p:spPr>
        <p:txBody>
          <a:bodyPr>
            <a:normAutofit/>
          </a:bodyPr>
          <a:lstStyle/>
          <a:p>
            <a:r>
              <a:rPr lang="nb-NO" sz="1500" dirty="0">
                <a:solidFill>
                  <a:srgbClr val="FFFFFF"/>
                </a:solidFill>
              </a:rPr>
              <a:t>SQL-injeksjon – Oracle Time-Based er en sårbarhet der angripere utnytter tidsforsinkelser i databasens respons til å utføre injeksjonsangrep. På samme måte som SQL-injeksjon i SQLite, kan angripere manipulere inputfelter som «username» for å injisere skadelig kode. Forskjellen mellom denne sårbarheten og den tidligere nevnte SQL-injeksjonen i SQLite er at Oracle Time-Based bruker tidsforsinkelser i responsen som angripere kan analysere for å hente ut sensitiv informasjon eller utføre uønskede handlinger.</a:t>
            </a:r>
          </a:p>
        </p:txBody>
      </p:sp>
      <p:pic>
        <p:nvPicPr>
          <p:cNvPr id="5" name="Picture 4">
            <a:extLst>
              <a:ext uri="{FF2B5EF4-FFF2-40B4-BE49-F238E27FC236}">
                <a16:creationId xmlns:a16="http://schemas.microsoft.com/office/drawing/2014/main" id="{89C56E0B-7885-2686-1A0E-B7DB10677C04}"/>
              </a:ext>
            </a:extLst>
          </p:cNvPr>
          <p:cNvPicPr>
            <a:picLocks noChangeAspect="1"/>
          </p:cNvPicPr>
          <p:nvPr/>
        </p:nvPicPr>
        <p:blipFill>
          <a:blip r:embed="rId2"/>
          <a:srcRect l="30733" r="31078" b="-2"/>
          <a:stretch/>
        </p:blipFill>
        <p:spPr>
          <a:xfrm>
            <a:off x="7541980" y="10"/>
            <a:ext cx="4660217" cy="6864408"/>
          </a:xfrm>
          <a:prstGeom prst="rect">
            <a:avLst/>
          </a:prstGeom>
        </p:spPr>
      </p:pic>
    </p:spTree>
    <p:extLst>
      <p:ext uri="{BB962C8B-B14F-4D97-AF65-F5344CB8AC3E}">
        <p14:creationId xmlns:p14="http://schemas.microsoft.com/office/powerpoint/2010/main" val="2420877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EDEBB9-8437-4875-ABEA-0AEDE2C90D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897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7933038" y="770467"/>
            <a:ext cx="3740270" cy="3352800"/>
          </a:xfrm>
        </p:spPr>
        <p:txBody>
          <a:bodyPr>
            <a:normAutofit/>
          </a:bodyPr>
          <a:lstStyle/>
          <a:p>
            <a:r>
              <a:rPr lang="nb-NO" sz="5400"/>
              <a:t>Sårbarhet 10</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7933038" y="4206876"/>
            <a:ext cx="3660084" cy="1645920"/>
          </a:xfrm>
        </p:spPr>
        <p:txBody>
          <a:bodyPr>
            <a:normAutofit/>
          </a:bodyPr>
          <a:lstStyle/>
          <a:p>
            <a:r>
              <a:rPr lang="nb-NO" sz="1400" dirty="0">
                <a:solidFill>
                  <a:srgbClr val="FFFFFF"/>
                </a:solidFill>
              </a:rPr>
              <a:t>Cross-Site Scripting (XSS) er en sårbarhet som lar angripere injisere skadelige skript. Disse skriptene kan brukes i brukerens nettleser for å stjele sensitiv informasjon, kapre økter og utføre andre skadelige handlinger. XSS oppstår når et nettsted manipuleres til å returnere ondsinnet kode til brukere, noe som kompromitterer deres interaksjon med nettsiden.</a:t>
            </a:r>
          </a:p>
        </p:txBody>
      </p:sp>
      <p:pic>
        <p:nvPicPr>
          <p:cNvPr id="5" name="Picture 4" descr="Digital hänglås bild">
            <a:extLst>
              <a:ext uri="{FF2B5EF4-FFF2-40B4-BE49-F238E27FC236}">
                <a16:creationId xmlns:a16="http://schemas.microsoft.com/office/drawing/2014/main" id="{294C5CA2-6357-C5D6-786A-02FBEA33C528}"/>
              </a:ext>
            </a:extLst>
          </p:cNvPr>
          <p:cNvPicPr>
            <a:picLocks noChangeAspect="1"/>
          </p:cNvPicPr>
          <p:nvPr/>
        </p:nvPicPr>
        <p:blipFill>
          <a:blip r:embed="rId2"/>
          <a:srcRect r="19057" b="-2"/>
          <a:stretch/>
        </p:blipFill>
        <p:spPr>
          <a:xfrm>
            <a:off x="-10287" y="10"/>
            <a:ext cx="7552267" cy="6857990"/>
          </a:xfrm>
          <a:prstGeom prst="rect">
            <a:avLst/>
          </a:prstGeom>
        </p:spPr>
      </p:pic>
    </p:spTree>
    <p:extLst>
      <p:ext uri="{BB962C8B-B14F-4D97-AF65-F5344CB8AC3E}">
        <p14:creationId xmlns:p14="http://schemas.microsoft.com/office/powerpoint/2010/main" val="16362337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897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5087738" y="770467"/>
            <a:ext cx="6298065" cy="3352800"/>
          </a:xfrm>
        </p:spPr>
        <p:txBody>
          <a:bodyPr>
            <a:normAutofit/>
          </a:bodyPr>
          <a:lstStyle/>
          <a:p>
            <a:r>
              <a:rPr lang="nb-NO" dirty="0"/>
              <a:t>Sårbarhet 11</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5168264" y="4206876"/>
            <a:ext cx="5437067" cy="1645920"/>
          </a:xfrm>
        </p:spPr>
        <p:txBody>
          <a:bodyPr>
            <a:normAutofit/>
          </a:bodyPr>
          <a:lstStyle/>
          <a:p>
            <a:r>
              <a:rPr lang="nb-NO" sz="1300" dirty="0">
                <a:solidFill>
                  <a:srgbClr val="FFFFFF"/>
                </a:solidFill>
              </a:rPr>
              <a:t>Content Security Policy (CSP) er et sikkerhetstiltak som bidrar til å oppdage og forhindre angrep som XSS og SQL-Injection. Disse angrepene kan føre til datatyveri, skade nettsider eller spre skadelig programvare. CSP gir administratorer muligheten til å bestemme godkjente innholdskilder gjennom vanlige HTTP-headere, som nettlesere kan laste inn på nettsiden. Dette inkluderer innholdstyper som JavaScript, CSS, HTML-rammer, fonter, bilder og innebygde objekter som Java-applikasjoner, lyd og videofiler.</a:t>
            </a:r>
          </a:p>
        </p:txBody>
      </p:sp>
      <p:pic>
        <p:nvPicPr>
          <p:cNvPr id="5" name="Picture 4" descr="Digital hänglås bild">
            <a:extLst>
              <a:ext uri="{FF2B5EF4-FFF2-40B4-BE49-F238E27FC236}">
                <a16:creationId xmlns:a16="http://schemas.microsoft.com/office/drawing/2014/main" id="{2FEA4534-66D5-FB8C-D9CF-446E6BF375F8}"/>
              </a:ext>
            </a:extLst>
          </p:cNvPr>
          <p:cNvPicPr>
            <a:picLocks noChangeAspect="1"/>
          </p:cNvPicPr>
          <p:nvPr/>
        </p:nvPicPr>
        <p:blipFill>
          <a:blip r:embed="rId2"/>
          <a:srcRect l="8036" r="42409" b="-1"/>
          <a:stretch/>
        </p:blipFill>
        <p:spPr>
          <a:xfrm>
            <a:off x="-10288" y="10"/>
            <a:ext cx="4628007" cy="6864408"/>
          </a:xfrm>
          <a:prstGeom prst="rect">
            <a:avLst/>
          </a:prstGeom>
        </p:spPr>
      </p:pic>
    </p:spTree>
    <p:extLst>
      <p:ext uri="{BB962C8B-B14F-4D97-AF65-F5344CB8AC3E}">
        <p14:creationId xmlns:p14="http://schemas.microsoft.com/office/powerpoint/2010/main" val="1669896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4995BF0-8E87-4ECF-904C-D047955C1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6A4E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9601" y="4385066"/>
            <a:ext cx="10923638" cy="1317643"/>
          </a:xfrm>
        </p:spPr>
        <p:txBody>
          <a:bodyPr>
            <a:normAutofit/>
          </a:bodyPr>
          <a:lstStyle/>
          <a:p>
            <a:r>
              <a:rPr lang="nb-NO" sz="7200"/>
              <a:t>Sårbarhet 12</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09600" y="5702709"/>
            <a:ext cx="10923638" cy="521109"/>
          </a:xfrm>
        </p:spPr>
        <p:txBody>
          <a:bodyPr>
            <a:normAutofit/>
          </a:bodyPr>
          <a:lstStyle/>
          <a:p>
            <a:r>
              <a:rPr lang="nb-NO" sz="1300" dirty="0">
                <a:solidFill>
                  <a:srgbClr val="FFFFFF"/>
                </a:solidFill>
              </a:rPr>
              <a:t>ClickJacking er en metode der angripere skjuler skadelig innhold bak synlige elementer på en nettside, som for eksempel en falsk «Last ned» knapp. Dette kan føre til at brukeren utfører uønskede handlinger på nettsiden, som å dele sensitiv informasjon som passord eller personlige data.</a:t>
            </a:r>
          </a:p>
        </p:txBody>
      </p:sp>
      <p:pic>
        <p:nvPicPr>
          <p:cNvPr id="5" name="Picture 4" descr="Gul bricka i röd vägg">
            <a:extLst>
              <a:ext uri="{FF2B5EF4-FFF2-40B4-BE49-F238E27FC236}">
                <a16:creationId xmlns:a16="http://schemas.microsoft.com/office/drawing/2014/main" id="{7EE5B632-4AD4-24EE-0E13-631B37A5D674}"/>
              </a:ext>
            </a:extLst>
          </p:cNvPr>
          <p:cNvPicPr>
            <a:picLocks noChangeAspect="1"/>
          </p:cNvPicPr>
          <p:nvPr/>
        </p:nvPicPr>
        <p:blipFill>
          <a:blip r:embed="rId2"/>
          <a:srcRect t="13425" b="32200"/>
          <a:stretch/>
        </p:blipFill>
        <p:spPr>
          <a:xfrm>
            <a:off x="1" y="10"/>
            <a:ext cx="12192000" cy="4242806"/>
          </a:xfrm>
          <a:prstGeom prst="rect">
            <a:avLst/>
          </a:prstGeom>
        </p:spPr>
      </p:pic>
    </p:spTree>
    <p:extLst>
      <p:ext uri="{BB962C8B-B14F-4D97-AF65-F5344CB8AC3E}">
        <p14:creationId xmlns:p14="http://schemas.microsoft.com/office/powerpoint/2010/main" val="4036665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897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5087738" y="770467"/>
            <a:ext cx="6298065" cy="3352800"/>
          </a:xfrm>
        </p:spPr>
        <p:txBody>
          <a:bodyPr>
            <a:normAutofit/>
          </a:bodyPr>
          <a:lstStyle/>
          <a:p>
            <a:r>
              <a:rPr lang="nb-NO" dirty="0"/>
              <a:t>Sårbarhet  13</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5168264" y="4206876"/>
            <a:ext cx="5437067" cy="1645920"/>
          </a:xfrm>
        </p:spPr>
        <p:txBody>
          <a:bodyPr>
            <a:normAutofit/>
          </a:bodyPr>
          <a:lstStyle/>
          <a:p>
            <a:r>
              <a:rPr lang="nb-NO" sz="1500" dirty="0">
                <a:solidFill>
                  <a:srgbClr val="FFFFFF"/>
                </a:solidFill>
              </a:rPr>
              <a:t>Cross-Site Request Forgery (CSRF) er et angrep der en bruker uvitende blir lurt til å sende en forespørsel til et nettsted der de er logget inn. Angrepet er spesielt skadelig hvis brukeren har en aktiv sesjon eller er autentisert på nettsiden. Hvis nettstedet er i tillegg sårbart for XSS, øker risikoen fordi XSS kan brukes til å forsterke Cross-Site Request Forgery angrep.</a:t>
            </a:r>
          </a:p>
        </p:txBody>
      </p:sp>
      <p:pic>
        <p:nvPicPr>
          <p:cNvPr id="5" name="Picture 4" descr="Digital hänglås bild">
            <a:extLst>
              <a:ext uri="{FF2B5EF4-FFF2-40B4-BE49-F238E27FC236}">
                <a16:creationId xmlns:a16="http://schemas.microsoft.com/office/drawing/2014/main" id="{AA4C20CE-51E7-5EA6-25F3-EBED98460A71}"/>
              </a:ext>
            </a:extLst>
          </p:cNvPr>
          <p:cNvPicPr>
            <a:picLocks noChangeAspect="1"/>
          </p:cNvPicPr>
          <p:nvPr/>
        </p:nvPicPr>
        <p:blipFill>
          <a:blip r:embed="rId2"/>
          <a:srcRect l="8036" r="42409" b="-1"/>
          <a:stretch/>
        </p:blipFill>
        <p:spPr>
          <a:xfrm>
            <a:off x="-10288" y="10"/>
            <a:ext cx="4628007" cy="6864408"/>
          </a:xfrm>
          <a:prstGeom prst="rect">
            <a:avLst/>
          </a:prstGeom>
        </p:spPr>
      </p:pic>
    </p:spTree>
    <p:extLst>
      <p:ext uri="{BB962C8B-B14F-4D97-AF65-F5344CB8AC3E}">
        <p14:creationId xmlns:p14="http://schemas.microsoft.com/office/powerpoint/2010/main" val="35006473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97E041-634B-4B3E-8669-42583D956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9825ADD-F95C-4747-9B41-5DB21C28E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5" cy="5571066"/>
          </a:xfrm>
          <a:prstGeom prst="rect">
            <a:avLst/>
          </a:prstGeom>
          <a:solidFill>
            <a:schemeClr val="accent1"/>
          </a:solidFill>
          <a:ln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91A8E-B2BA-467D-BB87-8CFBFB13A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195" y="809244"/>
            <a:ext cx="10579608" cy="5239512"/>
          </a:xfrm>
          <a:prstGeom prst="rect">
            <a:avLst/>
          </a:prstGeom>
          <a:noFill/>
          <a:ln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1286503" y="4064626"/>
            <a:ext cx="9607159" cy="1476235"/>
          </a:xfrm>
        </p:spPr>
        <p:txBody>
          <a:bodyPr>
            <a:normAutofit/>
          </a:bodyPr>
          <a:lstStyle/>
          <a:p>
            <a:pPr algn="ctr"/>
            <a:r>
              <a:rPr lang="nb-NO" sz="1800" dirty="0">
                <a:solidFill>
                  <a:srgbClr val="FFFFFF"/>
                </a:solidFill>
              </a:rPr>
              <a:t>X-Frame-Options er en sikkerhetsheader som kontrollerer om en nettside kan vises i rammer på andre nettsteder, noe som beskytter mot angrep som clickjacking. X-Frame-Options hindrer at siden blir rammet inn på andre sider, for å hindre uønskede handlinger fra brukeren. Tidligere ble clickjacking nevnt og hvordan denne type angrep kan føre til at sensitiv informasjon blir delt uten at brukeren er klar over det. Slike angrep kan stoppes med X-Frame-Options. </a:t>
            </a:r>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1286503" y="1285196"/>
            <a:ext cx="9607160" cy="2779429"/>
          </a:xfrm>
        </p:spPr>
        <p:txBody>
          <a:bodyPr>
            <a:normAutofit/>
          </a:bodyPr>
          <a:lstStyle/>
          <a:p>
            <a:pPr algn="ctr"/>
            <a:r>
              <a:rPr lang="nb-NO" sz="8000" dirty="0"/>
              <a:t>Sårbarhet 14</a:t>
            </a:r>
          </a:p>
        </p:txBody>
      </p:sp>
    </p:spTree>
    <p:extLst>
      <p:ext uri="{BB962C8B-B14F-4D97-AF65-F5344CB8AC3E}">
        <p14:creationId xmlns:p14="http://schemas.microsoft.com/office/powerpoint/2010/main" val="39782593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D976C13-68E6-4E25-B13E-FC3A2D3F6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nb-NO"/>
          </a:p>
        </p:txBody>
      </p:sp>
      <p:sp>
        <p:nvSpPr>
          <p:cNvPr id="18" name="Rectangle 17">
            <a:extLst>
              <a:ext uri="{FF2B5EF4-FFF2-40B4-BE49-F238E27FC236}">
                <a16:creationId xmlns:a16="http://schemas.microsoft.com/office/drawing/2014/main" id="{0F365137-23F7-40ED-B9B3-94FE3D10D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C7B68A38-F72C-EAFE-13F3-71EE51E13488}"/>
              </a:ext>
            </a:extLst>
          </p:cNvPr>
          <p:cNvSpPr>
            <a:spLocks noGrp="1"/>
          </p:cNvSpPr>
          <p:nvPr>
            <p:ph type="title"/>
          </p:nvPr>
        </p:nvSpPr>
        <p:spPr>
          <a:xfrm>
            <a:off x="-896248" y="0"/>
            <a:ext cx="5777316" cy="1699752"/>
          </a:xfrm>
        </p:spPr>
        <p:txBody>
          <a:bodyPr vert="horz" lIns="91440" tIns="45720" rIns="91440" bIns="45720" rtlCol="0" anchor="ctr">
            <a:normAutofit/>
          </a:bodyPr>
          <a:lstStyle/>
          <a:p>
            <a:pPr algn="r">
              <a:lnSpc>
                <a:spcPct val="80000"/>
              </a:lnSpc>
            </a:pPr>
            <a:r>
              <a:rPr lang="nb-NO" sz="4800" b="1" dirty="0">
                <a:solidFill>
                  <a:schemeClr val="accent1">
                    <a:lumMod val="20000"/>
                    <a:lumOff val="80000"/>
                  </a:schemeClr>
                </a:solidFill>
              </a:rPr>
              <a:t>Innholdsfortegnelse</a:t>
            </a:r>
          </a:p>
        </p:txBody>
      </p:sp>
      <p:cxnSp>
        <p:nvCxnSpPr>
          <p:cNvPr id="20" name="Straight Connector 19">
            <a:extLst>
              <a:ext uri="{FF2B5EF4-FFF2-40B4-BE49-F238E27FC236}">
                <a16:creationId xmlns:a16="http://schemas.microsoft.com/office/drawing/2014/main" id="{07BC4E14-913C-46C0-ABF7-BDDAEC08A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2071116"/>
            <a:ext cx="0" cy="2715768"/>
          </a:xfrm>
          <a:prstGeom prst="line">
            <a:avLst/>
          </a:prstGeom>
          <a:ln>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2" name="TekstSylinder 3">
            <a:extLst>
              <a:ext uri="{FF2B5EF4-FFF2-40B4-BE49-F238E27FC236}">
                <a16:creationId xmlns:a16="http://schemas.microsoft.com/office/drawing/2014/main" id="{D1F45552-8CEF-D366-0E6B-2F396D62252C}"/>
              </a:ext>
            </a:extLst>
          </p:cNvPr>
          <p:cNvGraphicFramePr/>
          <p:nvPr>
            <p:extLst>
              <p:ext uri="{D42A27DB-BD31-4B8C-83A1-F6EECF244321}">
                <p14:modId xmlns:p14="http://schemas.microsoft.com/office/powerpoint/2010/main" val="4048795446"/>
              </p:ext>
            </p:extLst>
          </p:nvPr>
        </p:nvGraphicFramePr>
        <p:xfrm>
          <a:off x="12979" y="988487"/>
          <a:ext cx="11621729" cy="6186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85132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8F1FFB-5F90-4FEF-9CD9-AFBD5DE6B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42621" y="965199"/>
            <a:ext cx="2925062" cy="4911211"/>
          </a:xfrm>
        </p:spPr>
        <p:txBody>
          <a:bodyPr anchor="ctr">
            <a:normAutofit/>
          </a:bodyPr>
          <a:lstStyle/>
          <a:p>
            <a:pPr algn="r"/>
            <a:r>
              <a:rPr lang="nb-NO" sz="2500" dirty="0">
                <a:solidFill>
                  <a:schemeClr val="tx1"/>
                </a:solidFill>
              </a:rPr>
              <a:t>En cookie uten HttpOnly-flagget kan nås av JavaScript, noe som gjør det mulig for ondsinnede skript å lese cookien og sende den til en annen nettside. Angripere kan ta over brukerens aktive sesjon og få tilgang til kontoen eller sensitiv informasjon.</a:t>
            </a:r>
          </a:p>
        </p:txBody>
      </p:sp>
      <p:cxnSp>
        <p:nvCxnSpPr>
          <p:cNvPr id="10" name="Straight Connector 9">
            <a:extLst>
              <a:ext uri="{FF2B5EF4-FFF2-40B4-BE49-F238E27FC236}">
                <a16:creationId xmlns:a16="http://schemas.microsoft.com/office/drawing/2014/main" id="{AB43FA47-BA5F-408C-A681-89DC58E9E2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840" y="2071116"/>
            <a:ext cx="0" cy="271576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4534746" y="965200"/>
            <a:ext cx="6851057" cy="4911211"/>
          </a:xfrm>
        </p:spPr>
        <p:txBody>
          <a:bodyPr anchor="ctr">
            <a:normAutofit/>
          </a:bodyPr>
          <a:lstStyle/>
          <a:p>
            <a:r>
              <a:rPr lang="nb-NO" sz="8000" dirty="0">
                <a:solidFill>
                  <a:schemeClr val="tx1"/>
                </a:solidFill>
              </a:rPr>
              <a:t>Sårbarhet 15</a:t>
            </a:r>
          </a:p>
        </p:txBody>
      </p:sp>
    </p:spTree>
    <p:extLst>
      <p:ext uri="{BB962C8B-B14F-4D97-AF65-F5344CB8AC3E}">
        <p14:creationId xmlns:p14="http://schemas.microsoft.com/office/powerpoint/2010/main" val="261018733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64C4B2-1564-43CF-BEDC-B28972E0D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3504" y="770467"/>
            <a:ext cx="6608963" cy="3352800"/>
          </a:xfrm>
        </p:spPr>
        <p:txBody>
          <a:bodyPr>
            <a:normAutofit/>
          </a:bodyPr>
          <a:lstStyle/>
          <a:p>
            <a:r>
              <a:rPr lang="nb-NO" dirty="0"/>
              <a:t>Sårbarhet 16</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67513" y="4206876"/>
            <a:ext cx="6544954" cy="1645920"/>
          </a:xfrm>
        </p:spPr>
        <p:txBody>
          <a:bodyPr>
            <a:normAutofit/>
          </a:bodyPr>
          <a:lstStyle/>
          <a:p>
            <a:r>
              <a:rPr lang="nb-NO" sz="1800" dirty="0">
                <a:solidFill>
                  <a:srgbClr val="FFFFFF"/>
                </a:solidFill>
              </a:rPr>
              <a:t>En cookie uten SameSite-attributtet kan sendes i forespørsler fra andre nettsider, noe som øker risikoen for CSRF-angrep. Dette åpner også for angrepsteknikker som timing angrep og Cross-Site Script Inclusion (XSSI) som lar en angriper få tilgang til eller manipulere sensitive data. SameSite-attributtet bidrar til å redusere disse truslene ved å kontrollere når cookien kan sendes til nettstedet.</a:t>
            </a:r>
          </a:p>
        </p:txBody>
      </p:sp>
      <p:pic>
        <p:nvPicPr>
          <p:cNvPr id="5" name="Picture 4" descr="Hänglås på datorns moderkort">
            <a:extLst>
              <a:ext uri="{FF2B5EF4-FFF2-40B4-BE49-F238E27FC236}">
                <a16:creationId xmlns:a16="http://schemas.microsoft.com/office/drawing/2014/main" id="{A4BA5083-17B6-42E8-2DFF-94E701822825}"/>
              </a:ext>
            </a:extLst>
          </p:cNvPr>
          <p:cNvPicPr>
            <a:picLocks noChangeAspect="1"/>
          </p:cNvPicPr>
          <p:nvPr/>
        </p:nvPicPr>
        <p:blipFill>
          <a:blip r:embed="rId2"/>
          <a:srcRect l="15665" r="39018" b="-2"/>
          <a:stretch/>
        </p:blipFill>
        <p:spPr>
          <a:xfrm>
            <a:off x="7541980" y="10"/>
            <a:ext cx="4660217" cy="6864408"/>
          </a:xfrm>
          <a:prstGeom prst="rect">
            <a:avLst/>
          </a:prstGeom>
        </p:spPr>
      </p:pic>
    </p:spTree>
    <p:extLst>
      <p:ext uri="{BB962C8B-B14F-4D97-AF65-F5344CB8AC3E}">
        <p14:creationId xmlns:p14="http://schemas.microsoft.com/office/powerpoint/2010/main" val="19467678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F4BD144-08AF-41A3-ADB3-8AADCACA0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603504" y="770467"/>
            <a:ext cx="6608963" cy="3352800"/>
          </a:xfrm>
        </p:spPr>
        <p:txBody>
          <a:bodyPr>
            <a:normAutofit/>
          </a:bodyPr>
          <a:lstStyle/>
          <a:p>
            <a:r>
              <a:rPr lang="nb-NO" dirty="0"/>
              <a:t>Informasjon 1 </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667513" y="4206876"/>
            <a:ext cx="6544954" cy="1645920"/>
          </a:xfrm>
        </p:spPr>
        <p:txBody>
          <a:bodyPr>
            <a:normAutofit/>
          </a:bodyPr>
          <a:lstStyle/>
          <a:p>
            <a:r>
              <a:rPr lang="nb-NO" sz="1800" dirty="0">
                <a:solidFill>
                  <a:srgbClr val="FFFFFF"/>
                </a:solidFill>
              </a:rPr>
              <a:t>Systemet har oppdaget at en respons inneholder et sesjonstoken, som brukes til å overvåke brukersesjoner, som når en bruker er logget inn. Sesjonstokener er viktig for å sikre at brukersesjoner forblir sikre. En angriper kan potensielt fange sesjon token og ta over brukerens aktive sesjon. Dette kan resultere i uautorisert tilgang til sensitiv informasjon.</a:t>
            </a:r>
          </a:p>
        </p:txBody>
      </p:sp>
      <p:sp>
        <p:nvSpPr>
          <p:cNvPr id="12" name="Rectangle 11">
            <a:extLst>
              <a:ext uri="{FF2B5EF4-FFF2-40B4-BE49-F238E27FC236}">
                <a16:creationId xmlns:a16="http://schemas.microsoft.com/office/drawing/2014/main" id="{CA3F59CE-D0DB-4EB7-91C0-63DB11030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Informasjon">
            <a:extLst>
              <a:ext uri="{FF2B5EF4-FFF2-40B4-BE49-F238E27FC236}">
                <a16:creationId xmlns:a16="http://schemas.microsoft.com/office/drawing/2014/main" id="{AE231C0E-87AE-9C59-7E17-701E5187DE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96408" y="1573639"/>
            <a:ext cx="3352128" cy="3352128"/>
          </a:xfrm>
          <a:prstGeom prst="rect">
            <a:avLst/>
          </a:prstGeom>
        </p:spPr>
      </p:pic>
    </p:spTree>
    <p:extLst>
      <p:ext uri="{BB962C8B-B14F-4D97-AF65-F5344CB8AC3E}">
        <p14:creationId xmlns:p14="http://schemas.microsoft.com/office/powerpoint/2010/main" val="275272974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rgbClr val="4564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D285D009-D72A-92BC-0672-5BF9F8F449EF}"/>
              </a:ext>
            </a:extLst>
          </p:cNvPr>
          <p:cNvSpPr>
            <a:spLocks noGrp="1"/>
          </p:cNvSpPr>
          <p:nvPr>
            <p:ph type="ctrTitle"/>
          </p:nvPr>
        </p:nvSpPr>
        <p:spPr>
          <a:xfrm>
            <a:off x="5087738" y="770467"/>
            <a:ext cx="6298065" cy="3352800"/>
          </a:xfrm>
        </p:spPr>
        <p:txBody>
          <a:bodyPr>
            <a:normAutofit/>
          </a:bodyPr>
          <a:lstStyle/>
          <a:p>
            <a:r>
              <a:rPr lang="nb-NO"/>
              <a:t>Informasjon 2 </a:t>
            </a:r>
          </a:p>
        </p:txBody>
      </p:sp>
      <p:sp>
        <p:nvSpPr>
          <p:cNvPr id="3" name="Undertittel 2">
            <a:extLst>
              <a:ext uri="{FF2B5EF4-FFF2-40B4-BE49-F238E27FC236}">
                <a16:creationId xmlns:a16="http://schemas.microsoft.com/office/drawing/2014/main" id="{AF4F1322-AD08-274D-7132-80BE0BD144DF}"/>
              </a:ext>
            </a:extLst>
          </p:cNvPr>
          <p:cNvSpPr>
            <a:spLocks noGrp="1"/>
          </p:cNvSpPr>
          <p:nvPr>
            <p:ph type="subTitle" idx="1"/>
          </p:nvPr>
        </p:nvSpPr>
        <p:spPr>
          <a:xfrm>
            <a:off x="5168264" y="4206876"/>
            <a:ext cx="5437067" cy="1645920"/>
          </a:xfrm>
        </p:spPr>
        <p:txBody>
          <a:bodyPr>
            <a:normAutofit/>
          </a:bodyPr>
          <a:lstStyle/>
          <a:p>
            <a:r>
              <a:rPr lang="nb-NO" sz="1500">
                <a:solidFill>
                  <a:srgbClr val="FFFFFF"/>
                </a:solidFill>
              </a:rPr>
              <a:t>Dette indikerer at forespørselen er identifisert som en autentiseringsforespørsel. Når autentiseringen er satt til «Auto-Detect», justerer systemet automatisk autentiseringen basert på informasjonen som kommer med forespørselen. Autentiseringsprosessen kan manipuleres, noe som kan være en sikkerhetsrisiko. Som et resultat bør dette undersøkes nærmere for å sikre at autentiseringen fungerer som den skal og ikke kan brukes.</a:t>
            </a:r>
          </a:p>
          <a:p>
            <a:endParaRPr lang="nb-NO" sz="1500">
              <a:solidFill>
                <a:srgbClr val="FFFFFF"/>
              </a:solidFill>
            </a:endParaRPr>
          </a:p>
        </p:txBody>
      </p:sp>
      <p:pic>
        <p:nvPicPr>
          <p:cNvPr id="12" name="Picture 11" descr="Gule og blå symboler">
            <a:extLst>
              <a:ext uri="{FF2B5EF4-FFF2-40B4-BE49-F238E27FC236}">
                <a16:creationId xmlns:a16="http://schemas.microsoft.com/office/drawing/2014/main" id="{A80B8D00-8D41-B8BE-1D1B-8FC4A1410EC4}"/>
              </a:ext>
            </a:extLst>
          </p:cNvPr>
          <p:cNvPicPr>
            <a:picLocks noChangeAspect="1"/>
          </p:cNvPicPr>
          <p:nvPr/>
        </p:nvPicPr>
        <p:blipFill>
          <a:blip r:embed="rId3"/>
          <a:srcRect l="21654" r="26770" b="1"/>
          <a:stretch/>
        </p:blipFill>
        <p:spPr>
          <a:xfrm>
            <a:off x="-10288" y="10"/>
            <a:ext cx="4628007" cy="6864408"/>
          </a:xfrm>
          <a:prstGeom prst="rect">
            <a:avLst/>
          </a:prstGeom>
        </p:spPr>
      </p:pic>
    </p:spTree>
    <p:extLst>
      <p:ext uri="{BB962C8B-B14F-4D97-AF65-F5344CB8AC3E}">
        <p14:creationId xmlns:p14="http://schemas.microsoft.com/office/powerpoint/2010/main" val="27895931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6ADF26AD-4366-D9AE-1F6E-3A8BD6358ED3}"/>
              </a:ext>
            </a:extLst>
          </p:cNvPr>
          <p:cNvSpPr>
            <a:spLocks noGrp="1"/>
          </p:cNvSpPr>
          <p:nvPr>
            <p:ph type="ctrTitle"/>
          </p:nvPr>
        </p:nvSpPr>
        <p:spPr>
          <a:xfrm>
            <a:off x="706299" y="639763"/>
            <a:ext cx="3947998" cy="5492750"/>
          </a:xfrm>
        </p:spPr>
        <p:txBody>
          <a:bodyPr vert="horz" lIns="91440" tIns="45720" rIns="91440" bIns="45720" rtlCol="0" anchor="ctr">
            <a:normAutofit/>
          </a:bodyPr>
          <a:lstStyle/>
          <a:p>
            <a:pPr>
              <a:lnSpc>
                <a:spcPct val="85000"/>
              </a:lnSpc>
            </a:pPr>
            <a:r>
              <a:rPr lang="en-US" sz="6000" b="1" dirty="0">
                <a:effectLst>
                  <a:outerShdw blurRad="38100" dist="38100" dir="2700000" algn="tl">
                    <a:srgbClr val="000000">
                      <a:alpha val="43137"/>
                    </a:srgbClr>
                  </a:outerShdw>
                </a:effectLst>
              </a:rPr>
              <a:t>Executive summary</a:t>
            </a:r>
          </a:p>
        </p:txBody>
      </p:sp>
      <p:cxnSp>
        <p:nvCxnSpPr>
          <p:cNvPr id="6"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Undertittel 2">
            <a:extLst>
              <a:ext uri="{FF2B5EF4-FFF2-40B4-BE49-F238E27FC236}">
                <a16:creationId xmlns:a16="http://schemas.microsoft.com/office/drawing/2014/main" id="{0150A2D9-BDE0-81B6-570D-4E392BAF32F0}"/>
              </a:ext>
            </a:extLst>
          </p:cNvPr>
          <p:cNvSpPr>
            <a:spLocks noGrp="1"/>
          </p:cNvSpPr>
          <p:nvPr>
            <p:ph type="subTitle" idx="1"/>
          </p:nvPr>
        </p:nvSpPr>
        <p:spPr>
          <a:xfrm>
            <a:off x="5288349" y="639764"/>
            <a:ext cx="6142032" cy="5492749"/>
          </a:xfrm>
        </p:spPr>
        <p:txBody>
          <a:bodyPr vert="horz" lIns="91440" tIns="45720" rIns="91440" bIns="45720" rtlCol="0" anchor="ctr">
            <a:normAutofit/>
          </a:bodyPr>
          <a:lstStyle/>
          <a:p>
            <a:pPr>
              <a:buFont typeface="Arial" pitchFamily="34" charset="0"/>
              <a:buChar char=" "/>
            </a:pPr>
            <a:r>
              <a:rPr lang="en-US" sz="1800">
                <a:solidFill>
                  <a:schemeClr val="tx1">
                    <a:lumMod val="85000"/>
                    <a:lumOff val="15000"/>
                  </a:schemeClr>
                </a:solidFill>
                <a:latin typeface="+mn-lt"/>
              </a:rPr>
              <a:t>Nettsiden står overfor flere alvorlige sårbarheter som krever umiddelbar oppmerksomhet for å sikre dets konfidensialitet, integritet og tilgjengelighet. Blant de mest kritiske sårbarhetene er ubeskyttet dataoverføring over HTTP og klientsidemanipulasjon, som begge utgjør en betydelig risiko for sikkerheten. Under testingen ble det også identifisert andre sårbarheter, inkludert Cross-Site Scripting, som tillater angripere å injisere skadelige skript i brukernes nettlesere, og SQL Injection - Oracle Time-Based sårbarheter, som kan utnyttes til å manipulere databaseforespørsler for å få tilgang til sensitiv informasjon.</a:t>
            </a:r>
          </a:p>
          <a:p>
            <a:pPr>
              <a:buFont typeface="Arial" pitchFamily="34" charset="0"/>
              <a:buChar char=" "/>
            </a:pPr>
            <a:r>
              <a:rPr lang="en-US" sz="1800">
                <a:solidFill>
                  <a:schemeClr val="tx1">
                    <a:lumMod val="85000"/>
                    <a:lumOff val="15000"/>
                  </a:schemeClr>
                </a:solidFill>
                <a:latin typeface="+mn-lt"/>
              </a:rPr>
              <a:t>En annen betydelig sårbarhet er manglende anti-clickjacking header. Selv om denne sårbarheten er en middels risiko, bør den ikke undervurderes, da det kan føre til uautoriserte handlinger på vegne av brukerne. </a:t>
            </a:r>
          </a:p>
          <a:p>
            <a:pPr>
              <a:buFont typeface="Arial" pitchFamily="34" charset="0"/>
              <a:buChar char=" "/>
            </a:pPr>
            <a:r>
              <a:rPr lang="en-US" sz="1800">
                <a:solidFill>
                  <a:schemeClr val="tx1">
                    <a:lumMod val="85000"/>
                    <a:lumOff val="15000"/>
                  </a:schemeClr>
                </a:solidFill>
                <a:latin typeface="+mn-lt"/>
              </a:rPr>
              <a:t>Samlet sett er nettsiden utsatt for flere typer angrep som kan kompromittere både brukersikkerhet og systemets integritet. Det er viktig å løse disse problemene umiddelbart for å bevare brukernes tillit og unngå potensielle sikkerhetsbrudd.</a:t>
            </a:r>
          </a:p>
          <a:p>
            <a:pPr>
              <a:buFont typeface="Arial" pitchFamily="34" charset="0"/>
              <a:buChar char=" "/>
            </a:pPr>
            <a:endParaRPr lang="en-US" sz="1800">
              <a:solidFill>
                <a:schemeClr val="tx1">
                  <a:lumMod val="85000"/>
                  <a:lumOff val="15000"/>
                </a:schemeClr>
              </a:solidFill>
              <a:latin typeface="+mn-lt"/>
            </a:endParaRPr>
          </a:p>
        </p:txBody>
      </p:sp>
    </p:spTree>
    <p:extLst>
      <p:ext uri="{BB962C8B-B14F-4D97-AF65-F5344CB8AC3E}">
        <p14:creationId xmlns:p14="http://schemas.microsoft.com/office/powerpoint/2010/main" val="32188894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A47FEEC-43EE-F036-5974-F7FEAADDC824}"/>
              </a:ext>
            </a:extLst>
          </p:cNvPr>
          <p:cNvSpPr>
            <a:spLocks noGrp="1"/>
          </p:cNvSpPr>
          <p:nvPr>
            <p:ph type="ctrTitle"/>
          </p:nvPr>
        </p:nvSpPr>
        <p:spPr>
          <a:xfrm>
            <a:off x="603504" y="770467"/>
            <a:ext cx="4205568" cy="3352800"/>
          </a:xfrm>
        </p:spPr>
        <p:txBody>
          <a:bodyPr>
            <a:normAutofit/>
          </a:bodyPr>
          <a:lstStyle/>
          <a:p>
            <a:r>
              <a:rPr lang="nb-NO" sz="5000" b="1" dirty="0">
                <a:effectLst>
                  <a:outerShdw blurRad="38100" dist="38100" dir="2700000" algn="tl">
                    <a:srgbClr val="000000">
                      <a:alpha val="43137"/>
                    </a:srgbClr>
                  </a:outerShdw>
                </a:effectLst>
              </a:rPr>
              <a:t>Oppsummering av sårbarheter </a:t>
            </a:r>
          </a:p>
        </p:txBody>
      </p:sp>
      <p:sp>
        <p:nvSpPr>
          <p:cNvPr id="13" name="Rectangle 8">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de 3">
            <a:extLst>
              <a:ext uri="{FF2B5EF4-FFF2-40B4-BE49-F238E27FC236}">
                <a16:creationId xmlns:a16="http://schemas.microsoft.com/office/drawing/2014/main" id="{72028AF8-E242-5E49-F3F9-A00DB5073D08}"/>
              </a:ext>
            </a:extLst>
          </p:cNvPr>
          <p:cNvPicPr>
            <a:picLocks noChangeAspect="1"/>
          </p:cNvPicPr>
          <p:nvPr/>
        </p:nvPicPr>
        <p:blipFill>
          <a:blip r:embed="rId2"/>
          <a:srcRect l="9698" r="-2" b="-2"/>
          <a:stretch/>
        </p:blipFill>
        <p:spPr>
          <a:xfrm>
            <a:off x="6096000" y="629265"/>
            <a:ext cx="5452536" cy="5585271"/>
          </a:xfrm>
          <a:prstGeom prst="rect">
            <a:avLst/>
          </a:prstGeom>
        </p:spPr>
      </p:pic>
    </p:spTree>
    <p:extLst>
      <p:ext uri="{BB962C8B-B14F-4D97-AF65-F5344CB8AC3E}">
        <p14:creationId xmlns:p14="http://schemas.microsoft.com/office/powerpoint/2010/main" val="21798477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4AA0C77-4ECE-4BEE-B093-4D8E915D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F1FEE079-8C8D-7B5F-DDA9-06594AD70DF1}"/>
              </a:ext>
            </a:extLst>
          </p:cNvPr>
          <p:cNvSpPr>
            <a:spLocks noGrp="1"/>
          </p:cNvSpPr>
          <p:nvPr>
            <p:ph type="ctrTitle"/>
          </p:nvPr>
        </p:nvSpPr>
        <p:spPr>
          <a:xfrm>
            <a:off x="603504" y="770467"/>
            <a:ext cx="4205568" cy="3352800"/>
          </a:xfrm>
        </p:spPr>
        <p:txBody>
          <a:bodyPr>
            <a:normAutofit/>
          </a:bodyPr>
          <a:lstStyle/>
          <a:p>
            <a:r>
              <a:rPr lang="nb-NO" sz="5000" b="1"/>
              <a:t>Alle identifiserte sårbarhetsfunn</a:t>
            </a:r>
            <a:br>
              <a:rPr lang="en-US" sz="5000"/>
            </a:br>
            <a:endParaRPr lang="nb-NO" sz="5000"/>
          </a:p>
        </p:txBody>
      </p:sp>
      <p:sp>
        <p:nvSpPr>
          <p:cNvPr id="7" name="Undertittel 6">
            <a:extLst>
              <a:ext uri="{FF2B5EF4-FFF2-40B4-BE49-F238E27FC236}">
                <a16:creationId xmlns:a16="http://schemas.microsoft.com/office/drawing/2014/main" id="{82797D57-9651-331B-7F68-292747B580F6}"/>
              </a:ext>
            </a:extLst>
          </p:cNvPr>
          <p:cNvSpPr>
            <a:spLocks noGrp="1"/>
          </p:cNvSpPr>
          <p:nvPr>
            <p:ph type="subTitle" idx="1"/>
          </p:nvPr>
        </p:nvSpPr>
        <p:spPr>
          <a:xfrm>
            <a:off x="667512" y="4206876"/>
            <a:ext cx="4141559" cy="1645920"/>
          </a:xfrm>
        </p:spPr>
        <p:txBody>
          <a:bodyPr>
            <a:normAutofit/>
          </a:bodyPr>
          <a:lstStyle/>
          <a:p>
            <a:endParaRPr lang="nb-NO" sz="2800">
              <a:solidFill>
                <a:srgbClr val="FFFFFF"/>
              </a:solidFill>
            </a:endParaRPr>
          </a:p>
        </p:txBody>
      </p:sp>
      <p:sp>
        <p:nvSpPr>
          <p:cNvPr id="11" name="Rectangle 14">
            <a:extLst>
              <a:ext uri="{FF2B5EF4-FFF2-40B4-BE49-F238E27FC236}">
                <a16:creationId xmlns:a16="http://schemas.microsoft.com/office/drawing/2014/main" id="{F5586C31-848B-4D51-83B1-B9FD594E3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ell 7">
            <a:extLst>
              <a:ext uri="{FF2B5EF4-FFF2-40B4-BE49-F238E27FC236}">
                <a16:creationId xmlns:a16="http://schemas.microsoft.com/office/drawing/2014/main" id="{4C8B8825-C980-96B3-AE66-E54F056D0550}"/>
              </a:ext>
            </a:extLst>
          </p:cNvPr>
          <p:cNvGraphicFramePr>
            <a:graphicFrameLocks noGrp="1"/>
          </p:cNvGraphicFramePr>
          <p:nvPr>
            <p:extLst>
              <p:ext uri="{D42A27DB-BD31-4B8C-83A1-F6EECF244321}">
                <p14:modId xmlns:p14="http://schemas.microsoft.com/office/powerpoint/2010/main" val="2150241638"/>
              </p:ext>
            </p:extLst>
          </p:nvPr>
        </p:nvGraphicFramePr>
        <p:xfrm>
          <a:off x="5452534" y="0"/>
          <a:ext cx="6739466" cy="6858000"/>
        </p:xfrm>
        <a:graphic>
          <a:graphicData uri="http://schemas.openxmlformats.org/drawingml/2006/table">
            <a:tbl>
              <a:tblPr firstRow="1" firstCol="1" bandRow="1">
                <a:tableStyleId>{5C22544A-7EE6-4342-B048-85BDC9FD1C3A}</a:tableStyleId>
              </a:tblPr>
              <a:tblGrid>
                <a:gridCol w="1457368">
                  <a:extLst>
                    <a:ext uri="{9D8B030D-6E8A-4147-A177-3AD203B41FA5}">
                      <a16:colId xmlns:a16="http://schemas.microsoft.com/office/drawing/2014/main" val="224184516"/>
                    </a:ext>
                  </a:extLst>
                </a:gridCol>
                <a:gridCol w="3950414">
                  <a:extLst>
                    <a:ext uri="{9D8B030D-6E8A-4147-A177-3AD203B41FA5}">
                      <a16:colId xmlns:a16="http://schemas.microsoft.com/office/drawing/2014/main" val="667785880"/>
                    </a:ext>
                  </a:extLst>
                </a:gridCol>
                <a:gridCol w="1331684">
                  <a:extLst>
                    <a:ext uri="{9D8B030D-6E8A-4147-A177-3AD203B41FA5}">
                      <a16:colId xmlns:a16="http://schemas.microsoft.com/office/drawing/2014/main" val="1130563405"/>
                    </a:ext>
                  </a:extLst>
                </a:gridCol>
              </a:tblGrid>
              <a:tr h="381000">
                <a:tc>
                  <a:txBody>
                    <a:bodyPr/>
                    <a:lstStyle/>
                    <a:p>
                      <a:pPr>
                        <a:lnSpc>
                          <a:spcPct val="200000"/>
                        </a:lnSpc>
                        <a:spcAft>
                          <a:spcPts val="800"/>
                        </a:spcAft>
                      </a:pPr>
                      <a:r>
                        <a:rPr lang="nb-NO" sz="1000" kern="100">
                          <a:effectLst/>
                        </a:rPr>
                        <a:t>Sårbarhet 1</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Ubeskyttet dataoverføring over HTTP</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Kritisk</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295769592"/>
                  </a:ext>
                </a:extLst>
              </a:tr>
              <a:tr h="381000">
                <a:tc>
                  <a:txBody>
                    <a:bodyPr/>
                    <a:lstStyle/>
                    <a:p>
                      <a:pPr>
                        <a:lnSpc>
                          <a:spcPct val="200000"/>
                        </a:lnSpc>
                        <a:spcAft>
                          <a:spcPts val="800"/>
                        </a:spcAft>
                      </a:pPr>
                      <a:r>
                        <a:rPr lang="nb-NO" sz="1000" kern="100">
                          <a:effectLst/>
                        </a:rPr>
                        <a:t>Sårbarhet 2</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Klientsidemanipulasjon</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Kritisk</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93659637"/>
                  </a:ext>
                </a:extLst>
              </a:tr>
              <a:tr h="381000">
                <a:tc>
                  <a:txBody>
                    <a:bodyPr/>
                    <a:lstStyle/>
                    <a:p>
                      <a:pPr>
                        <a:lnSpc>
                          <a:spcPct val="200000"/>
                        </a:lnSpc>
                        <a:spcAft>
                          <a:spcPts val="800"/>
                        </a:spcAft>
                      </a:pPr>
                      <a:r>
                        <a:rPr lang="nb-NO" sz="1000" kern="100">
                          <a:effectLst/>
                        </a:rPr>
                        <a:t>Sårbarhet 3</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Hardkoding av sensitiv informasjon</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Høy</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911706981"/>
                  </a:ext>
                </a:extLst>
              </a:tr>
              <a:tr h="381000">
                <a:tc>
                  <a:txBody>
                    <a:bodyPr/>
                    <a:lstStyle/>
                    <a:p>
                      <a:pPr>
                        <a:lnSpc>
                          <a:spcPct val="200000"/>
                        </a:lnSpc>
                        <a:spcAft>
                          <a:spcPts val="800"/>
                        </a:spcAft>
                      </a:pPr>
                      <a:r>
                        <a:rPr lang="nb-NO" sz="1000" kern="100">
                          <a:effectLst/>
                        </a:rPr>
                        <a:t>Sårbarhet 4</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Utdatert og svak passordhashing med MD5</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Høy</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742922175"/>
                  </a:ext>
                </a:extLst>
              </a:tr>
              <a:tr h="381000">
                <a:tc>
                  <a:txBody>
                    <a:bodyPr/>
                    <a:lstStyle/>
                    <a:p>
                      <a:pPr>
                        <a:lnSpc>
                          <a:spcPct val="200000"/>
                        </a:lnSpc>
                        <a:spcAft>
                          <a:spcPts val="800"/>
                        </a:spcAft>
                      </a:pPr>
                      <a:r>
                        <a:rPr lang="nb-NO" sz="1000" kern="100">
                          <a:effectLst/>
                        </a:rPr>
                        <a:t>Sårbarhet 5</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SQL Injection - SQLite</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148095085"/>
                  </a:ext>
                </a:extLst>
              </a:tr>
              <a:tr h="381000">
                <a:tc>
                  <a:txBody>
                    <a:bodyPr/>
                    <a:lstStyle/>
                    <a:p>
                      <a:pPr>
                        <a:lnSpc>
                          <a:spcPct val="200000"/>
                        </a:lnSpc>
                        <a:spcAft>
                          <a:spcPts val="800"/>
                        </a:spcAft>
                      </a:pPr>
                      <a:r>
                        <a:rPr lang="nb-NO" sz="1000" kern="100">
                          <a:effectLst/>
                        </a:rPr>
                        <a:t>Sårbarhet 6</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Uautorisert tilgang til /admin/admin.php</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1957441957"/>
                  </a:ext>
                </a:extLst>
              </a:tr>
              <a:tr h="381000">
                <a:tc>
                  <a:txBody>
                    <a:bodyPr/>
                    <a:lstStyle/>
                    <a:p>
                      <a:pPr>
                        <a:lnSpc>
                          <a:spcPct val="200000"/>
                        </a:lnSpc>
                        <a:spcAft>
                          <a:spcPts val="800"/>
                        </a:spcAft>
                      </a:pPr>
                      <a:r>
                        <a:rPr lang="nb-NO" sz="1000" kern="100">
                          <a:effectLst/>
                        </a:rPr>
                        <a:t>Sårbarhet 7</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Utdatert Apache-versjon</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1813677119"/>
                  </a:ext>
                </a:extLst>
              </a:tr>
              <a:tr h="381000">
                <a:tc>
                  <a:txBody>
                    <a:bodyPr/>
                    <a:lstStyle/>
                    <a:p>
                      <a:pPr>
                        <a:lnSpc>
                          <a:spcPct val="200000"/>
                        </a:lnSpc>
                        <a:spcAft>
                          <a:spcPts val="800"/>
                        </a:spcAft>
                      </a:pPr>
                      <a:r>
                        <a:rPr lang="nb-NO" sz="1000" kern="100">
                          <a:effectLst/>
                        </a:rPr>
                        <a:t>Sårbarhet 8</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Utdatert og synlig operativsystemversjon</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718728881"/>
                  </a:ext>
                </a:extLst>
              </a:tr>
              <a:tr h="381000">
                <a:tc>
                  <a:txBody>
                    <a:bodyPr/>
                    <a:lstStyle/>
                    <a:p>
                      <a:pPr>
                        <a:lnSpc>
                          <a:spcPct val="200000"/>
                        </a:lnSpc>
                        <a:spcAft>
                          <a:spcPts val="800"/>
                        </a:spcAft>
                      </a:pPr>
                      <a:r>
                        <a:rPr lang="nb-NO" sz="1000" kern="100">
                          <a:effectLst/>
                        </a:rPr>
                        <a:t>Sårbarhet 9</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en-US" sz="1000" kern="100">
                          <a:effectLst/>
                        </a:rPr>
                        <a:t>SQL Injection – Oracle - Time-Based</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507036075"/>
                  </a:ext>
                </a:extLst>
              </a:tr>
              <a:tr h="381000">
                <a:tc>
                  <a:txBody>
                    <a:bodyPr/>
                    <a:lstStyle/>
                    <a:p>
                      <a:pPr>
                        <a:lnSpc>
                          <a:spcPct val="200000"/>
                        </a:lnSpc>
                        <a:spcAft>
                          <a:spcPts val="800"/>
                        </a:spcAft>
                      </a:pPr>
                      <a:r>
                        <a:rPr lang="nb-NO" sz="1000" kern="100">
                          <a:effectLst/>
                        </a:rPr>
                        <a:t>Sårbarhet 10</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Cross-Site Scripting</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Høy</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1323489377"/>
                  </a:ext>
                </a:extLst>
              </a:tr>
              <a:tr h="381000">
                <a:tc>
                  <a:txBody>
                    <a:bodyPr/>
                    <a:lstStyle/>
                    <a:p>
                      <a:pPr>
                        <a:lnSpc>
                          <a:spcPct val="200000"/>
                        </a:lnSpc>
                        <a:spcAft>
                          <a:spcPts val="800"/>
                        </a:spcAft>
                      </a:pPr>
                      <a:r>
                        <a:rPr lang="nb-NO" sz="1000" kern="100">
                          <a:effectLst/>
                        </a:rPr>
                        <a:t>Sårbarhet 11</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en-US" sz="1000" kern="100">
                          <a:effectLst/>
                        </a:rPr>
                        <a:t>Content Security Policy Header Not Set</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Middels</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73310211"/>
                  </a:ext>
                </a:extLst>
              </a:tr>
              <a:tr h="381000">
                <a:tc>
                  <a:txBody>
                    <a:bodyPr/>
                    <a:lstStyle/>
                    <a:p>
                      <a:pPr>
                        <a:lnSpc>
                          <a:spcPct val="200000"/>
                        </a:lnSpc>
                        <a:spcAft>
                          <a:spcPts val="800"/>
                        </a:spcAft>
                      </a:pPr>
                      <a:r>
                        <a:rPr lang="nb-NO" sz="1000" kern="100">
                          <a:effectLst/>
                        </a:rPr>
                        <a:t>Sårbarhet 12</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Missing Anti-clickjacking Header</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Middels</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1526609607"/>
                  </a:ext>
                </a:extLst>
              </a:tr>
              <a:tr h="381000">
                <a:tc>
                  <a:txBody>
                    <a:bodyPr/>
                    <a:lstStyle/>
                    <a:p>
                      <a:pPr>
                        <a:lnSpc>
                          <a:spcPct val="200000"/>
                        </a:lnSpc>
                        <a:spcAft>
                          <a:spcPts val="800"/>
                        </a:spcAft>
                      </a:pPr>
                      <a:r>
                        <a:rPr lang="nb-NO" sz="1000" kern="100">
                          <a:effectLst/>
                        </a:rPr>
                        <a:t>Sårbarhet 13</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en-US" sz="1000" kern="100">
                          <a:effectLst/>
                        </a:rPr>
                        <a:t>Absence of Anti-CSRF Tokens</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Middels</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3909262579"/>
                  </a:ext>
                </a:extLst>
              </a:tr>
              <a:tr h="381000">
                <a:tc>
                  <a:txBody>
                    <a:bodyPr/>
                    <a:lstStyle/>
                    <a:p>
                      <a:pPr>
                        <a:lnSpc>
                          <a:spcPct val="200000"/>
                        </a:lnSpc>
                        <a:spcAft>
                          <a:spcPts val="800"/>
                        </a:spcAft>
                      </a:pPr>
                      <a:r>
                        <a:rPr lang="nb-NO" sz="1000" kern="100">
                          <a:effectLst/>
                        </a:rPr>
                        <a:t>Sårbarhet 14</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en-US" sz="1000" kern="100">
                          <a:effectLst/>
                        </a:rPr>
                        <a:t>Missing X-Content-Type-Options Header</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Middels</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2534406792"/>
                  </a:ext>
                </a:extLst>
              </a:tr>
              <a:tr h="381000">
                <a:tc>
                  <a:txBody>
                    <a:bodyPr/>
                    <a:lstStyle/>
                    <a:p>
                      <a:pPr>
                        <a:lnSpc>
                          <a:spcPct val="200000"/>
                        </a:lnSpc>
                        <a:spcAft>
                          <a:spcPts val="800"/>
                        </a:spcAft>
                      </a:pPr>
                      <a:r>
                        <a:rPr lang="nb-NO" sz="1000" kern="100">
                          <a:effectLst/>
                        </a:rPr>
                        <a:t>Sårbarhet 15</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Cookie No HttpOnly Flag</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Lav</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2938767378"/>
                  </a:ext>
                </a:extLst>
              </a:tr>
              <a:tr h="381000">
                <a:tc>
                  <a:txBody>
                    <a:bodyPr/>
                    <a:lstStyle/>
                    <a:p>
                      <a:pPr>
                        <a:lnSpc>
                          <a:spcPct val="200000"/>
                        </a:lnSpc>
                        <a:spcAft>
                          <a:spcPts val="800"/>
                        </a:spcAft>
                      </a:pPr>
                      <a:r>
                        <a:rPr lang="nb-NO" sz="1000" kern="100">
                          <a:effectLst/>
                        </a:rPr>
                        <a:t>Sårbarhet 16</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Cookie without SameSite Attribute</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Lav</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2841228086"/>
                  </a:ext>
                </a:extLst>
              </a:tr>
              <a:tr h="381000">
                <a:tc>
                  <a:txBody>
                    <a:bodyPr/>
                    <a:lstStyle/>
                    <a:p>
                      <a:pPr>
                        <a:lnSpc>
                          <a:spcPct val="200000"/>
                        </a:lnSpc>
                        <a:spcAft>
                          <a:spcPts val="800"/>
                        </a:spcAft>
                      </a:pPr>
                      <a:r>
                        <a:rPr lang="nb-NO" sz="1000" kern="100">
                          <a:effectLst/>
                        </a:rPr>
                        <a:t>Informasjon 1</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Session Management Response Identified</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Informasjon</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568908958"/>
                  </a:ext>
                </a:extLst>
              </a:tr>
              <a:tr h="381000">
                <a:tc>
                  <a:txBody>
                    <a:bodyPr/>
                    <a:lstStyle/>
                    <a:p>
                      <a:pPr>
                        <a:lnSpc>
                          <a:spcPct val="200000"/>
                        </a:lnSpc>
                        <a:spcAft>
                          <a:spcPts val="800"/>
                        </a:spcAft>
                      </a:pPr>
                      <a:r>
                        <a:rPr lang="nb-NO" sz="1000" kern="100">
                          <a:effectLst/>
                        </a:rPr>
                        <a:t>Informasjon 2</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a:effectLst/>
                        </a:rPr>
                        <a:t>Authentication Request Identified</a:t>
                      </a:r>
                      <a:endParaRPr lang="nb-NO" sz="1000" kern="10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tc>
                  <a:txBody>
                    <a:bodyPr/>
                    <a:lstStyle/>
                    <a:p>
                      <a:pPr>
                        <a:lnSpc>
                          <a:spcPct val="200000"/>
                        </a:lnSpc>
                        <a:spcAft>
                          <a:spcPts val="800"/>
                        </a:spcAft>
                      </a:pPr>
                      <a:r>
                        <a:rPr lang="nb-NO" sz="1000" kern="100" dirty="0">
                          <a:effectLst/>
                        </a:rPr>
                        <a:t>Informasjon</a:t>
                      </a:r>
                      <a:endParaRPr lang="nb-NO"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27569" marR="27569" marT="0" marB="0"/>
                </a:tc>
                <a:extLst>
                  <a:ext uri="{0D108BD9-81ED-4DB2-BD59-A6C34878D82A}">
                    <a16:rowId xmlns:a16="http://schemas.microsoft.com/office/drawing/2014/main" val="2549039874"/>
                  </a:ext>
                </a:extLst>
              </a:tr>
            </a:tbl>
          </a:graphicData>
        </a:graphic>
      </p:graphicFrame>
    </p:spTree>
    <p:extLst>
      <p:ext uri="{BB962C8B-B14F-4D97-AF65-F5344CB8AC3E}">
        <p14:creationId xmlns:p14="http://schemas.microsoft.com/office/powerpoint/2010/main" val="13420433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2E5BCFBF-5AED-578B-ED31-0572B5CE6B9B}"/>
              </a:ext>
            </a:extLst>
          </p:cNvPr>
          <p:cNvSpPr>
            <a:spLocks noGrp="1"/>
          </p:cNvSpPr>
          <p:nvPr>
            <p:ph type="ctrTitle"/>
          </p:nvPr>
        </p:nvSpPr>
        <p:spPr>
          <a:xfrm>
            <a:off x="5081043" y="770467"/>
            <a:ext cx="6608963" cy="3352800"/>
          </a:xfrm>
        </p:spPr>
        <p:txBody>
          <a:bodyPr>
            <a:normAutofit/>
          </a:bodyPr>
          <a:lstStyle/>
          <a:p>
            <a:r>
              <a:rPr lang="nb-NO" b="1" kern="100">
                <a:effectLst/>
                <a:latin typeface="Aptos Display" panose="020B0004020202020204" pitchFamily="34" charset="0"/>
                <a:ea typeface="Times New Roman" panose="02020603050405020304" pitchFamily="18" charset="0"/>
                <a:cs typeface="Times New Roman" panose="02020603050405020304" pitchFamily="18" charset="0"/>
              </a:rPr>
              <a:t>Sårbarhet 1 </a:t>
            </a:r>
            <a:endParaRPr lang="nb-NO"/>
          </a:p>
        </p:txBody>
      </p:sp>
      <p:sp>
        <p:nvSpPr>
          <p:cNvPr id="3" name="Undertittel 2">
            <a:extLst>
              <a:ext uri="{FF2B5EF4-FFF2-40B4-BE49-F238E27FC236}">
                <a16:creationId xmlns:a16="http://schemas.microsoft.com/office/drawing/2014/main" id="{9CF544D0-58A5-3CCD-ACB4-7DE7513DDB9E}"/>
              </a:ext>
            </a:extLst>
          </p:cNvPr>
          <p:cNvSpPr>
            <a:spLocks noGrp="1"/>
          </p:cNvSpPr>
          <p:nvPr>
            <p:ph type="subTitle" idx="1"/>
          </p:nvPr>
        </p:nvSpPr>
        <p:spPr>
          <a:xfrm>
            <a:off x="5145052" y="4206876"/>
            <a:ext cx="6544954" cy="1645920"/>
          </a:xfrm>
        </p:spPr>
        <p:txBody>
          <a:bodyPr>
            <a:normAutofit/>
          </a:bodyPr>
          <a:lstStyle/>
          <a:p>
            <a:r>
              <a:rPr lang="nb-NO" sz="1500" kern="10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Ubeskyttet dataoverføring via HTTP, der brukernavn og passord sendes over nettverket i klartekst, er en kritisk sårbarhet som må håndteres umiddelbart. Dette betyr at sensitive data kan fanges opp av en angriper som overvåker nettverkstrafikken med verktøy som Wireshark. Hvis autentiseringsinformasjon ikke er kryptert, kan angripere enkelt få tilgang til brukerkontoer og kompromittere hele systemet. Videre kan dette føre til man-in-the-middle-angrep, der en angriper har muligheten til å manipulere eller avskjære data som sendes mellom brukeren og serveren.</a:t>
            </a:r>
            <a:endParaRPr lang="nb-NO" sz="15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endParaRPr lang="nb-NO" sz="1500">
              <a:solidFill>
                <a:srgbClr val="FFFFFF"/>
              </a:solidFill>
            </a:endParaRPr>
          </a:p>
        </p:txBody>
      </p:sp>
      <p:sp>
        <p:nvSpPr>
          <p:cNvPr id="29" name="Rectangle 28">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7" name="Graphic 6" descr="Lås">
            <a:extLst>
              <a:ext uri="{FF2B5EF4-FFF2-40B4-BE49-F238E27FC236}">
                <a16:creationId xmlns:a16="http://schemas.microsoft.com/office/drawing/2014/main" id="{0F4B369A-1870-A69D-7281-C5C6434313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24529818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BB85E748-07A8-4424-70E0-24BE41779CE4}"/>
              </a:ext>
            </a:extLst>
          </p:cNvPr>
          <p:cNvSpPr>
            <a:spLocks noGrp="1"/>
          </p:cNvSpPr>
          <p:nvPr>
            <p:ph type="ctrTitle"/>
          </p:nvPr>
        </p:nvSpPr>
        <p:spPr>
          <a:xfrm>
            <a:off x="5081043" y="770467"/>
            <a:ext cx="6608963" cy="3352800"/>
          </a:xfrm>
        </p:spPr>
        <p:txBody>
          <a:bodyPr>
            <a:normAutofit/>
          </a:bodyPr>
          <a:lstStyle/>
          <a:p>
            <a:r>
              <a:rPr lang="nb-NO" b="1" kern="100" spc="75" dirty="0">
                <a:effectLst/>
                <a:latin typeface="Times New Roman" panose="02020603050405020304" pitchFamily="18" charset="0"/>
                <a:ea typeface="Times New Roman" panose="02020603050405020304" pitchFamily="18" charset="0"/>
                <a:cs typeface="Times New Roman" panose="02020603050405020304" pitchFamily="18" charset="0"/>
              </a:rPr>
              <a:t>Sårbarhet 2 </a:t>
            </a:r>
            <a:br>
              <a:rPr lang="nb-NO" kern="100" spc="75" dirty="0">
                <a:effectLst/>
                <a:latin typeface="Aptos" panose="020B0004020202020204" pitchFamily="34" charset="0"/>
                <a:ea typeface="Times New Roman" panose="02020603050405020304" pitchFamily="18" charset="0"/>
                <a:cs typeface="Times New Roman" panose="02020603050405020304" pitchFamily="18" charset="0"/>
              </a:rPr>
            </a:br>
            <a:endParaRPr lang="nb-NO" dirty="0"/>
          </a:p>
        </p:txBody>
      </p:sp>
      <p:sp>
        <p:nvSpPr>
          <p:cNvPr id="3" name="Undertittel 2">
            <a:extLst>
              <a:ext uri="{FF2B5EF4-FFF2-40B4-BE49-F238E27FC236}">
                <a16:creationId xmlns:a16="http://schemas.microsoft.com/office/drawing/2014/main" id="{FD605D45-8B78-19DC-8490-CCD1BBAF7E58}"/>
              </a:ext>
            </a:extLst>
          </p:cNvPr>
          <p:cNvSpPr>
            <a:spLocks noGrp="1"/>
          </p:cNvSpPr>
          <p:nvPr>
            <p:ph type="subTitle" idx="1"/>
          </p:nvPr>
        </p:nvSpPr>
        <p:spPr>
          <a:xfrm>
            <a:off x="4639056" y="3641613"/>
            <a:ext cx="7661099" cy="2445919"/>
          </a:xfrm>
        </p:spPr>
        <p:txBody>
          <a:bodyPr>
            <a:normAutofit/>
          </a:bodyPr>
          <a:lstStyle/>
          <a:p>
            <a:pPr>
              <a:spcAft>
                <a:spcPts val="800"/>
              </a:spcAft>
            </a:pPr>
            <a:r>
              <a:rPr lang="nb-NO" sz="13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Klientsidemanipulasjon er en kritisk sårbarhet. Den uautoriserte brukeropprettelsen er en alvorlig sårbarhet på nettsiden, som er kun ment for intern bruk. En brukers opprettelse uten autorisasjon, truer integriteten til tilgangskontrollen. Denne sårbarheten kan eskalere videre ved hjelp av sosial manipulering, hvor man kan lure administratorer til å aktivere den uautoriserte kontoen, noe som gir tilgang til sensitive data.</a:t>
            </a:r>
            <a:endParaRPr lang="nb-NO" sz="13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nb-NO" sz="1300" kern="100"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Ved å utnytte denne sårbarheten, kombinert med andre kritiske sårbarheter i systemet, som den utdaterte MD5-hash algoritmen brukt for passord, øker risikoen betraktelig. MD5 kan enkelt knekkes ved hjelp av verktøy som John the Ripper. Hvis for eksempel en admin-konto blir kompromittert, kan angriperen aktivere den uautoriserte brukeren og potensielt få større privilegier og tilgang til enda mer sensitive data.</a:t>
            </a:r>
            <a:endParaRPr lang="nb-NO" sz="13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endParaRPr lang="nb-NO" sz="1000" dirty="0">
              <a:solidFill>
                <a:srgbClr val="FFFFFF"/>
              </a:solidFill>
            </a:endParaRPr>
          </a:p>
        </p:txBody>
      </p:sp>
      <p:sp>
        <p:nvSpPr>
          <p:cNvPr id="18" name="Rectangle 17">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13" name="Graphic 12" descr="Sikker bærbar datamaskin">
            <a:extLst>
              <a:ext uri="{FF2B5EF4-FFF2-40B4-BE49-F238E27FC236}">
                <a16:creationId xmlns:a16="http://schemas.microsoft.com/office/drawing/2014/main" id="{E86A0765-36E9-D39F-14BD-6EEA96371C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37695784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4BD144-08AF-41A3-ADB3-8AADCACA0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41E1322A-866E-58C0-31BD-BFD249AD138E}"/>
              </a:ext>
            </a:extLst>
          </p:cNvPr>
          <p:cNvSpPr>
            <a:spLocks noGrp="1"/>
          </p:cNvSpPr>
          <p:nvPr>
            <p:ph type="ctrTitle"/>
          </p:nvPr>
        </p:nvSpPr>
        <p:spPr>
          <a:xfrm>
            <a:off x="603504" y="770467"/>
            <a:ext cx="6608963" cy="3352800"/>
          </a:xfrm>
        </p:spPr>
        <p:txBody>
          <a:bodyPr>
            <a:normAutofit/>
          </a:bodyPr>
          <a:lstStyle/>
          <a:p>
            <a:r>
              <a:rPr lang="nb-NO" kern="100" spc="75" dirty="0">
                <a:effectLst/>
                <a:latin typeface="Times New Roman" panose="02020603050405020304" pitchFamily="18" charset="0"/>
                <a:ea typeface="Times New Roman" panose="02020603050405020304" pitchFamily="18" charset="0"/>
                <a:cs typeface="Times New Roman" panose="02020603050405020304" pitchFamily="18" charset="0"/>
              </a:rPr>
              <a:t>Sårbarhet 3</a:t>
            </a:r>
            <a:endParaRPr lang="nb-NO" dirty="0"/>
          </a:p>
        </p:txBody>
      </p:sp>
      <p:sp>
        <p:nvSpPr>
          <p:cNvPr id="3" name="Undertittel 2">
            <a:extLst>
              <a:ext uri="{FF2B5EF4-FFF2-40B4-BE49-F238E27FC236}">
                <a16:creationId xmlns:a16="http://schemas.microsoft.com/office/drawing/2014/main" id="{1CC6FA4E-B37B-800D-A274-B4D01A0211B2}"/>
              </a:ext>
            </a:extLst>
          </p:cNvPr>
          <p:cNvSpPr>
            <a:spLocks noGrp="1"/>
          </p:cNvSpPr>
          <p:nvPr>
            <p:ph type="subTitle" idx="1"/>
          </p:nvPr>
        </p:nvSpPr>
        <p:spPr>
          <a:xfrm>
            <a:off x="667513" y="4206876"/>
            <a:ext cx="6544954" cy="1645920"/>
          </a:xfrm>
        </p:spPr>
        <p:txBody>
          <a:bodyPr>
            <a:normAutofit/>
          </a:bodyPr>
          <a:lstStyle/>
          <a:p>
            <a:r>
              <a:rPr lang="nb-NO" sz="1500" kern="10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Hardkoding av sensitiv informasjon i kildekoden er en betydelig sikkerhetsrisiko. Å inkludere konfidensielle data som passord, API-nøkler eller databaseforbindelsesstrenger direkte i koden kan føre til alvorlige konsekvenser. Når slik informasjon er hardkodet, er den tilgjengelig for alle som har tilgang til koden, inkludert potensielle angripere hvis koden blir kompromittert. I tillegg er det vanskelig å oppdatere hardkodede koder uten å endre selve koden, noe som betyr at utdatert eller kompromittert informasjon vil bli fortsatt i bruk. </a:t>
            </a:r>
            <a:endParaRPr lang="nb-NO" sz="1500" kern="100">
              <a:solidFill>
                <a:srgbClr val="FFFFFF"/>
              </a:solidFill>
              <a:effectLst/>
              <a:latin typeface="Aptos" panose="020B0004020202020204" pitchFamily="34" charset="0"/>
              <a:ea typeface="Aptos" panose="020B0004020202020204" pitchFamily="34" charset="0"/>
              <a:cs typeface="Times New Roman" panose="02020603050405020304" pitchFamily="18" charset="0"/>
            </a:endParaRPr>
          </a:p>
          <a:p>
            <a:endParaRPr lang="nb-NO" sz="1500" dirty="0">
              <a:solidFill>
                <a:srgbClr val="FFFFFF"/>
              </a:solidFill>
            </a:endParaRPr>
          </a:p>
        </p:txBody>
      </p:sp>
      <p:sp>
        <p:nvSpPr>
          <p:cNvPr id="29" name="Rectangle 28">
            <a:extLst>
              <a:ext uri="{FF2B5EF4-FFF2-40B4-BE49-F238E27FC236}">
                <a16:creationId xmlns:a16="http://schemas.microsoft.com/office/drawing/2014/main" id="{CA3F59CE-D0DB-4EB7-91C0-63DB11030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Advarsel">
            <a:extLst>
              <a:ext uri="{FF2B5EF4-FFF2-40B4-BE49-F238E27FC236}">
                <a16:creationId xmlns:a16="http://schemas.microsoft.com/office/drawing/2014/main" id="{4B80AA8E-9CC5-CCD4-D4B2-0B479069CD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96408" y="1573639"/>
            <a:ext cx="3352128" cy="3352128"/>
          </a:xfrm>
          <a:prstGeom prst="rect">
            <a:avLst/>
          </a:prstGeom>
        </p:spPr>
      </p:pic>
    </p:spTree>
    <p:extLst>
      <p:ext uri="{BB962C8B-B14F-4D97-AF65-F5344CB8AC3E}">
        <p14:creationId xmlns:p14="http://schemas.microsoft.com/office/powerpoint/2010/main" val="26343537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437638-E86C-41B1-BC86-6F186CB35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 y="0"/>
            <a:ext cx="1220228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14B92E7D-ABEB-D880-53CD-C786D49D80C2}"/>
              </a:ext>
            </a:extLst>
          </p:cNvPr>
          <p:cNvSpPr>
            <a:spLocks noGrp="1"/>
          </p:cNvSpPr>
          <p:nvPr>
            <p:ph type="ctrTitle"/>
          </p:nvPr>
        </p:nvSpPr>
        <p:spPr>
          <a:xfrm>
            <a:off x="5087738" y="770467"/>
            <a:ext cx="6298065" cy="3352800"/>
          </a:xfrm>
        </p:spPr>
        <p:txBody>
          <a:bodyPr>
            <a:normAutofit/>
          </a:bodyPr>
          <a:lstStyle/>
          <a:p>
            <a:r>
              <a:rPr lang="nb-NO" dirty="0"/>
              <a:t>Sårbarhet  4</a:t>
            </a:r>
          </a:p>
        </p:txBody>
      </p:sp>
      <p:sp>
        <p:nvSpPr>
          <p:cNvPr id="3" name="Undertittel 2">
            <a:extLst>
              <a:ext uri="{FF2B5EF4-FFF2-40B4-BE49-F238E27FC236}">
                <a16:creationId xmlns:a16="http://schemas.microsoft.com/office/drawing/2014/main" id="{C2A08738-B1C0-87E8-F4B2-A7E374BF6F66}"/>
              </a:ext>
            </a:extLst>
          </p:cNvPr>
          <p:cNvSpPr>
            <a:spLocks noGrp="1"/>
          </p:cNvSpPr>
          <p:nvPr>
            <p:ph type="subTitle" idx="1"/>
          </p:nvPr>
        </p:nvSpPr>
        <p:spPr>
          <a:xfrm>
            <a:off x="5168264" y="4206876"/>
            <a:ext cx="5437067" cy="1645920"/>
          </a:xfrm>
        </p:spPr>
        <p:txBody>
          <a:bodyPr>
            <a:normAutofit/>
          </a:bodyPr>
          <a:lstStyle/>
          <a:p>
            <a:r>
              <a:rPr lang="nb-NO" sz="1500" dirty="0">
                <a:solidFill>
                  <a:srgbClr val="FFFFFF"/>
                </a:solidFill>
              </a:rPr>
              <a:t>MD5 har kjente svakheter som gjør det sårbart for brute-force angrep. Dette betyr at en angriper kan dekryptere hashede passord og få tilgang til sensitiv informasjon. Denne sårbarheten utgjør en betydelig risiko, da kompromitterte passord kan føre til uautorisert tilgang til brukerkontoer og potensielt videre utnyttelse av systemet.</a:t>
            </a:r>
          </a:p>
        </p:txBody>
      </p:sp>
      <p:pic>
        <p:nvPicPr>
          <p:cNvPr id="5" name="Picture 4" descr="Genomskinligt hänglås">
            <a:extLst>
              <a:ext uri="{FF2B5EF4-FFF2-40B4-BE49-F238E27FC236}">
                <a16:creationId xmlns:a16="http://schemas.microsoft.com/office/drawing/2014/main" id="{02D530FB-AE4E-6B6D-E29E-A286E246D903}"/>
              </a:ext>
            </a:extLst>
          </p:cNvPr>
          <p:cNvPicPr>
            <a:picLocks noChangeAspect="1"/>
          </p:cNvPicPr>
          <p:nvPr/>
        </p:nvPicPr>
        <p:blipFill>
          <a:blip r:embed="rId2"/>
          <a:srcRect l="14994" r="40846"/>
          <a:stretch/>
        </p:blipFill>
        <p:spPr>
          <a:xfrm>
            <a:off x="-10288" y="10"/>
            <a:ext cx="4628007" cy="6864408"/>
          </a:xfrm>
          <a:prstGeom prst="rect">
            <a:avLst/>
          </a:prstGeom>
        </p:spPr>
      </p:pic>
    </p:spTree>
    <p:extLst>
      <p:ext uri="{BB962C8B-B14F-4D97-AF65-F5344CB8AC3E}">
        <p14:creationId xmlns:p14="http://schemas.microsoft.com/office/powerpoint/2010/main" val="25791136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Metropolitt">
  <a:themeElements>
    <a:clrScheme name="Metropolitt">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t">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TM03457491[[fn=Metropolitt]]</Template>
  <TotalTime>115</TotalTime>
  <Words>1909</Words>
  <Application>Microsoft Office PowerPoint</Application>
  <PresentationFormat>Widescreen</PresentationFormat>
  <Paragraphs>125</Paragraphs>
  <Slides>23</Slides>
  <Notes>3</Notes>
  <HiddenSlides>0</HiddenSlides>
  <MMClips>0</MMClips>
  <ScaleCrop>false</ScaleCrop>
  <HeadingPairs>
    <vt:vector size="6" baseType="variant">
      <vt:variant>
        <vt:lpstr>Brukte skrifter</vt:lpstr>
      </vt:variant>
      <vt:variant>
        <vt:i4>6</vt:i4>
      </vt:variant>
      <vt:variant>
        <vt:lpstr>Tema</vt:lpstr>
      </vt:variant>
      <vt:variant>
        <vt:i4>1</vt:i4>
      </vt:variant>
      <vt:variant>
        <vt:lpstr>Lysbildetitler</vt:lpstr>
      </vt:variant>
      <vt:variant>
        <vt:i4>23</vt:i4>
      </vt:variant>
    </vt:vector>
  </HeadingPairs>
  <TitlesOfParts>
    <vt:vector size="30" baseType="lpstr">
      <vt:lpstr>Amasis MT Pro Medium</vt:lpstr>
      <vt:lpstr>Aptos</vt:lpstr>
      <vt:lpstr>Aptos Display</vt:lpstr>
      <vt:lpstr>Arial</vt:lpstr>
      <vt:lpstr>Calibri Light</vt:lpstr>
      <vt:lpstr>Times New Roman</vt:lpstr>
      <vt:lpstr>Metropolitt</vt:lpstr>
      <vt:lpstr>Teknisk sårbarhetsrevisjon</vt:lpstr>
      <vt:lpstr>Innholdsfortegnelse</vt:lpstr>
      <vt:lpstr>Executive summary</vt:lpstr>
      <vt:lpstr>Oppsummering av sårbarheter </vt:lpstr>
      <vt:lpstr>Alle identifiserte sårbarhetsfunn </vt:lpstr>
      <vt:lpstr>Sårbarhet 1 </vt:lpstr>
      <vt:lpstr>Sårbarhet 2  </vt:lpstr>
      <vt:lpstr>Sårbarhet 3</vt:lpstr>
      <vt:lpstr>Sårbarhet  4</vt:lpstr>
      <vt:lpstr>Sårbarhet  5</vt:lpstr>
      <vt:lpstr>Sårbarhet 6</vt:lpstr>
      <vt:lpstr>Sårbarhet 7</vt:lpstr>
      <vt:lpstr>Sårbarhet 8</vt:lpstr>
      <vt:lpstr>Sårbarhet 9</vt:lpstr>
      <vt:lpstr>Sårbarhet 10</vt:lpstr>
      <vt:lpstr>Sårbarhet 11</vt:lpstr>
      <vt:lpstr>Sårbarhet 12</vt:lpstr>
      <vt:lpstr>Sårbarhet  13</vt:lpstr>
      <vt:lpstr>Sårbarhet 14</vt:lpstr>
      <vt:lpstr>Sårbarhet 15</vt:lpstr>
      <vt:lpstr>Sårbarhet 16</vt:lpstr>
      <vt:lpstr>Informasjon 1 </vt:lpstr>
      <vt:lpstr>Informasjon 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Mahamed Maki Saine</dc:creator>
  <cp:lastModifiedBy>Mahamed Maki Saine</cp:lastModifiedBy>
  <cp:revision>2</cp:revision>
  <dcterms:created xsi:type="dcterms:W3CDTF">2024-09-12T17:27:31Z</dcterms:created>
  <dcterms:modified xsi:type="dcterms:W3CDTF">2025-09-22T16:44:49Z</dcterms:modified>
</cp:coreProperties>
</file>