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35" r:id="rId2"/>
    <p:sldId id="502" r:id="rId3"/>
    <p:sldId id="483" r:id="rId4"/>
    <p:sldId id="489" r:id="rId5"/>
    <p:sldId id="490" r:id="rId6"/>
    <p:sldId id="498" r:id="rId7"/>
    <p:sldId id="497" r:id="rId8"/>
    <p:sldId id="499" r:id="rId9"/>
    <p:sldId id="496" r:id="rId10"/>
    <p:sldId id="495" r:id="rId11"/>
    <p:sldId id="474" r:id="rId12"/>
    <p:sldId id="480" r:id="rId13"/>
    <p:sldId id="454" r:id="rId14"/>
    <p:sldId id="467" r:id="rId15"/>
    <p:sldId id="468" r:id="rId16"/>
    <p:sldId id="469" r:id="rId17"/>
  </p:sldIdLst>
  <p:sldSz cx="9144000" cy="5143500" type="screen16x9"/>
  <p:notesSz cx="6797675" cy="992505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6">
          <p15:clr>
            <a:srgbClr val="A4A3A4"/>
          </p15:clr>
        </p15:guide>
        <p15:guide id="2" pos="29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333333"/>
    <a:srgbClr val="1C1C1C"/>
    <a:srgbClr val="000000"/>
    <a:srgbClr val="5F5F5F"/>
    <a:srgbClr val="FCFCFC"/>
    <a:srgbClr val="CCD0D1"/>
    <a:srgbClr val="EED56C"/>
    <a:srgbClr val="D43E01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20" autoAdjust="0"/>
  </p:normalViewPr>
  <p:slideViewPr>
    <p:cSldViewPr>
      <p:cViewPr varScale="1">
        <p:scale>
          <a:sx n="132" d="100"/>
          <a:sy n="132" d="100"/>
        </p:scale>
        <p:origin x="930" y="108"/>
      </p:cViewPr>
      <p:guideLst>
        <p:guide orient="horz" pos="1606"/>
        <p:guide pos="2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D7297-04F5-4D8E-AD00-9D7FCF9167AA}" type="doc">
      <dgm:prSet loTypeId="urn:microsoft.com/office/officeart/2005/8/layout/radial5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B6DEBC3-6A47-4275-934D-01C0C44F8EB2}">
      <dgm:prSet phldrT="[文本]"/>
      <dgm:spPr/>
      <dgm:t>
        <a:bodyPr/>
        <a:lstStyle/>
        <a:p>
          <a:r>
            <a:rPr lang="zh-CN" altLang="en-US" dirty="0"/>
            <a:t>第二课堂成绩单</a:t>
          </a:r>
          <a:endParaRPr lang="en-US" altLang="zh-CN" dirty="0"/>
        </a:p>
        <a:p>
          <a:r>
            <a:rPr lang="zh-CN" altLang="en-US" dirty="0"/>
            <a:t>项目</a:t>
          </a:r>
        </a:p>
      </dgm:t>
    </dgm:pt>
    <dgm:pt modelId="{929DAC88-6221-4FE9-8165-5651779AB7A9}" type="parTrans" cxnId="{C7CC9861-3822-4716-8BBB-D0BE8643BCBA}">
      <dgm:prSet/>
      <dgm:spPr/>
      <dgm:t>
        <a:bodyPr/>
        <a:lstStyle/>
        <a:p>
          <a:endParaRPr lang="zh-CN" altLang="en-US"/>
        </a:p>
      </dgm:t>
    </dgm:pt>
    <dgm:pt modelId="{5866EAF7-EBF3-4F20-8247-45868906C83B}" type="sibTrans" cxnId="{C7CC9861-3822-4716-8BBB-D0BE8643BCBA}">
      <dgm:prSet/>
      <dgm:spPr/>
      <dgm:t>
        <a:bodyPr/>
        <a:lstStyle/>
        <a:p>
          <a:endParaRPr lang="zh-CN" altLang="en-US"/>
        </a:p>
      </dgm:t>
    </dgm:pt>
    <dgm:pt modelId="{A7B7BDAD-6B78-409B-B869-82D93BBF1C4C}">
      <dgm:prSet phldrT="[文本]"/>
      <dgm:spPr/>
      <dgm:t>
        <a:bodyPr/>
        <a:lstStyle/>
        <a:p>
          <a:r>
            <a:rPr lang="zh-CN" altLang="en-US" dirty="0"/>
            <a:t>思想引领</a:t>
          </a:r>
        </a:p>
      </dgm:t>
    </dgm:pt>
    <dgm:pt modelId="{3D0B13B5-EF63-4794-BA80-2E3D60DB8A1C}" type="parTrans" cxnId="{94355BCA-3774-49BA-BC02-65B1CA61555A}">
      <dgm:prSet/>
      <dgm:spPr/>
      <dgm:t>
        <a:bodyPr/>
        <a:lstStyle/>
        <a:p>
          <a:endParaRPr lang="zh-CN" altLang="en-US"/>
        </a:p>
      </dgm:t>
    </dgm:pt>
    <dgm:pt modelId="{AB6D62D5-38A9-43DE-BF87-FC2B566E5F15}" type="sibTrans" cxnId="{94355BCA-3774-49BA-BC02-65B1CA61555A}">
      <dgm:prSet/>
      <dgm:spPr/>
      <dgm:t>
        <a:bodyPr/>
        <a:lstStyle/>
        <a:p>
          <a:endParaRPr lang="zh-CN" altLang="en-US"/>
        </a:p>
      </dgm:t>
    </dgm:pt>
    <dgm:pt modelId="{468480AD-2854-4305-8A05-A23153492100}">
      <dgm:prSet phldrT="[文本]"/>
      <dgm:spPr/>
      <dgm:t>
        <a:bodyPr/>
        <a:lstStyle/>
        <a:p>
          <a:r>
            <a:rPr lang="zh-CN" altLang="en-US" dirty="0"/>
            <a:t>创新创业</a:t>
          </a:r>
        </a:p>
      </dgm:t>
    </dgm:pt>
    <dgm:pt modelId="{FE19FFBB-81BC-4721-96A2-A8F478262B68}" type="parTrans" cxnId="{654EE12C-557C-410F-A719-2D0EED92E986}">
      <dgm:prSet/>
      <dgm:spPr/>
      <dgm:t>
        <a:bodyPr/>
        <a:lstStyle/>
        <a:p>
          <a:endParaRPr lang="zh-CN" altLang="en-US"/>
        </a:p>
      </dgm:t>
    </dgm:pt>
    <dgm:pt modelId="{FB30888D-5E30-402B-A131-71E100B2D5B4}" type="sibTrans" cxnId="{654EE12C-557C-410F-A719-2D0EED92E986}">
      <dgm:prSet/>
      <dgm:spPr/>
      <dgm:t>
        <a:bodyPr/>
        <a:lstStyle/>
        <a:p>
          <a:endParaRPr lang="zh-CN" altLang="en-US"/>
        </a:p>
      </dgm:t>
    </dgm:pt>
    <dgm:pt modelId="{8CCA3E5A-BE25-410B-979F-A8756BE8D4B5}">
      <dgm:prSet phldrT="[文本]"/>
      <dgm:spPr/>
      <dgm:t>
        <a:bodyPr/>
        <a:lstStyle/>
        <a:p>
          <a:r>
            <a:rPr lang="zh-CN" altLang="en-US" dirty="0"/>
            <a:t>志愿公益</a:t>
          </a:r>
        </a:p>
      </dgm:t>
    </dgm:pt>
    <dgm:pt modelId="{E137F9CC-DE19-4450-B5E3-B554C5169683}" type="parTrans" cxnId="{3016F587-1545-4A08-8277-1D6AF307E05F}">
      <dgm:prSet/>
      <dgm:spPr/>
      <dgm:t>
        <a:bodyPr/>
        <a:lstStyle/>
        <a:p>
          <a:endParaRPr lang="zh-CN" altLang="en-US"/>
        </a:p>
      </dgm:t>
    </dgm:pt>
    <dgm:pt modelId="{AE600F74-54E9-4DB0-ACB0-52AA9DDA18CC}" type="sibTrans" cxnId="{3016F587-1545-4A08-8277-1D6AF307E05F}">
      <dgm:prSet/>
      <dgm:spPr/>
      <dgm:t>
        <a:bodyPr/>
        <a:lstStyle/>
        <a:p>
          <a:endParaRPr lang="zh-CN" altLang="en-US"/>
        </a:p>
      </dgm:t>
    </dgm:pt>
    <dgm:pt modelId="{8713C24A-9BD5-4907-BF70-C1646670250E}">
      <dgm:prSet phldrT="[文本]"/>
      <dgm:spPr/>
      <dgm:t>
        <a:bodyPr/>
        <a:lstStyle/>
        <a:p>
          <a:r>
            <a:rPr lang="zh-CN" altLang="en-US" dirty="0"/>
            <a:t>实践实习</a:t>
          </a:r>
        </a:p>
      </dgm:t>
    </dgm:pt>
    <dgm:pt modelId="{CCE0F66D-424B-4B94-AAF7-193BD434A6C9}" type="parTrans" cxnId="{621D8A41-5427-4558-A14B-3AB17953C7FC}">
      <dgm:prSet/>
      <dgm:spPr/>
      <dgm:t>
        <a:bodyPr/>
        <a:lstStyle/>
        <a:p>
          <a:endParaRPr lang="zh-CN" altLang="en-US"/>
        </a:p>
      </dgm:t>
    </dgm:pt>
    <dgm:pt modelId="{BE9902DD-7907-41A9-8ED5-15FEB8C6E142}" type="sibTrans" cxnId="{621D8A41-5427-4558-A14B-3AB17953C7FC}">
      <dgm:prSet/>
      <dgm:spPr/>
      <dgm:t>
        <a:bodyPr/>
        <a:lstStyle/>
        <a:p>
          <a:endParaRPr lang="zh-CN" altLang="en-US"/>
        </a:p>
      </dgm:t>
    </dgm:pt>
    <dgm:pt modelId="{8B380003-51A8-41A0-A0DC-3B7B854C9BB0}">
      <dgm:prSet phldrT="[文本]"/>
      <dgm:spPr/>
      <dgm:t>
        <a:bodyPr/>
        <a:lstStyle/>
        <a:p>
          <a:r>
            <a:rPr lang="zh-CN" altLang="en-US" dirty="0"/>
            <a:t>文体艺术</a:t>
          </a:r>
        </a:p>
      </dgm:t>
    </dgm:pt>
    <dgm:pt modelId="{F77AB9C8-077B-4DAE-AD4D-94625807C410}" type="parTrans" cxnId="{0BE444EC-9700-4ED8-A343-FD89A3A0FB58}">
      <dgm:prSet/>
      <dgm:spPr/>
      <dgm:t>
        <a:bodyPr/>
        <a:lstStyle/>
        <a:p>
          <a:endParaRPr lang="zh-CN" altLang="en-US"/>
        </a:p>
      </dgm:t>
    </dgm:pt>
    <dgm:pt modelId="{B2E82869-395E-49D4-A896-E4CEDFA1BA48}" type="sibTrans" cxnId="{0BE444EC-9700-4ED8-A343-FD89A3A0FB58}">
      <dgm:prSet/>
      <dgm:spPr/>
      <dgm:t>
        <a:bodyPr/>
        <a:lstStyle/>
        <a:p>
          <a:endParaRPr lang="zh-CN" altLang="en-US"/>
        </a:p>
      </dgm:t>
    </dgm:pt>
    <dgm:pt modelId="{AD19B3A8-459E-4A17-A30D-C56F4B61C6D9}">
      <dgm:prSet phldrT="[文本]" custRadScaleRad="107219" custRadScaleInc="-12428"/>
      <dgm:spPr/>
      <dgm:t>
        <a:bodyPr/>
        <a:lstStyle/>
        <a:p>
          <a:endParaRPr lang="zh-CN" altLang="en-US"/>
        </a:p>
      </dgm:t>
    </dgm:pt>
    <dgm:pt modelId="{368EDA95-BF02-45E8-8337-25D32BEDD0A1}" type="parTrans" cxnId="{4EE44307-DFD1-4EC7-BAA7-8CB0F83EEE82}">
      <dgm:prSet/>
      <dgm:spPr/>
      <dgm:t>
        <a:bodyPr/>
        <a:lstStyle/>
        <a:p>
          <a:endParaRPr lang="zh-CN" altLang="en-US"/>
        </a:p>
      </dgm:t>
    </dgm:pt>
    <dgm:pt modelId="{8D2945C2-3A1C-43EF-937B-A8D33071AA1A}" type="sibTrans" cxnId="{4EE44307-DFD1-4EC7-BAA7-8CB0F83EEE82}">
      <dgm:prSet/>
      <dgm:spPr/>
      <dgm:t>
        <a:bodyPr/>
        <a:lstStyle/>
        <a:p>
          <a:endParaRPr lang="zh-CN" altLang="en-US"/>
        </a:p>
      </dgm:t>
    </dgm:pt>
    <dgm:pt modelId="{0E55C977-4E41-42F4-9EB0-E58286BCDE55}">
      <dgm:prSet phldrT="[文本]" custRadScaleRad="107219" custRadScaleInc="-12428"/>
      <dgm:spPr/>
      <dgm:t>
        <a:bodyPr/>
        <a:lstStyle/>
        <a:p>
          <a:endParaRPr lang="zh-CN" altLang="en-US"/>
        </a:p>
      </dgm:t>
    </dgm:pt>
    <dgm:pt modelId="{D9FC66DA-3372-4933-8AFD-AB927820C789}" type="parTrans" cxnId="{BE750C38-7D81-4AF1-A321-3E6660DCA1AF}">
      <dgm:prSet/>
      <dgm:spPr/>
      <dgm:t>
        <a:bodyPr/>
        <a:lstStyle/>
        <a:p>
          <a:endParaRPr lang="zh-CN" altLang="en-US"/>
        </a:p>
      </dgm:t>
    </dgm:pt>
    <dgm:pt modelId="{A04F8202-1419-4049-9C24-3C00A10D2A3B}" type="sibTrans" cxnId="{BE750C38-7D81-4AF1-A321-3E6660DCA1AF}">
      <dgm:prSet/>
      <dgm:spPr/>
      <dgm:t>
        <a:bodyPr/>
        <a:lstStyle/>
        <a:p>
          <a:endParaRPr lang="zh-CN" altLang="en-US"/>
        </a:p>
      </dgm:t>
    </dgm:pt>
    <dgm:pt modelId="{39342D15-2EF8-419F-ADB3-9E9EFF70D680}">
      <dgm:prSet/>
      <dgm:spPr/>
      <dgm:t>
        <a:bodyPr/>
        <a:lstStyle/>
        <a:p>
          <a:r>
            <a:rPr lang="zh-CN" altLang="en-US" dirty="0"/>
            <a:t>技能培训</a:t>
          </a:r>
        </a:p>
      </dgm:t>
    </dgm:pt>
    <dgm:pt modelId="{BEC5A2D9-FA77-4C05-B2C9-39E25F3E6344}" type="parTrans" cxnId="{4EE19EB9-450A-43BD-9F77-067B1B3C8746}">
      <dgm:prSet/>
      <dgm:spPr/>
      <dgm:t>
        <a:bodyPr/>
        <a:lstStyle/>
        <a:p>
          <a:endParaRPr lang="zh-CN" altLang="en-US"/>
        </a:p>
      </dgm:t>
    </dgm:pt>
    <dgm:pt modelId="{CA3DE392-94A1-45DA-B6BA-A3DB895AB7A8}" type="sibTrans" cxnId="{4EE19EB9-450A-43BD-9F77-067B1B3C8746}">
      <dgm:prSet/>
      <dgm:spPr/>
      <dgm:t>
        <a:bodyPr/>
        <a:lstStyle/>
        <a:p>
          <a:endParaRPr lang="zh-CN" altLang="en-US"/>
        </a:p>
      </dgm:t>
    </dgm:pt>
    <dgm:pt modelId="{6D0918D2-1DC5-4C77-8FEF-2982164972AC}">
      <dgm:prSet/>
      <dgm:spPr/>
      <dgm:t>
        <a:bodyPr/>
        <a:lstStyle/>
        <a:p>
          <a:r>
            <a:rPr lang="zh-CN" altLang="en-US" dirty="0"/>
            <a:t>菁英成长</a:t>
          </a:r>
        </a:p>
      </dgm:t>
    </dgm:pt>
    <dgm:pt modelId="{2F8EB922-0784-4245-8CC3-BAF0E7D064B6}" type="parTrans" cxnId="{6A2719D7-59C4-4E18-AE83-4CE630B1A256}">
      <dgm:prSet/>
      <dgm:spPr/>
      <dgm:t>
        <a:bodyPr/>
        <a:lstStyle/>
        <a:p>
          <a:endParaRPr lang="zh-CN" altLang="en-US"/>
        </a:p>
      </dgm:t>
    </dgm:pt>
    <dgm:pt modelId="{30C38E67-A9EE-4A79-BE33-13E7D9D4EC8A}" type="sibTrans" cxnId="{6A2719D7-59C4-4E18-AE83-4CE630B1A256}">
      <dgm:prSet/>
      <dgm:spPr/>
      <dgm:t>
        <a:bodyPr/>
        <a:lstStyle/>
        <a:p>
          <a:endParaRPr lang="zh-CN" altLang="en-US"/>
        </a:p>
      </dgm:t>
    </dgm:pt>
    <dgm:pt modelId="{EA39240F-E2CD-4B99-BB08-A9C7770EE6E8}" type="pres">
      <dgm:prSet presAssocID="{801D7297-04F5-4D8E-AD00-9D7FCF9167A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1384FB4-4850-4C88-B864-2B0C1A7A007C}" type="pres">
      <dgm:prSet presAssocID="{DB6DEBC3-6A47-4275-934D-01C0C44F8EB2}" presName="centerShape" presStyleLbl="node0" presStyleIdx="0" presStyleCnt="1"/>
      <dgm:spPr/>
    </dgm:pt>
    <dgm:pt modelId="{709E5517-3A18-4436-9AE9-87D587E4E9EB}" type="pres">
      <dgm:prSet presAssocID="{3D0B13B5-EF63-4794-BA80-2E3D60DB8A1C}" presName="parTrans" presStyleLbl="sibTrans2D1" presStyleIdx="0" presStyleCnt="7"/>
      <dgm:spPr/>
    </dgm:pt>
    <dgm:pt modelId="{0A81B73E-090B-43C0-A5A5-E37FC13D7F22}" type="pres">
      <dgm:prSet presAssocID="{3D0B13B5-EF63-4794-BA80-2E3D60DB8A1C}" presName="connectorText" presStyleLbl="sibTrans2D1" presStyleIdx="0" presStyleCnt="7"/>
      <dgm:spPr/>
    </dgm:pt>
    <dgm:pt modelId="{F7CCE00E-8D1F-4D0B-84A3-8C2063D00A7F}" type="pres">
      <dgm:prSet presAssocID="{A7B7BDAD-6B78-409B-B869-82D93BBF1C4C}" presName="node" presStyleLbl="node1" presStyleIdx="0" presStyleCnt="7">
        <dgm:presLayoutVars>
          <dgm:bulletEnabled val="1"/>
        </dgm:presLayoutVars>
      </dgm:prSet>
      <dgm:spPr/>
    </dgm:pt>
    <dgm:pt modelId="{AE5BE790-08CC-43CA-8B63-48F5A35634C5}" type="pres">
      <dgm:prSet presAssocID="{FE19FFBB-81BC-4721-96A2-A8F478262B68}" presName="parTrans" presStyleLbl="sibTrans2D1" presStyleIdx="1" presStyleCnt="7"/>
      <dgm:spPr/>
    </dgm:pt>
    <dgm:pt modelId="{AB38C2F4-F35A-46E1-9CD6-DE0F1A45A242}" type="pres">
      <dgm:prSet presAssocID="{FE19FFBB-81BC-4721-96A2-A8F478262B68}" presName="connectorText" presStyleLbl="sibTrans2D1" presStyleIdx="1" presStyleCnt="7"/>
      <dgm:spPr/>
    </dgm:pt>
    <dgm:pt modelId="{ABE1B238-2230-4919-A633-0F0C6E63F435}" type="pres">
      <dgm:prSet presAssocID="{468480AD-2854-4305-8A05-A23153492100}" presName="node" presStyleLbl="node1" presStyleIdx="1" presStyleCnt="7">
        <dgm:presLayoutVars>
          <dgm:bulletEnabled val="1"/>
        </dgm:presLayoutVars>
      </dgm:prSet>
      <dgm:spPr/>
    </dgm:pt>
    <dgm:pt modelId="{D7B508C6-08A8-4420-94FA-B166E8BDA925}" type="pres">
      <dgm:prSet presAssocID="{E137F9CC-DE19-4450-B5E3-B554C5169683}" presName="parTrans" presStyleLbl="sibTrans2D1" presStyleIdx="2" presStyleCnt="7"/>
      <dgm:spPr/>
    </dgm:pt>
    <dgm:pt modelId="{3E770D57-E821-4076-AE6E-1788EA713C3B}" type="pres">
      <dgm:prSet presAssocID="{E137F9CC-DE19-4450-B5E3-B554C5169683}" presName="connectorText" presStyleLbl="sibTrans2D1" presStyleIdx="2" presStyleCnt="7"/>
      <dgm:spPr/>
    </dgm:pt>
    <dgm:pt modelId="{751AF637-D37D-4B08-BB3D-A502A378A111}" type="pres">
      <dgm:prSet presAssocID="{8CCA3E5A-BE25-410B-979F-A8756BE8D4B5}" presName="node" presStyleLbl="node1" presStyleIdx="2" presStyleCnt="7">
        <dgm:presLayoutVars>
          <dgm:bulletEnabled val="1"/>
        </dgm:presLayoutVars>
      </dgm:prSet>
      <dgm:spPr/>
    </dgm:pt>
    <dgm:pt modelId="{F144ECAC-16A1-480B-9D57-6D73E1C05AEB}" type="pres">
      <dgm:prSet presAssocID="{CCE0F66D-424B-4B94-AAF7-193BD434A6C9}" presName="parTrans" presStyleLbl="sibTrans2D1" presStyleIdx="3" presStyleCnt="7"/>
      <dgm:spPr/>
    </dgm:pt>
    <dgm:pt modelId="{0CBF51E6-5643-440E-AA19-A4AF6B262757}" type="pres">
      <dgm:prSet presAssocID="{CCE0F66D-424B-4B94-AAF7-193BD434A6C9}" presName="connectorText" presStyleLbl="sibTrans2D1" presStyleIdx="3" presStyleCnt="7"/>
      <dgm:spPr/>
    </dgm:pt>
    <dgm:pt modelId="{189A1C2E-88A6-4C10-ABFC-C1442C26BBD9}" type="pres">
      <dgm:prSet presAssocID="{8713C24A-9BD5-4907-BF70-C1646670250E}" presName="node" presStyleLbl="node1" presStyleIdx="3" presStyleCnt="7">
        <dgm:presLayoutVars>
          <dgm:bulletEnabled val="1"/>
        </dgm:presLayoutVars>
      </dgm:prSet>
      <dgm:spPr/>
    </dgm:pt>
    <dgm:pt modelId="{365BBBE2-7C4D-406A-9E2F-7DD37B94AD1A}" type="pres">
      <dgm:prSet presAssocID="{F77AB9C8-077B-4DAE-AD4D-94625807C410}" presName="parTrans" presStyleLbl="sibTrans2D1" presStyleIdx="4" presStyleCnt="7"/>
      <dgm:spPr/>
    </dgm:pt>
    <dgm:pt modelId="{E4CA327A-E9EA-481A-8E0F-6E6754A3311B}" type="pres">
      <dgm:prSet presAssocID="{F77AB9C8-077B-4DAE-AD4D-94625807C410}" presName="connectorText" presStyleLbl="sibTrans2D1" presStyleIdx="4" presStyleCnt="7"/>
      <dgm:spPr/>
    </dgm:pt>
    <dgm:pt modelId="{4918F235-2CEF-401E-ABB1-295C286BB814}" type="pres">
      <dgm:prSet presAssocID="{8B380003-51A8-41A0-A0DC-3B7B854C9BB0}" presName="node" presStyleLbl="node1" presStyleIdx="4" presStyleCnt="7">
        <dgm:presLayoutVars>
          <dgm:bulletEnabled val="1"/>
        </dgm:presLayoutVars>
      </dgm:prSet>
      <dgm:spPr/>
    </dgm:pt>
    <dgm:pt modelId="{A8359586-B692-4618-843C-0E9CF63E8B18}" type="pres">
      <dgm:prSet presAssocID="{BEC5A2D9-FA77-4C05-B2C9-39E25F3E6344}" presName="parTrans" presStyleLbl="sibTrans2D1" presStyleIdx="5" presStyleCnt="7"/>
      <dgm:spPr/>
    </dgm:pt>
    <dgm:pt modelId="{17E82333-C53A-4807-A1D5-11E9796A7490}" type="pres">
      <dgm:prSet presAssocID="{BEC5A2D9-FA77-4C05-B2C9-39E25F3E6344}" presName="connectorText" presStyleLbl="sibTrans2D1" presStyleIdx="5" presStyleCnt="7"/>
      <dgm:spPr/>
    </dgm:pt>
    <dgm:pt modelId="{05128FDA-AC2B-46F7-9E23-670A3E64E713}" type="pres">
      <dgm:prSet presAssocID="{39342D15-2EF8-419F-ADB3-9E9EFF70D680}" presName="node" presStyleLbl="node1" presStyleIdx="5" presStyleCnt="7">
        <dgm:presLayoutVars>
          <dgm:bulletEnabled val="1"/>
        </dgm:presLayoutVars>
      </dgm:prSet>
      <dgm:spPr/>
    </dgm:pt>
    <dgm:pt modelId="{3D0197B8-2BF0-46A4-9BDB-B2565C32162C}" type="pres">
      <dgm:prSet presAssocID="{2F8EB922-0784-4245-8CC3-BAF0E7D064B6}" presName="parTrans" presStyleLbl="sibTrans2D1" presStyleIdx="6" presStyleCnt="7"/>
      <dgm:spPr/>
    </dgm:pt>
    <dgm:pt modelId="{2A5618AB-7237-41EE-8ECA-420B34C6BD0F}" type="pres">
      <dgm:prSet presAssocID="{2F8EB922-0784-4245-8CC3-BAF0E7D064B6}" presName="connectorText" presStyleLbl="sibTrans2D1" presStyleIdx="6" presStyleCnt="7"/>
      <dgm:spPr/>
    </dgm:pt>
    <dgm:pt modelId="{B050FBAE-423D-4230-AFA2-9B10E9C54DC1}" type="pres">
      <dgm:prSet presAssocID="{6D0918D2-1DC5-4C77-8FEF-2982164972AC}" presName="node" presStyleLbl="node1" presStyleIdx="6" presStyleCnt="7">
        <dgm:presLayoutVars>
          <dgm:bulletEnabled val="1"/>
        </dgm:presLayoutVars>
      </dgm:prSet>
      <dgm:spPr/>
    </dgm:pt>
  </dgm:ptLst>
  <dgm:cxnLst>
    <dgm:cxn modelId="{294D9503-AAEE-40B4-82F0-E9233E204C35}" type="presOf" srcId="{F77AB9C8-077B-4DAE-AD4D-94625807C410}" destId="{365BBBE2-7C4D-406A-9E2F-7DD37B94AD1A}" srcOrd="0" destOrd="0" presId="urn:microsoft.com/office/officeart/2005/8/layout/radial5"/>
    <dgm:cxn modelId="{4EE44307-DFD1-4EC7-BAA7-8CB0F83EEE82}" srcId="{801D7297-04F5-4D8E-AD00-9D7FCF9167AA}" destId="{AD19B3A8-459E-4A17-A30D-C56F4B61C6D9}" srcOrd="1" destOrd="0" parTransId="{368EDA95-BF02-45E8-8337-25D32BEDD0A1}" sibTransId="{8D2945C2-3A1C-43EF-937B-A8D33071AA1A}"/>
    <dgm:cxn modelId="{0E4ADB09-C823-4CA1-B404-B6989CDBFE58}" type="presOf" srcId="{CCE0F66D-424B-4B94-AAF7-193BD434A6C9}" destId="{F144ECAC-16A1-480B-9D57-6D73E1C05AEB}" srcOrd="0" destOrd="0" presId="urn:microsoft.com/office/officeart/2005/8/layout/radial5"/>
    <dgm:cxn modelId="{80A5441D-7D06-4D31-A8AD-E11F553D235A}" type="presOf" srcId="{2F8EB922-0784-4245-8CC3-BAF0E7D064B6}" destId="{2A5618AB-7237-41EE-8ECA-420B34C6BD0F}" srcOrd="1" destOrd="0" presId="urn:microsoft.com/office/officeart/2005/8/layout/radial5"/>
    <dgm:cxn modelId="{B43CBD24-F30B-4B95-A6F7-CAE4B68D496A}" type="presOf" srcId="{E137F9CC-DE19-4450-B5E3-B554C5169683}" destId="{D7B508C6-08A8-4420-94FA-B166E8BDA925}" srcOrd="0" destOrd="0" presId="urn:microsoft.com/office/officeart/2005/8/layout/radial5"/>
    <dgm:cxn modelId="{654EE12C-557C-410F-A719-2D0EED92E986}" srcId="{DB6DEBC3-6A47-4275-934D-01C0C44F8EB2}" destId="{468480AD-2854-4305-8A05-A23153492100}" srcOrd="1" destOrd="0" parTransId="{FE19FFBB-81BC-4721-96A2-A8F478262B68}" sibTransId="{FB30888D-5E30-402B-A131-71E100B2D5B4}"/>
    <dgm:cxn modelId="{BE750C38-7D81-4AF1-A321-3E6660DCA1AF}" srcId="{801D7297-04F5-4D8E-AD00-9D7FCF9167AA}" destId="{0E55C977-4E41-42F4-9EB0-E58286BCDE55}" srcOrd="2" destOrd="0" parTransId="{D9FC66DA-3372-4933-8AFD-AB927820C789}" sibTransId="{A04F8202-1419-4049-9C24-3C00A10D2A3B}"/>
    <dgm:cxn modelId="{874AAF5B-25F1-4E1D-AA3B-DC8188B6172E}" type="presOf" srcId="{3D0B13B5-EF63-4794-BA80-2E3D60DB8A1C}" destId="{0A81B73E-090B-43C0-A5A5-E37FC13D7F22}" srcOrd="1" destOrd="0" presId="urn:microsoft.com/office/officeart/2005/8/layout/radial5"/>
    <dgm:cxn modelId="{621D8A41-5427-4558-A14B-3AB17953C7FC}" srcId="{DB6DEBC3-6A47-4275-934D-01C0C44F8EB2}" destId="{8713C24A-9BD5-4907-BF70-C1646670250E}" srcOrd="3" destOrd="0" parTransId="{CCE0F66D-424B-4B94-AAF7-193BD434A6C9}" sibTransId="{BE9902DD-7907-41A9-8ED5-15FEB8C6E142}"/>
    <dgm:cxn modelId="{C7CC9861-3822-4716-8BBB-D0BE8643BCBA}" srcId="{801D7297-04F5-4D8E-AD00-9D7FCF9167AA}" destId="{DB6DEBC3-6A47-4275-934D-01C0C44F8EB2}" srcOrd="0" destOrd="0" parTransId="{929DAC88-6221-4FE9-8165-5651779AB7A9}" sibTransId="{5866EAF7-EBF3-4F20-8247-45868906C83B}"/>
    <dgm:cxn modelId="{D83FA443-E2EE-4E8E-B92F-6C69FDBB49CB}" type="presOf" srcId="{2F8EB922-0784-4245-8CC3-BAF0E7D064B6}" destId="{3D0197B8-2BF0-46A4-9BDB-B2565C32162C}" srcOrd="0" destOrd="0" presId="urn:microsoft.com/office/officeart/2005/8/layout/radial5"/>
    <dgm:cxn modelId="{BE28CF6B-4DE1-462D-A229-1B8F62EDAED4}" type="presOf" srcId="{CCE0F66D-424B-4B94-AAF7-193BD434A6C9}" destId="{0CBF51E6-5643-440E-AA19-A4AF6B262757}" srcOrd="1" destOrd="0" presId="urn:microsoft.com/office/officeart/2005/8/layout/radial5"/>
    <dgm:cxn modelId="{56B8D26B-BD82-4335-A0B1-5DF589CB6737}" type="presOf" srcId="{E137F9CC-DE19-4450-B5E3-B554C5169683}" destId="{3E770D57-E821-4076-AE6E-1788EA713C3B}" srcOrd="1" destOrd="0" presId="urn:microsoft.com/office/officeart/2005/8/layout/radial5"/>
    <dgm:cxn modelId="{D7A7295A-F208-4AFF-908A-B7E826AEC94A}" type="presOf" srcId="{801D7297-04F5-4D8E-AD00-9D7FCF9167AA}" destId="{EA39240F-E2CD-4B99-BB08-A9C7770EE6E8}" srcOrd="0" destOrd="0" presId="urn:microsoft.com/office/officeart/2005/8/layout/radial5"/>
    <dgm:cxn modelId="{3016F587-1545-4A08-8277-1D6AF307E05F}" srcId="{DB6DEBC3-6A47-4275-934D-01C0C44F8EB2}" destId="{8CCA3E5A-BE25-410B-979F-A8756BE8D4B5}" srcOrd="2" destOrd="0" parTransId="{E137F9CC-DE19-4450-B5E3-B554C5169683}" sibTransId="{AE600F74-54E9-4DB0-ACB0-52AA9DDA18CC}"/>
    <dgm:cxn modelId="{D20F719A-BEA8-4761-8BA6-B1118FFA8035}" type="presOf" srcId="{FE19FFBB-81BC-4721-96A2-A8F478262B68}" destId="{AB38C2F4-F35A-46E1-9CD6-DE0F1A45A242}" srcOrd="1" destOrd="0" presId="urn:microsoft.com/office/officeart/2005/8/layout/radial5"/>
    <dgm:cxn modelId="{C8F44D9E-DB95-4B27-960E-81EEE2E4435E}" type="presOf" srcId="{F77AB9C8-077B-4DAE-AD4D-94625807C410}" destId="{E4CA327A-E9EA-481A-8E0F-6E6754A3311B}" srcOrd="1" destOrd="0" presId="urn:microsoft.com/office/officeart/2005/8/layout/radial5"/>
    <dgm:cxn modelId="{1A5EFD9F-E0F4-4532-9906-0E349C267135}" type="presOf" srcId="{3D0B13B5-EF63-4794-BA80-2E3D60DB8A1C}" destId="{709E5517-3A18-4436-9AE9-87D587E4E9EB}" srcOrd="0" destOrd="0" presId="urn:microsoft.com/office/officeart/2005/8/layout/radial5"/>
    <dgm:cxn modelId="{A1EA13A4-F228-4C63-A374-9CA4FF91141D}" type="presOf" srcId="{A7B7BDAD-6B78-409B-B869-82D93BBF1C4C}" destId="{F7CCE00E-8D1F-4D0B-84A3-8C2063D00A7F}" srcOrd="0" destOrd="0" presId="urn:microsoft.com/office/officeart/2005/8/layout/radial5"/>
    <dgm:cxn modelId="{1F02F8A4-3DD5-472B-B139-7826359C3C97}" type="presOf" srcId="{DB6DEBC3-6A47-4275-934D-01C0C44F8EB2}" destId="{91384FB4-4850-4C88-B864-2B0C1A7A007C}" srcOrd="0" destOrd="0" presId="urn:microsoft.com/office/officeart/2005/8/layout/radial5"/>
    <dgm:cxn modelId="{07F288A5-CC24-41C2-8BF9-F9D7CB00E68A}" type="presOf" srcId="{6D0918D2-1DC5-4C77-8FEF-2982164972AC}" destId="{B050FBAE-423D-4230-AFA2-9B10E9C54DC1}" srcOrd="0" destOrd="0" presId="urn:microsoft.com/office/officeart/2005/8/layout/radial5"/>
    <dgm:cxn modelId="{A7FA01A8-44D2-45E8-800C-9BB6A10EFD43}" type="presOf" srcId="{8B380003-51A8-41A0-A0DC-3B7B854C9BB0}" destId="{4918F235-2CEF-401E-ABB1-295C286BB814}" srcOrd="0" destOrd="0" presId="urn:microsoft.com/office/officeart/2005/8/layout/radial5"/>
    <dgm:cxn modelId="{A49222AB-C90F-429C-B2D6-C5AE5F9159FA}" type="presOf" srcId="{BEC5A2D9-FA77-4C05-B2C9-39E25F3E6344}" destId="{17E82333-C53A-4807-A1D5-11E9796A7490}" srcOrd="1" destOrd="0" presId="urn:microsoft.com/office/officeart/2005/8/layout/radial5"/>
    <dgm:cxn modelId="{A1F80EB2-172E-46B3-B324-9D02361C9C0C}" type="presOf" srcId="{BEC5A2D9-FA77-4C05-B2C9-39E25F3E6344}" destId="{A8359586-B692-4618-843C-0E9CF63E8B18}" srcOrd="0" destOrd="0" presId="urn:microsoft.com/office/officeart/2005/8/layout/radial5"/>
    <dgm:cxn modelId="{4EE19EB9-450A-43BD-9F77-067B1B3C8746}" srcId="{DB6DEBC3-6A47-4275-934D-01C0C44F8EB2}" destId="{39342D15-2EF8-419F-ADB3-9E9EFF70D680}" srcOrd="5" destOrd="0" parTransId="{BEC5A2D9-FA77-4C05-B2C9-39E25F3E6344}" sibTransId="{CA3DE392-94A1-45DA-B6BA-A3DB895AB7A8}"/>
    <dgm:cxn modelId="{2BF244BB-A516-47A8-9657-A18A99C16FEE}" type="presOf" srcId="{39342D15-2EF8-419F-ADB3-9E9EFF70D680}" destId="{05128FDA-AC2B-46F7-9E23-670A3E64E713}" srcOrd="0" destOrd="0" presId="urn:microsoft.com/office/officeart/2005/8/layout/radial5"/>
    <dgm:cxn modelId="{CFDF68C4-D117-4A7C-AA56-340F10680A9C}" type="presOf" srcId="{8713C24A-9BD5-4907-BF70-C1646670250E}" destId="{189A1C2E-88A6-4C10-ABFC-C1442C26BBD9}" srcOrd="0" destOrd="0" presId="urn:microsoft.com/office/officeart/2005/8/layout/radial5"/>
    <dgm:cxn modelId="{94355BCA-3774-49BA-BC02-65B1CA61555A}" srcId="{DB6DEBC3-6A47-4275-934D-01C0C44F8EB2}" destId="{A7B7BDAD-6B78-409B-B869-82D93BBF1C4C}" srcOrd="0" destOrd="0" parTransId="{3D0B13B5-EF63-4794-BA80-2E3D60DB8A1C}" sibTransId="{AB6D62D5-38A9-43DE-BF87-FC2B566E5F15}"/>
    <dgm:cxn modelId="{6A2719D7-59C4-4E18-AE83-4CE630B1A256}" srcId="{DB6DEBC3-6A47-4275-934D-01C0C44F8EB2}" destId="{6D0918D2-1DC5-4C77-8FEF-2982164972AC}" srcOrd="6" destOrd="0" parTransId="{2F8EB922-0784-4245-8CC3-BAF0E7D064B6}" sibTransId="{30C38E67-A9EE-4A79-BE33-13E7D9D4EC8A}"/>
    <dgm:cxn modelId="{C0EAEDE4-A0DB-4B2B-A5D6-34F3060260D6}" type="presOf" srcId="{8CCA3E5A-BE25-410B-979F-A8756BE8D4B5}" destId="{751AF637-D37D-4B08-BB3D-A502A378A111}" srcOrd="0" destOrd="0" presId="urn:microsoft.com/office/officeart/2005/8/layout/radial5"/>
    <dgm:cxn modelId="{A40153E6-AD70-451C-9ABA-BB680A462520}" type="presOf" srcId="{468480AD-2854-4305-8A05-A23153492100}" destId="{ABE1B238-2230-4919-A633-0F0C6E63F435}" srcOrd="0" destOrd="0" presId="urn:microsoft.com/office/officeart/2005/8/layout/radial5"/>
    <dgm:cxn modelId="{0BE444EC-9700-4ED8-A343-FD89A3A0FB58}" srcId="{DB6DEBC3-6A47-4275-934D-01C0C44F8EB2}" destId="{8B380003-51A8-41A0-A0DC-3B7B854C9BB0}" srcOrd="4" destOrd="0" parTransId="{F77AB9C8-077B-4DAE-AD4D-94625807C410}" sibTransId="{B2E82869-395E-49D4-A896-E4CEDFA1BA48}"/>
    <dgm:cxn modelId="{1E9883F5-1BAE-4C84-BDB3-758715112DD4}" type="presOf" srcId="{FE19FFBB-81BC-4721-96A2-A8F478262B68}" destId="{AE5BE790-08CC-43CA-8B63-48F5A35634C5}" srcOrd="0" destOrd="0" presId="urn:microsoft.com/office/officeart/2005/8/layout/radial5"/>
    <dgm:cxn modelId="{1F807416-383A-483F-9874-2C819AE82EDC}" type="presParOf" srcId="{EA39240F-E2CD-4B99-BB08-A9C7770EE6E8}" destId="{91384FB4-4850-4C88-B864-2B0C1A7A007C}" srcOrd="0" destOrd="0" presId="urn:microsoft.com/office/officeart/2005/8/layout/radial5"/>
    <dgm:cxn modelId="{C1A8206B-481C-44C2-84C8-62218C3CB2E5}" type="presParOf" srcId="{EA39240F-E2CD-4B99-BB08-A9C7770EE6E8}" destId="{709E5517-3A18-4436-9AE9-87D587E4E9EB}" srcOrd="1" destOrd="0" presId="urn:microsoft.com/office/officeart/2005/8/layout/radial5"/>
    <dgm:cxn modelId="{FDC1B443-5A28-459C-9895-16F3DAC9DA9C}" type="presParOf" srcId="{709E5517-3A18-4436-9AE9-87D587E4E9EB}" destId="{0A81B73E-090B-43C0-A5A5-E37FC13D7F22}" srcOrd="0" destOrd="0" presId="urn:microsoft.com/office/officeart/2005/8/layout/radial5"/>
    <dgm:cxn modelId="{0C94A0BC-08F4-49FE-B353-59D39C3079D9}" type="presParOf" srcId="{EA39240F-E2CD-4B99-BB08-A9C7770EE6E8}" destId="{F7CCE00E-8D1F-4D0B-84A3-8C2063D00A7F}" srcOrd="2" destOrd="0" presId="urn:microsoft.com/office/officeart/2005/8/layout/radial5"/>
    <dgm:cxn modelId="{B1CCC77A-0114-4AC0-9AB9-335507D90E0D}" type="presParOf" srcId="{EA39240F-E2CD-4B99-BB08-A9C7770EE6E8}" destId="{AE5BE790-08CC-43CA-8B63-48F5A35634C5}" srcOrd="3" destOrd="0" presId="urn:microsoft.com/office/officeart/2005/8/layout/radial5"/>
    <dgm:cxn modelId="{BA10BADB-7A45-4AC4-974D-961588283AF1}" type="presParOf" srcId="{AE5BE790-08CC-43CA-8B63-48F5A35634C5}" destId="{AB38C2F4-F35A-46E1-9CD6-DE0F1A45A242}" srcOrd="0" destOrd="0" presId="urn:microsoft.com/office/officeart/2005/8/layout/radial5"/>
    <dgm:cxn modelId="{7CA60FE8-7F10-43DA-BC9F-3B42C95BA1C4}" type="presParOf" srcId="{EA39240F-E2CD-4B99-BB08-A9C7770EE6E8}" destId="{ABE1B238-2230-4919-A633-0F0C6E63F435}" srcOrd="4" destOrd="0" presId="urn:microsoft.com/office/officeart/2005/8/layout/radial5"/>
    <dgm:cxn modelId="{EBEA73A8-F84A-468A-950E-CF1B5A6BDA02}" type="presParOf" srcId="{EA39240F-E2CD-4B99-BB08-A9C7770EE6E8}" destId="{D7B508C6-08A8-4420-94FA-B166E8BDA925}" srcOrd="5" destOrd="0" presId="urn:microsoft.com/office/officeart/2005/8/layout/radial5"/>
    <dgm:cxn modelId="{A0603CD4-0439-40E4-A33A-2E82EB53D5BB}" type="presParOf" srcId="{D7B508C6-08A8-4420-94FA-B166E8BDA925}" destId="{3E770D57-E821-4076-AE6E-1788EA713C3B}" srcOrd="0" destOrd="0" presId="urn:microsoft.com/office/officeart/2005/8/layout/radial5"/>
    <dgm:cxn modelId="{B0EB3492-6D7C-4C1D-9D45-B6EA2BBB533C}" type="presParOf" srcId="{EA39240F-E2CD-4B99-BB08-A9C7770EE6E8}" destId="{751AF637-D37D-4B08-BB3D-A502A378A111}" srcOrd="6" destOrd="0" presId="urn:microsoft.com/office/officeart/2005/8/layout/radial5"/>
    <dgm:cxn modelId="{A29C4579-5B80-4E3B-A06D-B520EC6B3F39}" type="presParOf" srcId="{EA39240F-E2CD-4B99-BB08-A9C7770EE6E8}" destId="{F144ECAC-16A1-480B-9D57-6D73E1C05AEB}" srcOrd="7" destOrd="0" presId="urn:microsoft.com/office/officeart/2005/8/layout/radial5"/>
    <dgm:cxn modelId="{2FB8BE27-F002-43D2-A5FD-A024E8ED5B4D}" type="presParOf" srcId="{F144ECAC-16A1-480B-9D57-6D73E1C05AEB}" destId="{0CBF51E6-5643-440E-AA19-A4AF6B262757}" srcOrd="0" destOrd="0" presId="urn:microsoft.com/office/officeart/2005/8/layout/radial5"/>
    <dgm:cxn modelId="{85F2DD46-E5D7-4054-AFD6-33AF6B433B17}" type="presParOf" srcId="{EA39240F-E2CD-4B99-BB08-A9C7770EE6E8}" destId="{189A1C2E-88A6-4C10-ABFC-C1442C26BBD9}" srcOrd="8" destOrd="0" presId="urn:microsoft.com/office/officeart/2005/8/layout/radial5"/>
    <dgm:cxn modelId="{708EC95A-A8D0-4B63-997E-51AAEA2BAB5C}" type="presParOf" srcId="{EA39240F-E2CD-4B99-BB08-A9C7770EE6E8}" destId="{365BBBE2-7C4D-406A-9E2F-7DD37B94AD1A}" srcOrd="9" destOrd="0" presId="urn:microsoft.com/office/officeart/2005/8/layout/radial5"/>
    <dgm:cxn modelId="{34F074FE-DA61-437F-8EF5-B4D9C9E384EE}" type="presParOf" srcId="{365BBBE2-7C4D-406A-9E2F-7DD37B94AD1A}" destId="{E4CA327A-E9EA-481A-8E0F-6E6754A3311B}" srcOrd="0" destOrd="0" presId="urn:microsoft.com/office/officeart/2005/8/layout/radial5"/>
    <dgm:cxn modelId="{07EB36C5-A6B8-4028-AD4D-0B49122002D1}" type="presParOf" srcId="{EA39240F-E2CD-4B99-BB08-A9C7770EE6E8}" destId="{4918F235-2CEF-401E-ABB1-295C286BB814}" srcOrd="10" destOrd="0" presId="urn:microsoft.com/office/officeart/2005/8/layout/radial5"/>
    <dgm:cxn modelId="{3AE3065E-CB95-4A71-A8A5-CD06B059FB4F}" type="presParOf" srcId="{EA39240F-E2CD-4B99-BB08-A9C7770EE6E8}" destId="{A8359586-B692-4618-843C-0E9CF63E8B18}" srcOrd="11" destOrd="0" presId="urn:microsoft.com/office/officeart/2005/8/layout/radial5"/>
    <dgm:cxn modelId="{E98272A1-8D31-471D-9B92-6EF4ED88CC86}" type="presParOf" srcId="{A8359586-B692-4618-843C-0E9CF63E8B18}" destId="{17E82333-C53A-4807-A1D5-11E9796A7490}" srcOrd="0" destOrd="0" presId="urn:microsoft.com/office/officeart/2005/8/layout/radial5"/>
    <dgm:cxn modelId="{AA50E2A6-FB18-4D95-8819-94EA7675E0D1}" type="presParOf" srcId="{EA39240F-E2CD-4B99-BB08-A9C7770EE6E8}" destId="{05128FDA-AC2B-46F7-9E23-670A3E64E713}" srcOrd="12" destOrd="0" presId="urn:microsoft.com/office/officeart/2005/8/layout/radial5"/>
    <dgm:cxn modelId="{1A6F04E6-BB67-4B23-8777-C2590746E1DC}" type="presParOf" srcId="{EA39240F-E2CD-4B99-BB08-A9C7770EE6E8}" destId="{3D0197B8-2BF0-46A4-9BDB-B2565C32162C}" srcOrd="13" destOrd="0" presId="urn:microsoft.com/office/officeart/2005/8/layout/radial5"/>
    <dgm:cxn modelId="{AD1EA3F4-46E9-4239-952D-E31023D4BE7C}" type="presParOf" srcId="{3D0197B8-2BF0-46A4-9BDB-B2565C32162C}" destId="{2A5618AB-7237-41EE-8ECA-420B34C6BD0F}" srcOrd="0" destOrd="0" presId="urn:microsoft.com/office/officeart/2005/8/layout/radial5"/>
    <dgm:cxn modelId="{5C377443-19E1-464F-A21F-00B5CD9ECA81}" type="presParOf" srcId="{EA39240F-E2CD-4B99-BB08-A9C7770EE6E8}" destId="{B050FBAE-423D-4230-AFA2-9B10E9C54DC1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84FB4-4850-4C88-B864-2B0C1A7A007C}">
      <dsp:nvSpPr>
        <dsp:cNvPr id="0" name=""/>
        <dsp:cNvSpPr/>
      </dsp:nvSpPr>
      <dsp:spPr>
        <a:xfrm>
          <a:off x="2216758" y="1383735"/>
          <a:ext cx="1062755" cy="1062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第二课堂成绩单</a:t>
          </a:r>
          <a:endParaRPr lang="en-US" altLang="zh-C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</a:t>
          </a:r>
        </a:p>
      </dsp:txBody>
      <dsp:txXfrm>
        <a:off x="2372395" y="1539372"/>
        <a:ext cx="751481" cy="751481"/>
      </dsp:txXfrm>
    </dsp:sp>
    <dsp:sp modelId="{709E5517-3A18-4436-9AE9-87D587E4E9EB}">
      <dsp:nvSpPr>
        <dsp:cNvPr id="0" name=""/>
        <dsp:cNvSpPr/>
      </dsp:nvSpPr>
      <dsp:spPr>
        <a:xfrm rot="16200000">
          <a:off x="2635588" y="997084"/>
          <a:ext cx="225094" cy="361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669352" y="1103115"/>
        <a:ext cx="157566" cy="216802"/>
      </dsp:txXfrm>
    </dsp:sp>
    <dsp:sp modelId="{F7CCE00E-8D1F-4D0B-84A3-8C2063D00A7F}">
      <dsp:nvSpPr>
        <dsp:cNvPr id="0" name=""/>
        <dsp:cNvSpPr/>
      </dsp:nvSpPr>
      <dsp:spPr>
        <a:xfrm>
          <a:off x="2269895" y="2549"/>
          <a:ext cx="956480" cy="956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思想引领</a:t>
          </a:r>
        </a:p>
      </dsp:txBody>
      <dsp:txXfrm>
        <a:off x="2409968" y="142622"/>
        <a:ext cx="676334" cy="676334"/>
      </dsp:txXfrm>
    </dsp:sp>
    <dsp:sp modelId="{AE5BE790-08CC-43CA-8B63-48F5A35634C5}">
      <dsp:nvSpPr>
        <dsp:cNvPr id="0" name=""/>
        <dsp:cNvSpPr/>
      </dsp:nvSpPr>
      <dsp:spPr>
        <a:xfrm rot="19285714">
          <a:off x="3212080" y="1274708"/>
          <a:ext cx="225094" cy="361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219446" y="1368027"/>
        <a:ext cx="157566" cy="216802"/>
      </dsp:txXfrm>
    </dsp:sp>
    <dsp:sp modelId="{ABE1B238-2230-4919-A633-0F0C6E63F435}">
      <dsp:nvSpPr>
        <dsp:cNvPr id="0" name=""/>
        <dsp:cNvSpPr/>
      </dsp:nvSpPr>
      <dsp:spPr>
        <a:xfrm>
          <a:off x="3391295" y="542587"/>
          <a:ext cx="956480" cy="956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创新创业</a:t>
          </a:r>
        </a:p>
      </dsp:txBody>
      <dsp:txXfrm>
        <a:off x="3531368" y="682660"/>
        <a:ext cx="676334" cy="676334"/>
      </dsp:txXfrm>
    </dsp:sp>
    <dsp:sp modelId="{D7B508C6-08A8-4420-94FA-B166E8BDA925}">
      <dsp:nvSpPr>
        <dsp:cNvPr id="0" name=""/>
        <dsp:cNvSpPr/>
      </dsp:nvSpPr>
      <dsp:spPr>
        <a:xfrm rot="771429">
          <a:off x="3354461" y="1898522"/>
          <a:ext cx="225094" cy="361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355308" y="1963276"/>
        <a:ext cx="157566" cy="216802"/>
      </dsp:txXfrm>
    </dsp:sp>
    <dsp:sp modelId="{751AF637-D37D-4B08-BB3D-A502A378A111}">
      <dsp:nvSpPr>
        <dsp:cNvPr id="0" name=""/>
        <dsp:cNvSpPr/>
      </dsp:nvSpPr>
      <dsp:spPr>
        <a:xfrm>
          <a:off x="3668258" y="1756040"/>
          <a:ext cx="956480" cy="956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志愿公益</a:t>
          </a:r>
        </a:p>
      </dsp:txBody>
      <dsp:txXfrm>
        <a:off x="3808331" y="1896113"/>
        <a:ext cx="676334" cy="676334"/>
      </dsp:txXfrm>
    </dsp:sp>
    <dsp:sp modelId="{F144ECAC-16A1-480B-9D57-6D73E1C05AEB}">
      <dsp:nvSpPr>
        <dsp:cNvPr id="0" name=""/>
        <dsp:cNvSpPr/>
      </dsp:nvSpPr>
      <dsp:spPr>
        <a:xfrm rot="3857143">
          <a:off x="2955517" y="2398783"/>
          <a:ext cx="225094" cy="361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974631" y="2440630"/>
        <a:ext cx="157566" cy="216802"/>
      </dsp:txXfrm>
    </dsp:sp>
    <dsp:sp modelId="{189A1C2E-88A6-4C10-ABFC-C1442C26BBD9}">
      <dsp:nvSpPr>
        <dsp:cNvPr id="0" name=""/>
        <dsp:cNvSpPr/>
      </dsp:nvSpPr>
      <dsp:spPr>
        <a:xfrm>
          <a:off x="2892225" y="2729154"/>
          <a:ext cx="956480" cy="956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实践实习</a:t>
          </a:r>
        </a:p>
      </dsp:txBody>
      <dsp:txXfrm>
        <a:off x="3032298" y="2869227"/>
        <a:ext cx="676334" cy="676334"/>
      </dsp:txXfrm>
    </dsp:sp>
    <dsp:sp modelId="{365BBBE2-7C4D-406A-9E2F-7DD37B94AD1A}">
      <dsp:nvSpPr>
        <dsp:cNvPr id="0" name=""/>
        <dsp:cNvSpPr/>
      </dsp:nvSpPr>
      <dsp:spPr>
        <a:xfrm rot="6942857">
          <a:off x="2315660" y="2398783"/>
          <a:ext cx="225094" cy="361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2364074" y="2440630"/>
        <a:ext cx="157566" cy="216802"/>
      </dsp:txXfrm>
    </dsp:sp>
    <dsp:sp modelId="{4918F235-2CEF-401E-ABB1-295C286BB814}">
      <dsp:nvSpPr>
        <dsp:cNvPr id="0" name=""/>
        <dsp:cNvSpPr/>
      </dsp:nvSpPr>
      <dsp:spPr>
        <a:xfrm>
          <a:off x="1647566" y="2729154"/>
          <a:ext cx="956480" cy="956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文体艺术</a:t>
          </a:r>
        </a:p>
      </dsp:txBody>
      <dsp:txXfrm>
        <a:off x="1787639" y="2869227"/>
        <a:ext cx="676334" cy="676334"/>
      </dsp:txXfrm>
    </dsp:sp>
    <dsp:sp modelId="{A8359586-B692-4618-843C-0E9CF63E8B18}">
      <dsp:nvSpPr>
        <dsp:cNvPr id="0" name=""/>
        <dsp:cNvSpPr/>
      </dsp:nvSpPr>
      <dsp:spPr>
        <a:xfrm rot="10028571">
          <a:off x="1916715" y="1898522"/>
          <a:ext cx="225094" cy="361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1983396" y="1963276"/>
        <a:ext cx="157566" cy="216802"/>
      </dsp:txXfrm>
    </dsp:sp>
    <dsp:sp modelId="{05128FDA-AC2B-46F7-9E23-670A3E64E713}">
      <dsp:nvSpPr>
        <dsp:cNvPr id="0" name=""/>
        <dsp:cNvSpPr/>
      </dsp:nvSpPr>
      <dsp:spPr>
        <a:xfrm>
          <a:off x="871533" y="1756040"/>
          <a:ext cx="956480" cy="956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技能培训</a:t>
          </a:r>
        </a:p>
      </dsp:txBody>
      <dsp:txXfrm>
        <a:off x="1011606" y="1896113"/>
        <a:ext cx="676334" cy="676334"/>
      </dsp:txXfrm>
    </dsp:sp>
    <dsp:sp modelId="{3D0197B8-2BF0-46A4-9BDB-B2565C32162C}">
      <dsp:nvSpPr>
        <dsp:cNvPr id="0" name=""/>
        <dsp:cNvSpPr/>
      </dsp:nvSpPr>
      <dsp:spPr>
        <a:xfrm rot="13114286">
          <a:off x="2059097" y="1274708"/>
          <a:ext cx="225094" cy="3613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2119259" y="1368027"/>
        <a:ext cx="157566" cy="216802"/>
      </dsp:txXfrm>
    </dsp:sp>
    <dsp:sp modelId="{B050FBAE-423D-4230-AFA2-9B10E9C54DC1}">
      <dsp:nvSpPr>
        <dsp:cNvPr id="0" name=""/>
        <dsp:cNvSpPr/>
      </dsp:nvSpPr>
      <dsp:spPr>
        <a:xfrm>
          <a:off x="1148496" y="542587"/>
          <a:ext cx="956480" cy="956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菁英成长</a:t>
          </a:r>
        </a:p>
      </dsp:txBody>
      <dsp:txXfrm>
        <a:off x="1288569" y="682660"/>
        <a:ext cx="676334" cy="676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2024/8/19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DFC4-FDED-4B41-982D-8052FC63661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FF5A-79EA-4B61-A2E3-443713E820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0B1836-1C10-4248-B8E5-30C725DC6771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8/19/2024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8DEBA6-043C-474F-A248-FCE5FB621E6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图片 59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grpSp>
        <p:nvGrpSpPr>
          <p:cNvPr id="568" name="组合 567"/>
          <p:cNvGrpSpPr/>
          <p:nvPr/>
        </p:nvGrpSpPr>
        <p:grpSpPr>
          <a:xfrm>
            <a:off x="6709236" y="755569"/>
            <a:ext cx="1200324" cy="1200324"/>
            <a:chOff x="6709236" y="1850758"/>
            <a:chExt cx="1200324" cy="1200324"/>
          </a:xfrm>
        </p:grpSpPr>
        <p:grpSp>
          <p:nvGrpSpPr>
            <p:cNvPr id="569" name="组合 568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71" name="同心圆 57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2" name="椭圆 571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0" name="TextBox 198"/>
            <p:cNvSpPr txBox="1"/>
            <p:nvPr/>
          </p:nvSpPr>
          <p:spPr>
            <a:xfrm>
              <a:off x="6976873" y="223058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拓新</a:t>
              </a:r>
            </a:p>
          </p:txBody>
        </p:sp>
      </p:grpSp>
      <p:grpSp>
        <p:nvGrpSpPr>
          <p:cNvPr id="573" name="组合 572"/>
          <p:cNvGrpSpPr/>
          <p:nvPr/>
        </p:nvGrpSpPr>
        <p:grpSpPr>
          <a:xfrm>
            <a:off x="1225509" y="741101"/>
            <a:ext cx="1200324" cy="1200324"/>
            <a:chOff x="1225509" y="1836290"/>
            <a:chExt cx="1200324" cy="1200324"/>
          </a:xfrm>
        </p:grpSpPr>
        <p:grpSp>
          <p:nvGrpSpPr>
            <p:cNvPr id="574" name="组合 573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76" name="同心圆 57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7" name="椭圆 576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5" name="TextBox 193"/>
            <p:cNvSpPr txBox="1"/>
            <p:nvPr/>
          </p:nvSpPr>
          <p:spPr>
            <a:xfrm>
              <a:off x="1451490" y="223879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励学</a:t>
              </a:r>
            </a:p>
          </p:txBody>
        </p:sp>
      </p:grpSp>
      <p:grpSp>
        <p:nvGrpSpPr>
          <p:cNvPr id="578" name="组合 577"/>
          <p:cNvGrpSpPr/>
          <p:nvPr/>
        </p:nvGrpSpPr>
        <p:grpSpPr>
          <a:xfrm>
            <a:off x="5234214" y="958131"/>
            <a:ext cx="1668414" cy="1668414"/>
            <a:chOff x="5234214" y="2053320"/>
            <a:chExt cx="1668414" cy="1668414"/>
          </a:xfrm>
        </p:grpSpPr>
        <p:grpSp>
          <p:nvGrpSpPr>
            <p:cNvPr id="579" name="组合 578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81" name="同心圆 5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2" name="椭圆 581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0" name="TextBox 208"/>
            <p:cNvSpPr txBox="1"/>
            <p:nvPr/>
          </p:nvSpPr>
          <p:spPr>
            <a:xfrm>
              <a:off x="5667994" y="2586249"/>
              <a:ext cx="82586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笃行</a:t>
              </a:r>
            </a:p>
          </p:txBody>
        </p:sp>
      </p:grpSp>
      <p:grpSp>
        <p:nvGrpSpPr>
          <p:cNvPr id="583" name="组合 582"/>
          <p:cNvGrpSpPr/>
          <p:nvPr/>
        </p:nvGrpSpPr>
        <p:grpSpPr>
          <a:xfrm>
            <a:off x="2198327" y="951382"/>
            <a:ext cx="1668414" cy="1668414"/>
            <a:chOff x="2198327" y="2046571"/>
            <a:chExt cx="1668414" cy="1668414"/>
          </a:xfrm>
        </p:grpSpPr>
        <p:grpSp>
          <p:nvGrpSpPr>
            <p:cNvPr id="584" name="组合 583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86" name="同心圆 58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7" name="椭圆 586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5" name="TextBox 203"/>
            <p:cNvSpPr txBox="1"/>
            <p:nvPr/>
          </p:nvSpPr>
          <p:spPr>
            <a:xfrm>
              <a:off x="2570576" y="2574028"/>
              <a:ext cx="82586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厚德</a:t>
              </a:r>
            </a:p>
          </p:txBody>
        </p:sp>
      </p:grpSp>
      <p:grpSp>
        <p:nvGrpSpPr>
          <p:cNvPr id="588" name="组合 587"/>
          <p:cNvGrpSpPr/>
          <p:nvPr/>
        </p:nvGrpSpPr>
        <p:grpSpPr>
          <a:xfrm>
            <a:off x="3481448" y="1242860"/>
            <a:ext cx="2181104" cy="2181104"/>
            <a:chOff x="3481448" y="2338049"/>
            <a:chExt cx="2181104" cy="2181104"/>
          </a:xfrm>
        </p:grpSpPr>
        <p:grpSp>
          <p:nvGrpSpPr>
            <p:cNvPr id="589" name="组合 588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1" name="同心圆 59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2" name="椭圆 591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0" name="TextBox 213"/>
            <p:cNvSpPr txBox="1"/>
            <p:nvPr/>
          </p:nvSpPr>
          <p:spPr>
            <a:xfrm>
              <a:off x="3761520" y="2898377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6000" dirty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94" name="TextBox 7"/>
          <p:cNvSpPr>
            <a:spLocks noChangeArrowheads="1"/>
          </p:cNvSpPr>
          <p:nvPr/>
        </p:nvSpPr>
        <p:spPr bwMode="auto">
          <a:xfrm>
            <a:off x="1295756" y="3528848"/>
            <a:ext cx="6613804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914400"/>
            <a:r>
              <a:rPr lang="zh-CN" altLang="en-US" sz="3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第二课堂成绩单</a:t>
            </a:r>
          </a:p>
        </p:txBody>
      </p:sp>
      <p:cxnSp>
        <p:nvCxnSpPr>
          <p:cNvPr id="596" name="直接连接符 595"/>
          <p:cNvCxnSpPr/>
          <p:nvPr/>
        </p:nvCxnSpPr>
        <p:spPr>
          <a:xfrm>
            <a:off x="1861560" y="4205956"/>
            <a:ext cx="5447228" cy="0"/>
          </a:xfrm>
          <a:prstGeom prst="line">
            <a:avLst/>
          </a:prstGeom>
          <a:ln w="63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741" y="1576873"/>
            <a:ext cx="1394614" cy="1468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直接连接符 15"/>
          <p:cNvSpPr/>
          <p:nvPr/>
        </p:nvSpPr>
        <p:spPr>
          <a:xfrm>
            <a:off x="5954316" y="4893469"/>
            <a:ext cx="3045619" cy="1191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直接连接符 16"/>
          <p:cNvSpPr/>
          <p:nvPr/>
        </p:nvSpPr>
        <p:spPr>
          <a:xfrm>
            <a:off x="8891588" y="4192191"/>
            <a:ext cx="1191" cy="809625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" name="矩形 18"/>
          <p:cNvSpPr/>
          <p:nvPr/>
        </p:nvSpPr>
        <p:spPr>
          <a:xfrm>
            <a:off x="5710238" y="4562475"/>
            <a:ext cx="2500313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ts val="200"/>
              </a:spcBef>
              <a:spcAft>
                <a:spcPts val="65"/>
              </a:spcAft>
              <a:buFontTx/>
              <a:buNone/>
            </a:pPr>
            <a:endParaRPr lang="zh-CN" altLang="en-US" sz="1350" dirty="0">
              <a:latin typeface="Calibri" panose="020F0502020204030204" pitchFamily="34" charset="0"/>
            </a:endParaRPr>
          </a:p>
        </p:txBody>
      </p:sp>
      <p:sp>
        <p:nvSpPr>
          <p:cNvPr id="18437" name="TextBox 1"/>
          <p:cNvSpPr/>
          <p:nvPr/>
        </p:nvSpPr>
        <p:spPr>
          <a:xfrm>
            <a:off x="3475435" y="1806179"/>
            <a:ext cx="346472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Tx/>
              <a:buNone/>
            </a:pPr>
            <a:endParaRPr lang="zh-CN" altLang="en-US" sz="135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TextBox 10"/>
          <p:cNvSpPr/>
          <p:nvPr/>
        </p:nvSpPr>
        <p:spPr>
          <a:xfrm>
            <a:off x="1903810" y="1826419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5" name="TextBox 10"/>
          <p:cNvSpPr/>
          <p:nvPr/>
        </p:nvSpPr>
        <p:spPr>
          <a:xfrm>
            <a:off x="302419" y="1934766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31763" y="1966913"/>
            <a:ext cx="644525" cy="16287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latin typeface="Calibri" panose="020F050202020403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35626" y="771446"/>
            <a:ext cx="2240756" cy="342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91440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    </a:t>
            </a:r>
            <a:r>
              <a:rPr 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菁英成长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模块</a:t>
            </a:r>
            <a:endParaRPr kumimoji="0" lang="zh-CN" altLang="en-US" sz="2000" b="1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35468" y="2113280"/>
          <a:ext cx="6638127" cy="1717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495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菁英成长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担任学生干部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任职聘书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获得荣誉证书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校级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省级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国家级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4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校外工作锻炼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鉴定证明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</a:t>
                      </a:r>
                      <a:r>
                        <a:rPr lang="zh-CN" sz="1200" kern="100" dirty="0">
                          <a:effectLst/>
                        </a:rPr>
                        <a:t>分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项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6043" y="3078671"/>
            <a:ext cx="1938814" cy="2065496"/>
          </a:xfrm>
          <a:custGeom>
            <a:avLst/>
            <a:gdLst/>
            <a:ahLst/>
            <a:cxnLst/>
            <a:rect l="l" t="t" r="r" b="b"/>
            <a:pathLst>
              <a:path w="2585084" h="2753995">
                <a:moveTo>
                  <a:pt x="2584704" y="0"/>
                </a:moveTo>
                <a:lnTo>
                  <a:pt x="0" y="2753867"/>
                </a:lnTo>
                <a:lnTo>
                  <a:pt x="2584704" y="2753867"/>
                </a:lnTo>
                <a:lnTo>
                  <a:pt x="2584704" y="0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3" name="object 3"/>
          <p:cNvSpPr/>
          <p:nvPr/>
        </p:nvSpPr>
        <p:spPr>
          <a:xfrm>
            <a:off x="0" y="627380"/>
            <a:ext cx="377190" cy="403860"/>
          </a:xfrm>
          <a:custGeom>
            <a:avLst/>
            <a:gdLst/>
            <a:ahLst/>
            <a:cxnLst/>
            <a:rect l="l" t="t" r="r" b="b"/>
            <a:pathLst>
              <a:path w="502920" h="538480">
                <a:moveTo>
                  <a:pt x="0" y="537971"/>
                </a:moveTo>
                <a:lnTo>
                  <a:pt x="502920" y="537971"/>
                </a:lnTo>
                <a:lnTo>
                  <a:pt x="502920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solidFill>
            <a:srgbClr val="FA8042"/>
          </a:solidFill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4" name="object 4"/>
          <p:cNvSpPr/>
          <p:nvPr/>
        </p:nvSpPr>
        <p:spPr>
          <a:xfrm>
            <a:off x="377190" y="627380"/>
            <a:ext cx="114300" cy="403860"/>
          </a:xfrm>
          <a:custGeom>
            <a:avLst/>
            <a:gdLst/>
            <a:ahLst/>
            <a:cxnLst/>
            <a:rect l="l" t="t" r="r" b="b"/>
            <a:pathLst>
              <a:path w="152400" h="538480">
                <a:moveTo>
                  <a:pt x="0" y="537971"/>
                </a:moveTo>
                <a:lnTo>
                  <a:pt x="152400" y="537971"/>
                </a:lnTo>
                <a:lnTo>
                  <a:pt x="152400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solidFill>
            <a:srgbClr val="FA8042"/>
          </a:solidFill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5" name="object 5"/>
          <p:cNvSpPr txBox="1"/>
          <p:nvPr/>
        </p:nvSpPr>
        <p:spPr>
          <a:xfrm>
            <a:off x="539572" y="686111"/>
            <a:ext cx="476726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登录</a:t>
            </a:r>
          </a:p>
        </p:txBody>
      </p:sp>
      <p:sp>
        <p:nvSpPr>
          <p:cNvPr id="6" name="object 6"/>
          <p:cNvSpPr/>
          <p:nvPr/>
        </p:nvSpPr>
        <p:spPr>
          <a:xfrm>
            <a:off x="4449699" y="1330451"/>
            <a:ext cx="1704213" cy="324383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07885" y="1519618"/>
            <a:ext cx="627221" cy="193040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FF5744"/>
                </a:solidFill>
              </a:rPr>
              <a:t>学生用户</a:t>
            </a:r>
            <a:endParaRPr sz="1200"/>
          </a:p>
        </p:txBody>
      </p:sp>
      <p:sp>
        <p:nvSpPr>
          <p:cNvPr id="8" name="object 8"/>
          <p:cNvSpPr txBox="1"/>
          <p:nvPr/>
        </p:nvSpPr>
        <p:spPr>
          <a:xfrm>
            <a:off x="6707885" y="1793938"/>
            <a:ext cx="779145" cy="193040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账号：学号</a:t>
            </a:r>
            <a:endParaRPr sz="12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1348" y="1793938"/>
            <a:ext cx="779145" cy="193040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密码：学号</a:t>
            </a:r>
            <a:endParaRPr sz="12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4427" y="1589322"/>
            <a:ext cx="1890713" cy="7366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sz="1050" b="1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手机登录广东财经大学</a:t>
            </a:r>
            <a:r>
              <a:rPr sz="1050" b="1" spc="-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VPN  </a:t>
            </a:r>
            <a:r>
              <a:rPr sz="1050" b="1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具体操作步骤详见《广</a:t>
            </a:r>
            <a:r>
              <a:rPr sz="1050" b="1" spc="-15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东</a:t>
            </a:r>
            <a:r>
              <a:rPr sz="1050" b="1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财经大 学</a:t>
            </a:r>
            <a:r>
              <a:rPr sz="1050" b="1" spc="-5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VPN</a:t>
            </a:r>
            <a:r>
              <a:rPr sz="1050" b="1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操作手册》</a:t>
            </a:r>
            <a:endParaRPr sz="105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4110" y="2549525"/>
            <a:ext cx="2564765" cy="14763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05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1050" b="1" u="sng" spc="-5" dirty="0">
                <a:solidFill>
                  <a:srgbClr val="FF5744"/>
                </a:solidFill>
                <a:uFill>
                  <a:solidFill>
                    <a:srgbClr val="FF5744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sz="1050" b="1" u="sng" dirty="0">
                <a:solidFill>
                  <a:srgbClr val="FF5744"/>
                </a:solidFill>
                <a:uFill>
                  <a:solidFill>
                    <a:srgbClr val="FF5744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关注“广财青年公众号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11760">
              <a:lnSpc>
                <a:spcPct val="150000"/>
              </a:lnSpc>
            </a:pPr>
            <a:r>
              <a:rPr sz="1050" b="1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通过菜单栏-服务</a:t>
            </a:r>
            <a:r>
              <a:rPr sz="1050" b="1" spc="-15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1050" b="1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南</a:t>
            </a:r>
            <a:r>
              <a:rPr sz="1050" b="1" spc="-10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1050" b="1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sz="1050" b="1" spc="-15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sz="1050" b="1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课堂成绩单</a:t>
            </a:r>
            <a:endParaRPr sz="1050" b="1" spc="-30" dirty="0">
              <a:solidFill>
                <a:srgbClr val="31609C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11760">
              <a:lnSpc>
                <a:spcPct val="150000"/>
              </a:lnSpc>
            </a:pPr>
            <a:r>
              <a:rPr sz="1050" b="1" dirty="0">
                <a:solidFill>
                  <a:srgbClr val="31609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进入移动端登录界面</a:t>
            </a:r>
            <a:endParaRPr sz="105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15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0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或在移动端浏览器输入</a:t>
            </a:r>
            <a:r>
              <a:rPr sz="1050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网</a:t>
            </a:r>
            <a:r>
              <a:rPr sz="10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lang="zh-CN" sz="10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登录：</a:t>
            </a: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lang="zh-CN" sz="1050" b="1" u="sng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cs typeface="微软雅黑" panose="020B0503020204020204" pitchFamily="34" charset="-122"/>
              </a:rPr>
              <a:t>http://2ketang.gdufe.edu.cn</a:t>
            </a:r>
          </a:p>
        </p:txBody>
      </p:sp>
      <p:sp>
        <p:nvSpPr>
          <p:cNvPr id="12" name="object 12"/>
          <p:cNvSpPr/>
          <p:nvPr/>
        </p:nvSpPr>
        <p:spPr>
          <a:xfrm>
            <a:off x="1075562" y="2475738"/>
            <a:ext cx="196215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9144">
            <a:solidFill>
              <a:srgbClr val="FF5744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13" name="Rounded Rectangle 32"/>
          <p:cNvSpPr/>
          <p:nvPr/>
        </p:nvSpPr>
        <p:spPr>
          <a:xfrm>
            <a:off x="3191510" y="195580"/>
            <a:ext cx="3259455" cy="381000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  <a:cs typeface="Source Sans Pro ExtraLight"/>
              </a:rPr>
              <a:t>信息化管理（学生界面）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5740"/>
            <a:ext cx="377190" cy="403860"/>
          </a:xfrm>
          <a:custGeom>
            <a:avLst/>
            <a:gdLst/>
            <a:ahLst/>
            <a:cxnLst/>
            <a:rect l="l" t="t" r="r" b="b"/>
            <a:pathLst>
              <a:path w="502920" h="538480">
                <a:moveTo>
                  <a:pt x="0" y="537971"/>
                </a:moveTo>
                <a:lnTo>
                  <a:pt x="502920" y="537971"/>
                </a:lnTo>
                <a:lnTo>
                  <a:pt x="502920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solidFill>
            <a:srgbClr val="FA8042"/>
          </a:solidFill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3" name="object 3"/>
          <p:cNvSpPr/>
          <p:nvPr/>
        </p:nvSpPr>
        <p:spPr>
          <a:xfrm>
            <a:off x="422910" y="205740"/>
            <a:ext cx="114300" cy="403860"/>
          </a:xfrm>
          <a:custGeom>
            <a:avLst/>
            <a:gdLst/>
            <a:ahLst/>
            <a:cxnLst/>
            <a:rect l="l" t="t" r="r" b="b"/>
            <a:pathLst>
              <a:path w="152400" h="538480">
                <a:moveTo>
                  <a:pt x="0" y="537971"/>
                </a:moveTo>
                <a:lnTo>
                  <a:pt x="152400" y="537971"/>
                </a:lnTo>
                <a:lnTo>
                  <a:pt x="152400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solidFill>
            <a:srgbClr val="FA8042"/>
          </a:solidFill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4" name="object 4"/>
          <p:cNvSpPr/>
          <p:nvPr/>
        </p:nvSpPr>
        <p:spPr>
          <a:xfrm>
            <a:off x="7206043" y="3078671"/>
            <a:ext cx="1938814" cy="2065496"/>
          </a:xfrm>
          <a:custGeom>
            <a:avLst/>
            <a:gdLst/>
            <a:ahLst/>
            <a:cxnLst/>
            <a:rect l="l" t="t" r="r" b="b"/>
            <a:pathLst>
              <a:path w="2585084" h="2753995">
                <a:moveTo>
                  <a:pt x="2584704" y="0"/>
                </a:moveTo>
                <a:lnTo>
                  <a:pt x="0" y="2753867"/>
                </a:lnTo>
                <a:lnTo>
                  <a:pt x="2584704" y="2753867"/>
                </a:lnTo>
                <a:lnTo>
                  <a:pt x="2584704" y="0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442" y="260661"/>
            <a:ext cx="934403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5744"/>
                </a:solidFill>
              </a:rPr>
              <a:t>个人主页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730224" y="1330262"/>
            <a:ext cx="1756410" cy="17081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我创建</a:t>
            </a:r>
            <a:r>
              <a:rPr sz="1050" b="1" spc="-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用户创建的活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动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列表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224" y="1730312"/>
            <a:ext cx="2022634" cy="142049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我报名</a:t>
            </a:r>
            <a:r>
              <a:rPr sz="1050" b="1" spc="-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用户已报名的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活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动列表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15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待开始：</a:t>
            </a:r>
            <a:r>
              <a:rPr sz="1050" spc="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户</a:t>
            </a:r>
            <a:r>
              <a:rPr sz="1050" spc="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报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名</a:t>
            </a:r>
            <a:r>
              <a:rPr sz="1050" spc="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成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功</a:t>
            </a:r>
            <a:r>
              <a:rPr sz="1050" spc="-1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且</a:t>
            </a:r>
            <a:r>
              <a:rPr sz="1050" spc="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待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开</a:t>
            </a:r>
            <a:r>
              <a:rPr sz="1050" spc="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始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15">
              <a:latin typeface="Times New Roman" panose="02020603050405020304"/>
              <a:cs typeface="Times New Roman" panose="02020603050405020304"/>
            </a:endParaRPr>
          </a:p>
          <a:p>
            <a:pPr marL="746760">
              <a:lnSpc>
                <a:spcPct val="100000"/>
              </a:lnSpc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的活动列表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15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进行中</a:t>
            </a:r>
            <a:r>
              <a:rPr sz="1050" b="1" spc="-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用户报名成功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且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处于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起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止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1113" y="3330987"/>
            <a:ext cx="1089184" cy="170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时间内的活动列表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224" y="3731037"/>
            <a:ext cx="2022634" cy="170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已完结</a:t>
            </a:r>
            <a:r>
              <a:rPr sz="1050" b="1" spc="-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用户成功参与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且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教师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已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发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1108" y="4131107"/>
            <a:ext cx="1089184" cy="170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放学分的活动列表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9286" y="568070"/>
            <a:ext cx="2321432" cy="414108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12" name="object 12"/>
          <p:cNvSpPr/>
          <p:nvPr/>
        </p:nvSpPr>
        <p:spPr>
          <a:xfrm>
            <a:off x="3435858" y="564641"/>
            <a:ext cx="2328386" cy="4148138"/>
          </a:xfrm>
          <a:custGeom>
            <a:avLst/>
            <a:gdLst/>
            <a:ahLst/>
            <a:cxnLst/>
            <a:rect l="l" t="t" r="r" b="b"/>
            <a:pathLst>
              <a:path w="3104515" h="5530850">
                <a:moveTo>
                  <a:pt x="0" y="5530596"/>
                </a:moveTo>
                <a:lnTo>
                  <a:pt x="3104388" y="5530596"/>
                </a:lnTo>
                <a:lnTo>
                  <a:pt x="3104388" y="0"/>
                </a:lnTo>
                <a:lnTo>
                  <a:pt x="0" y="0"/>
                </a:lnTo>
                <a:lnTo>
                  <a:pt x="0" y="5530596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13" name="object 13"/>
          <p:cNvSpPr/>
          <p:nvPr/>
        </p:nvSpPr>
        <p:spPr>
          <a:xfrm>
            <a:off x="5680710" y="690372"/>
            <a:ext cx="54864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20" y="0"/>
                </a:lnTo>
              </a:path>
            </a:pathLst>
          </a:custGeom>
          <a:ln w="9144">
            <a:solidFill>
              <a:srgbClr val="1AC3A1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14" name="object 14"/>
          <p:cNvSpPr/>
          <p:nvPr/>
        </p:nvSpPr>
        <p:spPr>
          <a:xfrm>
            <a:off x="4790313" y="1138427"/>
            <a:ext cx="1438275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699" y="0"/>
                </a:lnTo>
              </a:path>
            </a:pathLst>
          </a:custGeom>
          <a:ln w="9144">
            <a:solidFill>
              <a:srgbClr val="1AC3A1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15" name="object 15"/>
          <p:cNvSpPr txBox="1"/>
          <p:nvPr/>
        </p:nvSpPr>
        <p:spPr>
          <a:xfrm>
            <a:off x="6477952" y="571367"/>
            <a:ext cx="2023110" cy="69278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点击展示用户第二课堂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成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绩单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</a:t>
            </a:r>
            <a:r>
              <a:rPr sz="1050" spc="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息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用户可选择设置头像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90313" y="1595628"/>
            <a:ext cx="1438275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699" y="0"/>
                </a:lnTo>
              </a:path>
            </a:pathLst>
          </a:custGeom>
          <a:ln w="9144">
            <a:solidFill>
              <a:srgbClr val="1AC3A1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17" name="object 17"/>
          <p:cNvSpPr txBox="1"/>
          <p:nvPr/>
        </p:nvSpPr>
        <p:spPr>
          <a:xfrm>
            <a:off x="6477952" y="1500188"/>
            <a:ext cx="1814036" cy="17081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显示用户姓名、学号/工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号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75378" y="3147822"/>
            <a:ext cx="205359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9144">
            <a:solidFill>
              <a:srgbClr val="1AC3A1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19" name="object 19"/>
          <p:cNvSpPr/>
          <p:nvPr/>
        </p:nvSpPr>
        <p:spPr>
          <a:xfrm>
            <a:off x="4175378" y="3462147"/>
            <a:ext cx="205359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9144">
            <a:solidFill>
              <a:srgbClr val="1AC3A1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20" name="object 20"/>
          <p:cNvSpPr/>
          <p:nvPr/>
        </p:nvSpPr>
        <p:spPr>
          <a:xfrm>
            <a:off x="4175378" y="3862197"/>
            <a:ext cx="205359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9144">
            <a:solidFill>
              <a:srgbClr val="1AC3A1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21" name="object 21"/>
          <p:cNvSpPr/>
          <p:nvPr/>
        </p:nvSpPr>
        <p:spPr>
          <a:xfrm>
            <a:off x="4175378" y="4176522"/>
            <a:ext cx="2053590" cy="0"/>
          </a:xfrm>
          <a:custGeom>
            <a:avLst/>
            <a:gdLst/>
            <a:ahLst/>
            <a:cxnLst/>
            <a:rect l="l" t="t" r="r" b="b"/>
            <a:pathLst>
              <a:path w="2738120">
                <a:moveTo>
                  <a:pt x="0" y="0"/>
                </a:moveTo>
                <a:lnTo>
                  <a:pt x="2738120" y="0"/>
                </a:lnTo>
              </a:path>
            </a:pathLst>
          </a:custGeom>
          <a:ln w="9144">
            <a:solidFill>
              <a:srgbClr val="1AC3A1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  <p:sp>
        <p:nvSpPr>
          <p:cNvPr id="22" name="object 22"/>
          <p:cNvSpPr txBox="1"/>
          <p:nvPr/>
        </p:nvSpPr>
        <p:spPr>
          <a:xfrm>
            <a:off x="6477952" y="3052763"/>
            <a:ext cx="2022634" cy="4959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展示用户已加入的所有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团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学组织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展示用户提交的所有自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主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申报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奖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项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7952" y="3759422"/>
            <a:ext cx="1890236" cy="4953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可向学校负责老师反馈</a:t>
            </a:r>
            <a:r>
              <a:rPr sz="1050" spc="-15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关问题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57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修改登录密码</a:t>
            </a:r>
            <a:endParaRPr sz="105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75253" y="2138553"/>
            <a:ext cx="357663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885" y="0"/>
                </a:lnTo>
              </a:path>
            </a:pathLst>
          </a:custGeom>
          <a:ln w="9144">
            <a:solidFill>
              <a:srgbClr val="1AC3A1"/>
            </a:solidFill>
          </a:ln>
        </p:spPr>
        <p:txBody>
          <a:bodyPr wrap="square" lIns="0" tIns="0" rIns="0" bIns="0" rtlCol="0"/>
          <a:lstStyle/>
          <a:p>
            <a:endParaRPr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2"/>
          <p:cNvSpPr/>
          <p:nvPr/>
        </p:nvSpPr>
        <p:spPr>
          <a:xfrm>
            <a:off x="4211960" y="483518"/>
            <a:ext cx="814154" cy="206456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pPr algn="ctr"/>
            <a:r>
              <a:rPr lang="zh-CN" altLang="en-US" sz="1200" b="1" dirty="0">
                <a:latin typeface="+mj-ea"/>
                <a:ea typeface="+mj-ea"/>
                <a:cs typeface="Source Sans Pro ExtraLight"/>
              </a:rPr>
              <a:t>信息化</a:t>
            </a:r>
            <a:endParaRPr lang="en-US" sz="1200" b="1" dirty="0">
              <a:latin typeface="+mj-ea"/>
              <a:ea typeface="+mj-ea"/>
              <a:cs typeface="Source Sans Pro Extra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4450" y="0"/>
            <a:ext cx="9178925" cy="5135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" y="-20320"/>
            <a:ext cx="913447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320"/>
            <a:ext cx="9144000" cy="516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320"/>
            <a:ext cx="9130030" cy="5164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图示 307"/>
          <p:cNvGraphicFramePr/>
          <p:nvPr/>
        </p:nvGraphicFramePr>
        <p:xfrm>
          <a:off x="1691680" y="1059582"/>
          <a:ext cx="5496272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18"/>
          <p:cNvSpPr txBox="1">
            <a:spLocks noChangeArrowheads="1"/>
          </p:cNvSpPr>
          <p:nvPr/>
        </p:nvSpPr>
        <p:spPr bwMode="gray">
          <a:xfrm>
            <a:off x="2123728" y="237408"/>
            <a:ext cx="496855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第二课堂成绩单”模块</a:t>
            </a:r>
          </a:p>
        </p:txBody>
      </p:sp>
      <p:cxnSp>
        <p:nvCxnSpPr>
          <p:cNvPr id="4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直接连接符 15"/>
          <p:cNvSpPr/>
          <p:nvPr/>
        </p:nvSpPr>
        <p:spPr>
          <a:xfrm>
            <a:off x="5954316" y="4893469"/>
            <a:ext cx="3045619" cy="1191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直接连接符 16"/>
          <p:cNvSpPr/>
          <p:nvPr/>
        </p:nvSpPr>
        <p:spPr>
          <a:xfrm>
            <a:off x="8891588" y="4192191"/>
            <a:ext cx="1191" cy="809625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8" name="矩形 18"/>
          <p:cNvSpPr/>
          <p:nvPr/>
        </p:nvSpPr>
        <p:spPr>
          <a:xfrm>
            <a:off x="5710238" y="4562475"/>
            <a:ext cx="2500313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ts val="200"/>
              </a:spcBef>
              <a:spcAft>
                <a:spcPts val="65"/>
              </a:spcAft>
              <a:buFontTx/>
              <a:buNone/>
            </a:pPr>
            <a:endParaRPr lang="zh-CN" altLang="en-US" sz="1350" dirty="0">
              <a:latin typeface="Calibri" panose="020F0502020204030204" pitchFamily="34" charset="0"/>
            </a:endParaRPr>
          </a:p>
        </p:txBody>
      </p:sp>
      <p:sp>
        <p:nvSpPr>
          <p:cNvPr id="16389" name="TextBox 1"/>
          <p:cNvSpPr/>
          <p:nvPr/>
        </p:nvSpPr>
        <p:spPr>
          <a:xfrm>
            <a:off x="3475435" y="1806179"/>
            <a:ext cx="346472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Tx/>
              <a:buNone/>
            </a:pPr>
            <a:endParaRPr lang="zh-CN" altLang="en-US" sz="135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390" name="TextBox 10"/>
          <p:cNvSpPr/>
          <p:nvPr/>
        </p:nvSpPr>
        <p:spPr>
          <a:xfrm>
            <a:off x="1903810" y="1826419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19860" y="987425"/>
            <a:ext cx="2784475" cy="342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91440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    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七大模块学分要求</a:t>
            </a:r>
            <a:endParaRPr kumimoji="0" lang="zh-CN" altLang="en-US" sz="2000" b="1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396" name="TextBox 10"/>
          <p:cNvSpPr/>
          <p:nvPr/>
        </p:nvSpPr>
        <p:spPr>
          <a:xfrm>
            <a:off x="302419" y="1934766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9860" y="1774190"/>
          <a:ext cx="6525260" cy="2419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3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935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900" kern="100" dirty="0">
                          <a:solidFill>
                            <a:schemeClr val="bg1"/>
                          </a:solidFill>
                          <a:effectLst/>
                        </a:rPr>
                        <a:t>项目类别</a:t>
                      </a:r>
                      <a:endParaRPr lang="zh-CN" sz="9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900" kern="100" dirty="0">
                          <a:solidFill>
                            <a:schemeClr val="bg1"/>
                          </a:solidFill>
                          <a:effectLst/>
                        </a:rPr>
                        <a:t>毕业学分要求</a:t>
                      </a:r>
                      <a:endParaRPr lang="zh-CN" sz="9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900" kern="100">
                          <a:solidFill>
                            <a:schemeClr val="bg1"/>
                          </a:solidFill>
                          <a:effectLst/>
                        </a:rPr>
                        <a:t>各学年建议修取学分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900" b="1" kern="100">
                          <a:solidFill>
                            <a:schemeClr val="tx1"/>
                          </a:solidFill>
                          <a:effectLst/>
                        </a:rPr>
                        <a:t>第一学年</a:t>
                      </a:r>
                      <a:endParaRPr lang="zh-CN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900" b="1" kern="100">
                          <a:solidFill>
                            <a:schemeClr val="tx1"/>
                          </a:solidFill>
                          <a:effectLst/>
                        </a:rPr>
                        <a:t>第二学年</a:t>
                      </a:r>
                      <a:endParaRPr lang="zh-CN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900" b="1" kern="100">
                          <a:solidFill>
                            <a:schemeClr val="tx1"/>
                          </a:solidFill>
                          <a:effectLst/>
                        </a:rPr>
                        <a:t>第三学年</a:t>
                      </a:r>
                      <a:endParaRPr lang="zh-CN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900" b="1" kern="100">
                          <a:solidFill>
                            <a:schemeClr val="tx1"/>
                          </a:solidFill>
                          <a:effectLst/>
                        </a:rPr>
                        <a:t>第四学年</a:t>
                      </a:r>
                      <a:endParaRPr lang="zh-CN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bg1"/>
                          </a:solidFill>
                          <a:effectLst/>
                        </a:rPr>
                        <a:t>思想引领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endParaRPr lang="en-US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en-US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bg1"/>
                          </a:solidFill>
                          <a:effectLst/>
                        </a:rPr>
                        <a:t>创新创业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bg1"/>
                          </a:solidFill>
                          <a:effectLst/>
                        </a:rPr>
                        <a:t>志愿公益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bg1"/>
                          </a:solidFill>
                          <a:effectLst/>
                        </a:rPr>
                        <a:t>实践实习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bg1"/>
                          </a:solidFill>
                          <a:effectLst/>
                        </a:rPr>
                        <a:t>文体艺术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bg1"/>
                          </a:solidFill>
                          <a:effectLst/>
                        </a:rPr>
                        <a:t>技能培训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bg1"/>
                          </a:solidFill>
                          <a:effectLst/>
                        </a:rPr>
                        <a:t>菁英成长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900" kern="100">
                          <a:solidFill>
                            <a:schemeClr val="bg1"/>
                          </a:solidFill>
                          <a:effectLst/>
                        </a:rPr>
                        <a:t>合计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3" marR="5143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直接连接符 15"/>
          <p:cNvSpPr/>
          <p:nvPr/>
        </p:nvSpPr>
        <p:spPr>
          <a:xfrm>
            <a:off x="5954316" y="4893469"/>
            <a:ext cx="3045619" cy="1191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直接连接符 16"/>
          <p:cNvSpPr/>
          <p:nvPr/>
        </p:nvSpPr>
        <p:spPr>
          <a:xfrm>
            <a:off x="8891588" y="4192191"/>
            <a:ext cx="1191" cy="809625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2" name="矩形 18"/>
          <p:cNvSpPr/>
          <p:nvPr/>
        </p:nvSpPr>
        <p:spPr>
          <a:xfrm>
            <a:off x="5710238" y="4562475"/>
            <a:ext cx="2500313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ts val="200"/>
              </a:spcBef>
              <a:spcAft>
                <a:spcPts val="65"/>
              </a:spcAft>
              <a:buFontTx/>
              <a:buNone/>
            </a:pPr>
            <a:endParaRPr lang="zh-CN" altLang="en-US" sz="1350" dirty="0">
              <a:latin typeface="Calibri" panose="020F0502020204030204" pitchFamily="34" charset="0"/>
            </a:endParaRPr>
          </a:p>
        </p:txBody>
      </p:sp>
      <p:sp>
        <p:nvSpPr>
          <p:cNvPr id="17421" name="TextBox 10"/>
          <p:cNvSpPr/>
          <p:nvPr/>
        </p:nvSpPr>
        <p:spPr>
          <a:xfrm>
            <a:off x="302419" y="1934766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23720" y="2333625"/>
          <a:ext cx="6052820" cy="1844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bg1"/>
                          </a:solidFill>
                          <a:effectLst/>
                        </a:rPr>
                        <a:t>项目体系</a:t>
                      </a:r>
                      <a:endParaRPr lang="zh-CN" sz="9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bg1"/>
                          </a:solidFill>
                          <a:effectLst/>
                        </a:rPr>
                        <a:t>项目名称</a:t>
                      </a:r>
                      <a:endParaRPr lang="zh-CN" sz="9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bg1"/>
                          </a:solidFill>
                          <a:effectLst/>
                        </a:rPr>
                        <a:t>身份或成果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bg1"/>
                          </a:solidFill>
                          <a:effectLst/>
                        </a:rPr>
                        <a:t>学分标准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50" b="1" kern="100" dirty="0">
                          <a:solidFill>
                            <a:schemeClr val="bg1"/>
                          </a:solidFill>
                          <a:effectLst/>
                        </a:rPr>
                        <a:t>思想引领</a:t>
                      </a:r>
                      <a:endParaRPr lang="zh-CN" sz="13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理想信念教育等活动、讲座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参与者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个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1"/>
                          </a:solidFill>
                          <a:effectLst/>
                        </a:rPr>
                        <a:t>立德·修身·博学·报国系列竞赛活动等</a:t>
                      </a:r>
                      <a:endParaRPr lang="zh-CN" sz="7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国家级竞赛获奖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省级竞赛获奖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校级竞赛获奖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党团校、青马工程等培训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1"/>
                          </a:solidFill>
                          <a:effectLst/>
                        </a:rPr>
                        <a:t>参与者</a:t>
                      </a:r>
                      <a:endParaRPr lang="zh-CN" sz="7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r>
                        <a:rPr lang="zh-CN" sz="9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900" kern="100" dirty="0">
                          <a:solidFill>
                            <a:schemeClr val="tx1"/>
                          </a:solidFill>
                          <a:effectLst/>
                        </a:rPr>
                        <a:t>期</a:t>
                      </a:r>
                      <a:endParaRPr lang="zh-CN" sz="7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1432" marR="5143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1823561" y="987346"/>
            <a:ext cx="2240756" cy="342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91440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    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思想引领模块</a:t>
            </a:r>
            <a:endParaRPr kumimoji="0" lang="zh-CN" altLang="en-US" sz="2000" b="1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pSp>
        <p:nvGrpSpPr>
          <p:cNvPr id="18440" name="组合 10"/>
          <p:cNvGrpSpPr/>
          <p:nvPr/>
        </p:nvGrpSpPr>
        <p:grpSpPr>
          <a:xfrm>
            <a:off x="1835785" y="1491615"/>
            <a:ext cx="6423660" cy="285750"/>
            <a:chOff x="1143000" y="2362200"/>
            <a:chExt cx="6477000" cy="381000"/>
          </a:xfrm>
        </p:grpSpPr>
        <p:sp>
          <p:nvSpPr>
            <p:cNvPr id="3" name="AutoShape 36"/>
            <p:cNvSpPr>
              <a:spLocks noChangeArrowheads="1"/>
            </p:cNvSpPr>
            <p:nvPr/>
          </p:nvSpPr>
          <p:spPr bwMode="auto">
            <a:xfrm>
              <a:off x="1143000" y="2362200"/>
              <a:ext cx="1219200" cy="381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模块</a:t>
              </a:r>
              <a:endPara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AutoShape 36"/>
            <p:cNvSpPr>
              <a:spLocks noChangeArrowheads="1"/>
            </p:cNvSpPr>
            <p:nvPr/>
          </p:nvSpPr>
          <p:spPr bwMode="auto">
            <a:xfrm>
              <a:off x="3733800" y="2362200"/>
              <a:ext cx="1219200" cy="381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项目</a:t>
              </a:r>
            </a:p>
          </p:txBody>
        </p:sp>
        <p:sp>
          <p:nvSpPr>
            <p:cNvPr id="5" name="AutoShape 36"/>
            <p:cNvSpPr>
              <a:spLocks noChangeArrowheads="1"/>
            </p:cNvSpPr>
            <p:nvPr/>
          </p:nvSpPr>
          <p:spPr bwMode="auto">
            <a:xfrm>
              <a:off x="6400800" y="2362200"/>
              <a:ext cx="1219200" cy="381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学分</a:t>
              </a:r>
              <a:endPara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0" name="空心弧 40"/>
            <p:cNvSpPr/>
            <p:nvPr/>
          </p:nvSpPr>
          <p:spPr>
            <a:xfrm rot="5400000">
              <a:off x="2552700" y="1866900"/>
              <a:ext cx="381000" cy="1371600"/>
            </a:xfrm>
            <a:custGeom>
              <a:avLst/>
              <a:gdLst>
                <a:gd name="txL" fmla="*/ 0 w 381000"/>
                <a:gd name="txT" fmla="*/ 0 h 1371600"/>
                <a:gd name="txR" fmla="*/ 381000 w 381000"/>
                <a:gd name="txB" fmla="*/ 685800 h 1371600"/>
              </a:gdLst>
              <a:ahLst/>
              <a:cxnLst>
                <a:cxn ang="5898240">
                  <a:pos x="47625" y="685800"/>
                </a:cxn>
                <a:cxn ang="5898240">
                  <a:pos x="333375" y="685800"/>
                </a:cxn>
                <a:cxn ang="5898240">
                  <a:pos x="190500" y="685800"/>
                </a:cxn>
              </a:cxnLst>
              <a:rect l="txL" t="txT" r="txR" b="txB"/>
              <a:pathLst>
                <a:path w="381000" h="1371600">
                  <a:moveTo>
                    <a:pt x="0" y="685800"/>
                  </a:moveTo>
                  <a:lnTo>
                    <a:pt x="0" y="685800"/>
                  </a:lnTo>
                  <a:cubicBezTo>
                    <a:pt x="0" y="307043"/>
                    <a:pt x="85289" y="0"/>
                    <a:pt x="190500" y="0"/>
                  </a:cubicBezTo>
                  <a:cubicBezTo>
                    <a:pt x="295710" y="0"/>
                    <a:pt x="381000" y="307043"/>
                    <a:pt x="381000" y="685800"/>
                  </a:cubicBezTo>
                  <a:cubicBezTo>
                    <a:pt x="381000" y="685800"/>
                    <a:pt x="380999" y="685800"/>
                    <a:pt x="380999" y="685800"/>
                  </a:cubicBezTo>
                  <a:lnTo>
                    <a:pt x="285750" y="685800"/>
                  </a:lnTo>
                  <a:cubicBezTo>
                    <a:pt x="285750" y="359648"/>
                    <a:pt x="243105" y="95250"/>
                    <a:pt x="190500" y="95250"/>
                  </a:cubicBezTo>
                  <a:cubicBezTo>
                    <a:pt x="137894" y="95250"/>
                    <a:pt x="95250" y="359648"/>
                    <a:pt x="95250" y="685800"/>
                  </a:cubicBezTo>
                  <a:lnTo>
                    <a:pt x="0" y="68580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8531" name="空心弧 41"/>
            <p:cNvSpPr/>
            <p:nvPr/>
          </p:nvSpPr>
          <p:spPr>
            <a:xfrm rot="5400000">
              <a:off x="5143500" y="1866900"/>
              <a:ext cx="381000" cy="1371600"/>
            </a:xfrm>
            <a:custGeom>
              <a:avLst/>
              <a:gdLst>
                <a:gd name="txL" fmla="*/ 0 w 381000"/>
                <a:gd name="txT" fmla="*/ 0 h 1371600"/>
                <a:gd name="txR" fmla="*/ 381000 w 381000"/>
                <a:gd name="txB" fmla="*/ 685800 h 1371600"/>
              </a:gdLst>
              <a:ahLst/>
              <a:cxnLst>
                <a:cxn ang="5898240">
                  <a:pos x="47625" y="685800"/>
                </a:cxn>
                <a:cxn ang="5898240">
                  <a:pos x="333375" y="685800"/>
                </a:cxn>
                <a:cxn ang="5898240">
                  <a:pos x="190500" y="685800"/>
                </a:cxn>
              </a:cxnLst>
              <a:rect l="txL" t="txT" r="txR" b="txB"/>
              <a:pathLst>
                <a:path w="381000" h="1371600">
                  <a:moveTo>
                    <a:pt x="0" y="685800"/>
                  </a:moveTo>
                  <a:lnTo>
                    <a:pt x="0" y="685800"/>
                  </a:lnTo>
                  <a:cubicBezTo>
                    <a:pt x="0" y="307043"/>
                    <a:pt x="85289" y="0"/>
                    <a:pt x="190500" y="0"/>
                  </a:cubicBezTo>
                  <a:cubicBezTo>
                    <a:pt x="295710" y="0"/>
                    <a:pt x="381000" y="307043"/>
                    <a:pt x="381000" y="685800"/>
                  </a:cubicBezTo>
                  <a:cubicBezTo>
                    <a:pt x="381000" y="685800"/>
                    <a:pt x="380999" y="685800"/>
                    <a:pt x="380999" y="685800"/>
                  </a:cubicBezTo>
                  <a:lnTo>
                    <a:pt x="285750" y="685800"/>
                  </a:lnTo>
                  <a:cubicBezTo>
                    <a:pt x="285750" y="359648"/>
                    <a:pt x="243105" y="95250"/>
                    <a:pt x="190500" y="95250"/>
                  </a:cubicBezTo>
                  <a:cubicBezTo>
                    <a:pt x="137894" y="95250"/>
                    <a:pt x="95250" y="359648"/>
                    <a:pt x="95250" y="685800"/>
                  </a:cubicBezTo>
                  <a:lnTo>
                    <a:pt x="0" y="68580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endParaRPr lang="zh-CN" altLang="en-US" sz="100"/>
            </a:p>
          </p:txBody>
        </p:sp>
      </p:grpSp>
    </p:spTree>
  </p:cSld>
  <p:clrMapOvr>
    <a:masterClrMapping/>
  </p:clrMapOvr>
  <p:transition spd="slow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直接连接符 15"/>
          <p:cNvSpPr/>
          <p:nvPr/>
        </p:nvSpPr>
        <p:spPr>
          <a:xfrm>
            <a:off x="5954316" y="4893469"/>
            <a:ext cx="3045619" cy="1191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直接连接符 16"/>
          <p:cNvSpPr/>
          <p:nvPr/>
        </p:nvSpPr>
        <p:spPr>
          <a:xfrm>
            <a:off x="8891588" y="4192191"/>
            <a:ext cx="1191" cy="809625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" name="矩形 18"/>
          <p:cNvSpPr/>
          <p:nvPr/>
        </p:nvSpPr>
        <p:spPr>
          <a:xfrm>
            <a:off x="5710238" y="4562475"/>
            <a:ext cx="2500313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ts val="200"/>
              </a:spcBef>
              <a:spcAft>
                <a:spcPts val="65"/>
              </a:spcAft>
              <a:buFontTx/>
              <a:buNone/>
            </a:pPr>
            <a:endParaRPr lang="zh-CN" altLang="en-US" sz="1350" dirty="0">
              <a:latin typeface="Calibri" panose="020F0502020204030204" pitchFamily="34" charset="0"/>
            </a:endParaRPr>
          </a:p>
        </p:txBody>
      </p:sp>
      <p:sp>
        <p:nvSpPr>
          <p:cNvPr id="18437" name="TextBox 1"/>
          <p:cNvSpPr/>
          <p:nvPr/>
        </p:nvSpPr>
        <p:spPr>
          <a:xfrm>
            <a:off x="3475435" y="1806179"/>
            <a:ext cx="346472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Tx/>
              <a:buNone/>
            </a:pPr>
            <a:endParaRPr lang="zh-CN" altLang="en-US" sz="135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TextBox 10"/>
          <p:cNvSpPr/>
          <p:nvPr/>
        </p:nvSpPr>
        <p:spPr>
          <a:xfrm>
            <a:off x="1903810" y="1826419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5" name="TextBox 10"/>
          <p:cNvSpPr/>
          <p:nvPr/>
        </p:nvSpPr>
        <p:spPr>
          <a:xfrm>
            <a:off x="302419" y="1934766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35785" y="1828165"/>
          <a:ext cx="5791835" cy="2800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 dirty="0">
                          <a:solidFill>
                            <a:schemeClr val="bg1"/>
                          </a:solidFill>
                          <a:effectLst/>
                        </a:rPr>
                        <a:t>项目体系</a:t>
                      </a:r>
                      <a:endParaRPr lang="zh-CN" sz="825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bg1"/>
                          </a:solidFill>
                          <a:effectLst/>
                        </a:rPr>
                        <a:t>项目名称</a:t>
                      </a:r>
                      <a:endParaRPr lang="zh-CN" sz="825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bg1"/>
                          </a:solidFill>
                          <a:effectLst/>
                        </a:rPr>
                        <a:t>身份或成果</a:t>
                      </a:r>
                      <a:endParaRPr lang="zh-CN" sz="825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 dirty="0">
                          <a:solidFill>
                            <a:schemeClr val="bg1"/>
                          </a:solidFill>
                          <a:effectLst/>
                        </a:rPr>
                        <a:t>学分标准</a:t>
                      </a:r>
                      <a:endParaRPr lang="zh-CN" sz="825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">
                <a:tc row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50" kern="100" dirty="0">
                          <a:solidFill>
                            <a:schemeClr val="bg1"/>
                          </a:solidFill>
                          <a:effectLst/>
                        </a:rPr>
                        <a:t>创新创业</a:t>
                      </a:r>
                      <a:endParaRPr lang="zh-CN" sz="135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学术讲座、论坛等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参与者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校园学术科技节系列活动等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参与者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“双百工程”培育项目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项目立项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“挑战杯”系列竞赛、互联网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创新创业大赛、专业学科竞赛等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国家级竞赛获奖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省级竞赛获奖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校级竞赛获奖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 dirty="0">
                          <a:solidFill>
                            <a:schemeClr val="tx1"/>
                          </a:solidFill>
                          <a:effectLst/>
                        </a:rPr>
                        <a:t>出版专著</a:t>
                      </a:r>
                      <a:endParaRPr lang="zh-CN" sz="675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第一作者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部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 dirty="0">
                          <a:solidFill>
                            <a:schemeClr val="tx1"/>
                          </a:solidFill>
                          <a:effectLst/>
                        </a:rPr>
                        <a:t>发表论文</a:t>
                      </a:r>
                      <a:endParaRPr lang="zh-CN" sz="675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国际核心期刊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篇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国际一般刊物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篇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国内核心期刊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篇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国内一般刊物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篇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获得专利证书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发明专利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 dirty="0">
                          <a:solidFill>
                            <a:schemeClr val="tx1"/>
                          </a:solidFill>
                          <a:effectLst/>
                        </a:rPr>
                        <a:t>实用新型</a:t>
                      </a:r>
                      <a:endParaRPr lang="zh-CN" sz="675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外观设计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获科技成果奖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国家级奖项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省级奖项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注册企业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注册执照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个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入驻创业园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25" kern="100">
                          <a:solidFill>
                            <a:schemeClr val="tx1"/>
                          </a:solidFill>
                          <a:effectLst/>
                        </a:rPr>
                        <a:t>入园证明</a:t>
                      </a:r>
                      <a:endParaRPr lang="zh-CN" sz="675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25" kern="100" dirty="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r>
                        <a:rPr lang="zh-CN" sz="825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825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825" kern="100" dirty="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endParaRPr lang="zh-CN" sz="675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876" marR="4587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1835626" y="555546"/>
            <a:ext cx="2240756" cy="342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91440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创新创业模块</a:t>
            </a:r>
            <a:endParaRPr kumimoji="0" lang="zh-CN" altLang="en-US" sz="2000" b="1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直接连接符 15"/>
          <p:cNvSpPr/>
          <p:nvPr/>
        </p:nvSpPr>
        <p:spPr>
          <a:xfrm>
            <a:off x="5954316" y="4893469"/>
            <a:ext cx="3045619" cy="1191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直接连接符 16"/>
          <p:cNvSpPr/>
          <p:nvPr/>
        </p:nvSpPr>
        <p:spPr>
          <a:xfrm>
            <a:off x="8891588" y="4192191"/>
            <a:ext cx="1191" cy="809625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" name="矩形 18"/>
          <p:cNvSpPr/>
          <p:nvPr/>
        </p:nvSpPr>
        <p:spPr>
          <a:xfrm>
            <a:off x="5710238" y="4562475"/>
            <a:ext cx="2500313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ts val="200"/>
              </a:spcBef>
              <a:spcAft>
                <a:spcPts val="65"/>
              </a:spcAft>
              <a:buFontTx/>
              <a:buNone/>
            </a:pPr>
            <a:endParaRPr lang="zh-CN" altLang="en-US" sz="1350" dirty="0">
              <a:latin typeface="Calibri" panose="020F0502020204030204" pitchFamily="34" charset="0"/>
            </a:endParaRPr>
          </a:p>
        </p:txBody>
      </p:sp>
      <p:sp>
        <p:nvSpPr>
          <p:cNvPr id="18437" name="TextBox 1"/>
          <p:cNvSpPr/>
          <p:nvPr/>
        </p:nvSpPr>
        <p:spPr>
          <a:xfrm>
            <a:off x="3475435" y="1806179"/>
            <a:ext cx="346472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Tx/>
              <a:buNone/>
            </a:pPr>
            <a:endParaRPr lang="zh-CN" altLang="en-US" sz="135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TextBox 10"/>
          <p:cNvSpPr/>
          <p:nvPr/>
        </p:nvSpPr>
        <p:spPr>
          <a:xfrm>
            <a:off x="1903810" y="1826419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5" name="TextBox 10"/>
          <p:cNvSpPr/>
          <p:nvPr/>
        </p:nvSpPr>
        <p:spPr>
          <a:xfrm>
            <a:off x="302419" y="1934766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31763" y="1966913"/>
            <a:ext cx="644525" cy="16287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latin typeface="Calibri" panose="020F050202020403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35626" y="771446"/>
            <a:ext cx="2240756" cy="342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91440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志愿公益模块</a:t>
            </a:r>
            <a:endParaRPr kumimoji="0" lang="zh-CN" altLang="en-US" sz="2000" b="1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35785" y="2026603"/>
          <a:ext cx="6596062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项目体系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身份或成果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学分标准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25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志愿公益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参加志愿服务团队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院级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校级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0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省级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国家级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个人受到表彰（另加）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校级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0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省级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0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国家级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1.0</a:t>
                      </a:r>
                      <a:r>
                        <a:rPr lang="zh-CN" sz="1200" kern="100" dirty="0">
                          <a:effectLst/>
                        </a:rPr>
                        <a:t>分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项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直接连接符 15"/>
          <p:cNvSpPr/>
          <p:nvPr/>
        </p:nvSpPr>
        <p:spPr>
          <a:xfrm>
            <a:off x="5954316" y="4893469"/>
            <a:ext cx="3045619" cy="1191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直接连接符 16"/>
          <p:cNvSpPr/>
          <p:nvPr/>
        </p:nvSpPr>
        <p:spPr>
          <a:xfrm>
            <a:off x="8891588" y="4192191"/>
            <a:ext cx="1191" cy="809625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" name="矩形 18"/>
          <p:cNvSpPr/>
          <p:nvPr/>
        </p:nvSpPr>
        <p:spPr>
          <a:xfrm>
            <a:off x="5710238" y="4562475"/>
            <a:ext cx="2500313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ts val="200"/>
              </a:spcBef>
              <a:spcAft>
                <a:spcPts val="65"/>
              </a:spcAft>
              <a:buFontTx/>
              <a:buNone/>
            </a:pPr>
            <a:endParaRPr lang="zh-CN" altLang="en-US" sz="1350" dirty="0">
              <a:latin typeface="Calibri" panose="020F0502020204030204" pitchFamily="34" charset="0"/>
            </a:endParaRPr>
          </a:p>
        </p:txBody>
      </p:sp>
      <p:sp>
        <p:nvSpPr>
          <p:cNvPr id="18437" name="TextBox 1"/>
          <p:cNvSpPr/>
          <p:nvPr/>
        </p:nvSpPr>
        <p:spPr>
          <a:xfrm>
            <a:off x="3475435" y="1806179"/>
            <a:ext cx="346472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Tx/>
              <a:buNone/>
            </a:pPr>
            <a:endParaRPr lang="zh-CN" altLang="en-US" sz="135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TextBox 10"/>
          <p:cNvSpPr/>
          <p:nvPr/>
        </p:nvSpPr>
        <p:spPr>
          <a:xfrm>
            <a:off x="1903810" y="1826419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5" name="TextBox 10"/>
          <p:cNvSpPr/>
          <p:nvPr/>
        </p:nvSpPr>
        <p:spPr>
          <a:xfrm>
            <a:off x="302419" y="1934766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31763" y="1966913"/>
            <a:ext cx="644525" cy="16287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latin typeface="Calibri" panose="020F050202020403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47336" y="771446"/>
            <a:ext cx="2240756" cy="342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91440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实践实习模块</a:t>
            </a:r>
            <a:endParaRPr kumimoji="0" lang="zh-CN" altLang="en-US" sz="2000" b="1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38605" y="2127885"/>
          <a:ext cx="6592570" cy="2236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项目体系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项目名称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身份或成果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学分标准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实践实习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参加“三下乡”社会实践团队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院级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校级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省级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国家级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个人受到表彰（另加）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校级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省级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0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国家级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3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参加岗位见习、就业实习等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实习证明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直接连接符 15"/>
          <p:cNvSpPr/>
          <p:nvPr/>
        </p:nvSpPr>
        <p:spPr>
          <a:xfrm>
            <a:off x="5954316" y="4893469"/>
            <a:ext cx="3045619" cy="1191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直接连接符 16"/>
          <p:cNvSpPr/>
          <p:nvPr/>
        </p:nvSpPr>
        <p:spPr>
          <a:xfrm>
            <a:off x="8891588" y="4192191"/>
            <a:ext cx="1191" cy="809625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" name="矩形 18"/>
          <p:cNvSpPr/>
          <p:nvPr/>
        </p:nvSpPr>
        <p:spPr>
          <a:xfrm>
            <a:off x="5710238" y="4562475"/>
            <a:ext cx="2500313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ts val="200"/>
              </a:spcBef>
              <a:spcAft>
                <a:spcPts val="65"/>
              </a:spcAft>
              <a:buFontTx/>
              <a:buNone/>
            </a:pPr>
            <a:endParaRPr lang="zh-CN" altLang="en-US" sz="1350" dirty="0">
              <a:latin typeface="Calibri" panose="020F0502020204030204" pitchFamily="34" charset="0"/>
            </a:endParaRPr>
          </a:p>
        </p:txBody>
      </p:sp>
      <p:sp>
        <p:nvSpPr>
          <p:cNvPr id="18445" name="TextBox 10"/>
          <p:cNvSpPr/>
          <p:nvPr/>
        </p:nvSpPr>
        <p:spPr>
          <a:xfrm>
            <a:off x="302419" y="1934766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31763" y="1966913"/>
            <a:ext cx="644525" cy="16287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latin typeface="Calibri" panose="020F050202020403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35626" y="771446"/>
            <a:ext cx="2240756" cy="342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91440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文体艺术模块</a:t>
            </a:r>
            <a:endParaRPr kumimoji="0" lang="zh-CN" altLang="en-US" sz="2000" b="1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35785" y="2270760"/>
          <a:ext cx="6651625" cy="1621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项目体系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项目名称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身份或成果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学分标准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文体艺术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校园文化艺术节系列活动等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参与者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校园各类体育活动等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参与者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大学生艺术展演、大学生运动会、舞蹈大赛等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校级竞赛获奖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5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省级竞赛获奖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国家级竞赛获奖</a:t>
                      </a:r>
                      <a:endParaRPr lang="zh-C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分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直接连接符 15"/>
          <p:cNvSpPr/>
          <p:nvPr/>
        </p:nvSpPr>
        <p:spPr>
          <a:xfrm>
            <a:off x="5954316" y="4893469"/>
            <a:ext cx="3045619" cy="1191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直接连接符 16"/>
          <p:cNvSpPr/>
          <p:nvPr/>
        </p:nvSpPr>
        <p:spPr>
          <a:xfrm>
            <a:off x="8891588" y="4192191"/>
            <a:ext cx="1191" cy="809625"/>
          </a:xfrm>
          <a:prstGeom prst="line">
            <a:avLst/>
          </a:prstGeom>
          <a:ln w="9525" cap="flat" cmpd="sng">
            <a:solidFill>
              <a:srgbClr val="FF9B0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6" name="矩形 18"/>
          <p:cNvSpPr/>
          <p:nvPr/>
        </p:nvSpPr>
        <p:spPr>
          <a:xfrm>
            <a:off x="5710238" y="4562475"/>
            <a:ext cx="2500313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ts val="200"/>
              </a:spcBef>
              <a:spcAft>
                <a:spcPts val="65"/>
              </a:spcAft>
              <a:buFontTx/>
              <a:buNone/>
            </a:pPr>
            <a:endParaRPr lang="zh-CN" altLang="en-US" sz="1350" dirty="0">
              <a:latin typeface="Calibri" panose="020F0502020204030204" pitchFamily="34" charset="0"/>
            </a:endParaRPr>
          </a:p>
        </p:txBody>
      </p:sp>
      <p:sp>
        <p:nvSpPr>
          <p:cNvPr id="18437" name="TextBox 1"/>
          <p:cNvSpPr/>
          <p:nvPr/>
        </p:nvSpPr>
        <p:spPr>
          <a:xfrm>
            <a:off x="3475435" y="1806179"/>
            <a:ext cx="346472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Tx/>
              <a:buNone/>
            </a:pPr>
            <a:endParaRPr lang="zh-CN" altLang="en-US" sz="135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TextBox 10"/>
          <p:cNvSpPr/>
          <p:nvPr/>
        </p:nvSpPr>
        <p:spPr>
          <a:xfrm>
            <a:off x="1903810" y="1826419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5" name="TextBox 10"/>
          <p:cNvSpPr/>
          <p:nvPr/>
        </p:nvSpPr>
        <p:spPr>
          <a:xfrm>
            <a:off x="302419" y="1934766"/>
            <a:ext cx="369094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ctr" defTabSz="914400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131763" y="1966913"/>
            <a:ext cx="644525" cy="16287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</a:lstStyle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dist" defTabSz="914400">
              <a:spcBef>
                <a:spcPct val="0"/>
              </a:spcBef>
              <a:buFontTx/>
              <a:buNone/>
            </a:pPr>
            <a:endParaRPr lang="zh-CN" altLang="en-US" sz="1500" dirty="0">
              <a:latin typeface="Calibri" panose="020F050202020403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35626" y="771446"/>
            <a:ext cx="2240756" cy="342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91440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   </a:t>
            </a:r>
            <a:r>
              <a:rPr lang="zh-CN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技能培训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模块</a:t>
            </a:r>
            <a:endParaRPr kumimoji="0" lang="zh-CN" altLang="en-US" sz="2000" b="1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35468" y="2194560"/>
          <a:ext cx="6531447" cy="1030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0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技能培训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bg1"/>
                          </a:solidFill>
                          <a:effectLst/>
                        </a:rPr>
                        <a:t>计算机等级考试、会计从业资格考试等证书考试</a:t>
                      </a:r>
                      <a:endParaRPr lang="zh-CN" sz="1200" b="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bg1"/>
                          </a:solidFill>
                          <a:effectLst/>
                        </a:rPr>
                        <a:t>证书</a:t>
                      </a:r>
                      <a:endParaRPr lang="zh-CN" sz="1200" b="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0.5</a:t>
                      </a:r>
                      <a:r>
                        <a:rPr lang="zh-CN" sz="1200" b="0" kern="100" dirty="0">
                          <a:solidFill>
                            <a:schemeClr val="bg1"/>
                          </a:solidFill>
                          <a:effectLst/>
                        </a:rPr>
                        <a:t>分</a:t>
                      </a:r>
                      <a:r>
                        <a:rPr lang="en-US" sz="1200" b="0" kern="1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sz="1200" b="0" kern="100" dirty="0">
                          <a:solidFill>
                            <a:schemeClr val="bg1"/>
                          </a:solidFill>
                          <a:effectLst/>
                        </a:rPr>
                        <a:t>项</a:t>
                      </a:r>
                      <a:endParaRPr lang="zh-CN" sz="1200" b="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医疗急救知识等培训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参与者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</a:t>
                      </a:r>
                      <a:r>
                        <a:rPr lang="zh-CN" sz="1200" kern="100">
                          <a:effectLst/>
                        </a:rPr>
                        <a:t>分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kzZjk2ZGNjNTBmM2Y3YTYzYTIzN2Q1YWY5NTg5Nm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74259a6-a2ea-4a9a-aab4-4023cfb3c769}"/>
  <p:tag name="TABLE_ENDDRAG_ORIGIN_RECT" val="513*190"/>
  <p:tag name="TABLE_ENDDRAG_RECT" val="111*139*513*1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ee225e-1992-4ac5-a373-33b22794bd4f}"/>
  <p:tag name="TABLE_ENDDRAG_ORIGIN_RECT" val="476*145"/>
  <p:tag name="TABLE_ENDDRAG_RECT" val="143*189*476*1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c3a3c25-5bd5-426d-86b5-ca4a5c038035}"/>
  <p:tag name="TABLE_ENDDRAG_ORIGIN_RECT" val="456*220"/>
  <p:tag name="TABLE_ENDDRAG_RECT" val="146*152*456*2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5b7d22f-fcca-4fa8-9f4c-e74da74221d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a287f24-11fa-4917-af4f-0b5e3e1edf52}"/>
  <p:tag name="TABLE_ENDDRAG_ORIGIN_RECT" val="519*176"/>
  <p:tag name="TABLE_ENDDRAG_RECT" val="121*167*519*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a287f24-11fa-4917-af4f-0b5e3e1edf52}"/>
  <p:tag name="TABLE_ENDDRAG_ORIGIN_RECT" val="539*281"/>
  <p:tag name="TABLE_ENDDRAG_RECT" val="254*178*539*2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2850b2-143d-48c6-8b6f-abc4a0738163}"/>
  <p:tag name="TABLE_ENDDRAG_ORIGIN_RECT" val="547*34"/>
  <p:tag name="TABLE_ENDDRAG_RECT" val="223*211*547*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2850b2-143d-48c6-8b6f-abc4a0738163}"/>
  <p:tag name="TABLE_ENDDRAG_ORIGIN_RECT" val="547*34"/>
  <p:tag name="TABLE_ENDDRAG_RECT" val="223*211*547*34"/>
</p:tagLst>
</file>

<file path=ppt/theme/theme1.xml><?xml version="1.0" encoding="utf-8"?>
<a:theme xmlns:a="http://schemas.openxmlformats.org/drawingml/2006/main" name="Office 主题​​">
  <a:themeElements>
    <a:clrScheme name="自定义 275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711</Words>
  <Application>Microsoft Office PowerPoint</Application>
  <PresentationFormat>全屏显示(16:9)</PresentationFormat>
  <Paragraphs>246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微软雅黑</vt:lpstr>
      <vt:lpstr>黑体</vt:lpstr>
      <vt:lpstr>Arial</vt:lpstr>
      <vt:lpstr>Calibri</vt:lpstr>
      <vt:lpstr>Impact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学生用户</vt:lpstr>
      <vt:lpstr>个人主页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Maki</cp:lastModifiedBy>
  <cp:revision>1030</cp:revision>
  <cp:lastPrinted>2020-12-09T03:46:00Z</cp:lastPrinted>
  <dcterms:created xsi:type="dcterms:W3CDTF">2015-04-24T01:01:00Z</dcterms:created>
  <dcterms:modified xsi:type="dcterms:W3CDTF">2024-08-18T18:30:06Z</dcterms:modified>
  <cp:category>plus206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93E84F7E1E5D4904B76904C90EE9383B</vt:lpwstr>
  </property>
</Properties>
</file>