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50878E-AC19-42DE-829F-A5394B6A2A1A}" type="doc">
      <dgm:prSet loTypeId="urn:microsoft.com/office/officeart/2005/8/layout/cycle2" loCatId="cycle" qsTypeId="urn:microsoft.com/office/officeart/2005/8/quickstyle/simple1" qsCatId="simple" csTypeId="urn:microsoft.com/office/officeart/2005/8/colors/accent1_2" csCatId="accent1"/>
      <dgm:spPr/>
      <dgm:t>
        <a:bodyPr/>
        <a:lstStyle/>
        <a:p>
          <a:endParaRPr lang="en-IN"/>
        </a:p>
      </dgm:t>
    </dgm:pt>
    <dgm:pt modelId="{1B05B643-19C4-47F7-9375-7E88E016856F}">
      <dgm:prSet/>
      <dgm:spPr/>
      <dgm:t>
        <a:bodyPr/>
        <a:lstStyle/>
        <a:p>
          <a:r>
            <a:rPr lang="en-US"/>
            <a:t>Movement step </a:t>
          </a:r>
          <a:endParaRPr lang="en-IN"/>
        </a:p>
      </dgm:t>
    </dgm:pt>
    <dgm:pt modelId="{71FB2056-47BD-46FE-A6E1-32A22FC92425}" type="parTrans" cxnId="{0EA6A221-EBB0-4B8D-938E-396755850942}">
      <dgm:prSet/>
      <dgm:spPr/>
      <dgm:t>
        <a:bodyPr/>
        <a:lstStyle/>
        <a:p>
          <a:endParaRPr lang="en-IN"/>
        </a:p>
      </dgm:t>
    </dgm:pt>
    <dgm:pt modelId="{EC7C6F87-EC54-464F-BFE9-4ED557C8A154}" type="sibTrans" cxnId="{0EA6A221-EBB0-4B8D-938E-396755850942}">
      <dgm:prSet/>
      <dgm:spPr/>
      <dgm:t>
        <a:bodyPr/>
        <a:lstStyle/>
        <a:p>
          <a:endParaRPr lang="en-IN"/>
        </a:p>
      </dgm:t>
    </dgm:pt>
    <dgm:pt modelId="{553B9778-FDD2-439D-9CC9-CD683BD70D81}">
      <dgm:prSet/>
      <dgm:spPr/>
      <dgm:t>
        <a:bodyPr/>
        <a:lstStyle/>
        <a:p>
          <a:r>
            <a:rPr lang="en-US"/>
            <a:t>Flame tracking step</a:t>
          </a:r>
          <a:endParaRPr lang="en-IN"/>
        </a:p>
      </dgm:t>
    </dgm:pt>
    <dgm:pt modelId="{30AE1FD8-096F-4072-95FC-23BFB6DAC745}" type="parTrans" cxnId="{F2D94271-A9DD-4C91-9AA1-9DCD1498B00E}">
      <dgm:prSet/>
      <dgm:spPr/>
      <dgm:t>
        <a:bodyPr/>
        <a:lstStyle/>
        <a:p>
          <a:endParaRPr lang="en-IN"/>
        </a:p>
      </dgm:t>
    </dgm:pt>
    <dgm:pt modelId="{99C513A1-688A-4C3A-B6EF-70725CA3FE99}" type="sibTrans" cxnId="{F2D94271-A9DD-4C91-9AA1-9DCD1498B00E}">
      <dgm:prSet/>
      <dgm:spPr/>
      <dgm:t>
        <a:bodyPr/>
        <a:lstStyle/>
        <a:p>
          <a:endParaRPr lang="en-IN"/>
        </a:p>
      </dgm:t>
    </dgm:pt>
    <dgm:pt modelId="{246DBFAF-CD7D-4848-B722-939880770F19}">
      <dgm:prSet/>
      <dgm:spPr/>
      <dgm:t>
        <a:bodyPr/>
        <a:lstStyle/>
        <a:p>
          <a:r>
            <a:rPr lang="en-US" dirty="0"/>
            <a:t>Fire Extinguishing step</a:t>
          </a:r>
          <a:endParaRPr lang="en-IN" dirty="0"/>
        </a:p>
      </dgm:t>
    </dgm:pt>
    <dgm:pt modelId="{9994505D-E5A6-4248-9754-9955C25E065C}" type="parTrans" cxnId="{DD0E72AC-8807-438B-9CAE-E545C30EE9E4}">
      <dgm:prSet/>
      <dgm:spPr/>
      <dgm:t>
        <a:bodyPr/>
        <a:lstStyle/>
        <a:p>
          <a:endParaRPr lang="en-IN"/>
        </a:p>
      </dgm:t>
    </dgm:pt>
    <dgm:pt modelId="{CF8D5137-B472-4567-A497-4C8BBDF4C14D}" type="sibTrans" cxnId="{DD0E72AC-8807-438B-9CAE-E545C30EE9E4}">
      <dgm:prSet/>
      <dgm:spPr/>
      <dgm:t>
        <a:bodyPr/>
        <a:lstStyle/>
        <a:p>
          <a:endParaRPr lang="en-IN"/>
        </a:p>
      </dgm:t>
    </dgm:pt>
    <dgm:pt modelId="{72CD398C-1646-4F2C-8632-46FE04E8B460}" type="pres">
      <dgm:prSet presAssocID="{F150878E-AC19-42DE-829F-A5394B6A2A1A}" presName="cycle" presStyleCnt="0">
        <dgm:presLayoutVars>
          <dgm:dir/>
          <dgm:resizeHandles val="exact"/>
        </dgm:presLayoutVars>
      </dgm:prSet>
      <dgm:spPr/>
    </dgm:pt>
    <dgm:pt modelId="{52426C4B-A614-4305-A9B8-840A8A6E397A}" type="pres">
      <dgm:prSet presAssocID="{1B05B643-19C4-47F7-9375-7E88E016856F}" presName="node" presStyleLbl="node1" presStyleIdx="0" presStyleCnt="3">
        <dgm:presLayoutVars>
          <dgm:bulletEnabled val="1"/>
        </dgm:presLayoutVars>
      </dgm:prSet>
      <dgm:spPr/>
    </dgm:pt>
    <dgm:pt modelId="{4428C77D-B7A7-46FF-B6FF-E7F3B7A9AEE1}" type="pres">
      <dgm:prSet presAssocID="{EC7C6F87-EC54-464F-BFE9-4ED557C8A154}" presName="sibTrans" presStyleLbl="sibTrans2D1" presStyleIdx="0" presStyleCnt="3"/>
      <dgm:spPr/>
    </dgm:pt>
    <dgm:pt modelId="{4C447B33-5CBD-42E4-8CD0-0C89ED858175}" type="pres">
      <dgm:prSet presAssocID="{EC7C6F87-EC54-464F-BFE9-4ED557C8A154}" presName="connectorText" presStyleLbl="sibTrans2D1" presStyleIdx="0" presStyleCnt="3"/>
      <dgm:spPr/>
    </dgm:pt>
    <dgm:pt modelId="{EACF82C0-18D9-486D-92BC-0DF8F8953112}" type="pres">
      <dgm:prSet presAssocID="{553B9778-FDD2-439D-9CC9-CD683BD70D81}" presName="node" presStyleLbl="node1" presStyleIdx="1" presStyleCnt="3">
        <dgm:presLayoutVars>
          <dgm:bulletEnabled val="1"/>
        </dgm:presLayoutVars>
      </dgm:prSet>
      <dgm:spPr/>
    </dgm:pt>
    <dgm:pt modelId="{516A13EC-E800-4501-BE2B-ED6EB67C39E6}" type="pres">
      <dgm:prSet presAssocID="{99C513A1-688A-4C3A-B6EF-70725CA3FE99}" presName="sibTrans" presStyleLbl="sibTrans2D1" presStyleIdx="1" presStyleCnt="3"/>
      <dgm:spPr/>
    </dgm:pt>
    <dgm:pt modelId="{5939AF52-89D0-4D86-9B93-AD7624D43CC9}" type="pres">
      <dgm:prSet presAssocID="{99C513A1-688A-4C3A-B6EF-70725CA3FE99}" presName="connectorText" presStyleLbl="sibTrans2D1" presStyleIdx="1" presStyleCnt="3"/>
      <dgm:spPr/>
    </dgm:pt>
    <dgm:pt modelId="{8559FF7F-16A7-4B5D-A434-14B770194DEE}" type="pres">
      <dgm:prSet presAssocID="{246DBFAF-CD7D-4848-B722-939880770F19}" presName="node" presStyleLbl="node1" presStyleIdx="2" presStyleCnt="3">
        <dgm:presLayoutVars>
          <dgm:bulletEnabled val="1"/>
        </dgm:presLayoutVars>
      </dgm:prSet>
      <dgm:spPr/>
    </dgm:pt>
    <dgm:pt modelId="{8CF977FF-6E8B-4AA8-A0A1-4394FE1256A7}" type="pres">
      <dgm:prSet presAssocID="{CF8D5137-B472-4567-A497-4C8BBDF4C14D}" presName="sibTrans" presStyleLbl="sibTrans2D1" presStyleIdx="2" presStyleCnt="3"/>
      <dgm:spPr/>
    </dgm:pt>
    <dgm:pt modelId="{BB00736F-0A99-4763-8404-27250299674F}" type="pres">
      <dgm:prSet presAssocID="{CF8D5137-B472-4567-A497-4C8BBDF4C14D}" presName="connectorText" presStyleLbl="sibTrans2D1" presStyleIdx="2" presStyleCnt="3"/>
      <dgm:spPr/>
    </dgm:pt>
  </dgm:ptLst>
  <dgm:cxnLst>
    <dgm:cxn modelId="{8C77CB18-BF1C-4386-B5AF-8D7F0DE980F5}" type="presOf" srcId="{553B9778-FDD2-439D-9CC9-CD683BD70D81}" destId="{EACF82C0-18D9-486D-92BC-0DF8F8953112}" srcOrd="0" destOrd="0" presId="urn:microsoft.com/office/officeart/2005/8/layout/cycle2"/>
    <dgm:cxn modelId="{0EA6A221-EBB0-4B8D-938E-396755850942}" srcId="{F150878E-AC19-42DE-829F-A5394B6A2A1A}" destId="{1B05B643-19C4-47F7-9375-7E88E016856F}" srcOrd="0" destOrd="0" parTransId="{71FB2056-47BD-46FE-A6E1-32A22FC92425}" sibTransId="{EC7C6F87-EC54-464F-BFE9-4ED557C8A154}"/>
    <dgm:cxn modelId="{73C86223-DE5B-4259-914F-D2244207D9B8}" type="presOf" srcId="{F150878E-AC19-42DE-829F-A5394B6A2A1A}" destId="{72CD398C-1646-4F2C-8632-46FE04E8B460}" srcOrd="0" destOrd="0" presId="urn:microsoft.com/office/officeart/2005/8/layout/cycle2"/>
    <dgm:cxn modelId="{5A54E623-14DC-4CAF-9C83-9AAAD2F28B55}" type="presOf" srcId="{EC7C6F87-EC54-464F-BFE9-4ED557C8A154}" destId="{4C447B33-5CBD-42E4-8CD0-0C89ED858175}" srcOrd="1" destOrd="0" presId="urn:microsoft.com/office/officeart/2005/8/layout/cycle2"/>
    <dgm:cxn modelId="{1A4B5025-2DD2-4A93-8428-1675437DA410}" type="presOf" srcId="{CF8D5137-B472-4567-A497-4C8BBDF4C14D}" destId="{8CF977FF-6E8B-4AA8-A0A1-4394FE1256A7}" srcOrd="0" destOrd="0" presId="urn:microsoft.com/office/officeart/2005/8/layout/cycle2"/>
    <dgm:cxn modelId="{F2D94271-A9DD-4C91-9AA1-9DCD1498B00E}" srcId="{F150878E-AC19-42DE-829F-A5394B6A2A1A}" destId="{553B9778-FDD2-439D-9CC9-CD683BD70D81}" srcOrd="1" destOrd="0" parTransId="{30AE1FD8-096F-4072-95FC-23BFB6DAC745}" sibTransId="{99C513A1-688A-4C3A-B6EF-70725CA3FE99}"/>
    <dgm:cxn modelId="{DCBBAB5A-1D2F-4B4F-B639-2BB3D06F4444}" type="presOf" srcId="{1B05B643-19C4-47F7-9375-7E88E016856F}" destId="{52426C4B-A614-4305-A9B8-840A8A6E397A}" srcOrd="0" destOrd="0" presId="urn:microsoft.com/office/officeart/2005/8/layout/cycle2"/>
    <dgm:cxn modelId="{E76393A8-8AA3-4627-B98C-AC7B38E878B4}" type="presOf" srcId="{99C513A1-688A-4C3A-B6EF-70725CA3FE99}" destId="{516A13EC-E800-4501-BE2B-ED6EB67C39E6}" srcOrd="0" destOrd="0" presId="urn:microsoft.com/office/officeart/2005/8/layout/cycle2"/>
    <dgm:cxn modelId="{DD0E72AC-8807-438B-9CAE-E545C30EE9E4}" srcId="{F150878E-AC19-42DE-829F-A5394B6A2A1A}" destId="{246DBFAF-CD7D-4848-B722-939880770F19}" srcOrd="2" destOrd="0" parTransId="{9994505D-E5A6-4248-9754-9955C25E065C}" sibTransId="{CF8D5137-B472-4567-A497-4C8BBDF4C14D}"/>
    <dgm:cxn modelId="{657572D2-CFD6-4BA8-8C1D-B5F50C87E389}" type="presOf" srcId="{99C513A1-688A-4C3A-B6EF-70725CA3FE99}" destId="{5939AF52-89D0-4D86-9B93-AD7624D43CC9}" srcOrd="1" destOrd="0" presId="urn:microsoft.com/office/officeart/2005/8/layout/cycle2"/>
    <dgm:cxn modelId="{6554F5E9-E0E8-42B5-B9E0-D73067F02795}" type="presOf" srcId="{CF8D5137-B472-4567-A497-4C8BBDF4C14D}" destId="{BB00736F-0A99-4763-8404-27250299674F}" srcOrd="1" destOrd="0" presId="urn:microsoft.com/office/officeart/2005/8/layout/cycle2"/>
    <dgm:cxn modelId="{6F3A27ED-5C73-4009-9016-8B5FE335E03D}" type="presOf" srcId="{EC7C6F87-EC54-464F-BFE9-4ED557C8A154}" destId="{4428C77D-B7A7-46FF-B6FF-E7F3B7A9AEE1}" srcOrd="0" destOrd="0" presId="urn:microsoft.com/office/officeart/2005/8/layout/cycle2"/>
    <dgm:cxn modelId="{677206FE-A6E2-4F33-8F59-8FAF81934BBA}" type="presOf" srcId="{246DBFAF-CD7D-4848-B722-939880770F19}" destId="{8559FF7F-16A7-4B5D-A434-14B770194DEE}" srcOrd="0" destOrd="0" presId="urn:microsoft.com/office/officeart/2005/8/layout/cycle2"/>
    <dgm:cxn modelId="{5D0C8B5D-21AD-4AA0-8C80-8FAC5922C8D0}" type="presParOf" srcId="{72CD398C-1646-4F2C-8632-46FE04E8B460}" destId="{52426C4B-A614-4305-A9B8-840A8A6E397A}" srcOrd="0" destOrd="0" presId="urn:microsoft.com/office/officeart/2005/8/layout/cycle2"/>
    <dgm:cxn modelId="{E1482E48-C8D4-4D12-AE45-D09F4160DBB1}" type="presParOf" srcId="{72CD398C-1646-4F2C-8632-46FE04E8B460}" destId="{4428C77D-B7A7-46FF-B6FF-E7F3B7A9AEE1}" srcOrd="1" destOrd="0" presId="urn:microsoft.com/office/officeart/2005/8/layout/cycle2"/>
    <dgm:cxn modelId="{0935172A-20EB-4AB6-A9DB-16B2CF7610A9}" type="presParOf" srcId="{4428C77D-B7A7-46FF-B6FF-E7F3B7A9AEE1}" destId="{4C447B33-5CBD-42E4-8CD0-0C89ED858175}" srcOrd="0" destOrd="0" presId="urn:microsoft.com/office/officeart/2005/8/layout/cycle2"/>
    <dgm:cxn modelId="{DCE4F83F-17EC-4DD4-AA18-6253BCE52711}" type="presParOf" srcId="{72CD398C-1646-4F2C-8632-46FE04E8B460}" destId="{EACF82C0-18D9-486D-92BC-0DF8F8953112}" srcOrd="2" destOrd="0" presId="urn:microsoft.com/office/officeart/2005/8/layout/cycle2"/>
    <dgm:cxn modelId="{7E033792-0234-4CE9-9A32-E92A39583FCC}" type="presParOf" srcId="{72CD398C-1646-4F2C-8632-46FE04E8B460}" destId="{516A13EC-E800-4501-BE2B-ED6EB67C39E6}" srcOrd="3" destOrd="0" presId="urn:microsoft.com/office/officeart/2005/8/layout/cycle2"/>
    <dgm:cxn modelId="{20C39AFF-9931-4382-BA56-4A224AD4244E}" type="presParOf" srcId="{516A13EC-E800-4501-BE2B-ED6EB67C39E6}" destId="{5939AF52-89D0-4D86-9B93-AD7624D43CC9}" srcOrd="0" destOrd="0" presId="urn:microsoft.com/office/officeart/2005/8/layout/cycle2"/>
    <dgm:cxn modelId="{8A5D8733-41E9-4648-9A32-69021231D558}" type="presParOf" srcId="{72CD398C-1646-4F2C-8632-46FE04E8B460}" destId="{8559FF7F-16A7-4B5D-A434-14B770194DEE}" srcOrd="4" destOrd="0" presId="urn:microsoft.com/office/officeart/2005/8/layout/cycle2"/>
    <dgm:cxn modelId="{212B1723-C98E-45FF-8164-30374D3F888B}" type="presParOf" srcId="{72CD398C-1646-4F2C-8632-46FE04E8B460}" destId="{8CF977FF-6E8B-4AA8-A0A1-4394FE1256A7}" srcOrd="5" destOrd="0" presId="urn:microsoft.com/office/officeart/2005/8/layout/cycle2"/>
    <dgm:cxn modelId="{389B2350-0054-4DDD-B579-CE93BCCFACBD}" type="presParOf" srcId="{8CF977FF-6E8B-4AA8-A0A1-4394FE1256A7}" destId="{BB00736F-0A99-4763-8404-27250299674F}"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426C4B-A614-4305-A9B8-840A8A6E397A}">
      <dsp:nvSpPr>
        <dsp:cNvPr id="0" name=""/>
        <dsp:cNvSpPr/>
      </dsp:nvSpPr>
      <dsp:spPr>
        <a:xfrm>
          <a:off x="4452584" y="139"/>
          <a:ext cx="1915231" cy="19152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t>Movement step </a:t>
          </a:r>
          <a:endParaRPr lang="en-IN" sz="1600" kern="1200"/>
        </a:p>
      </dsp:txBody>
      <dsp:txXfrm>
        <a:off x="4733063" y="280618"/>
        <a:ext cx="1354273" cy="1354273"/>
      </dsp:txXfrm>
    </dsp:sp>
    <dsp:sp modelId="{4428C77D-B7A7-46FF-B6FF-E7F3B7A9AEE1}">
      <dsp:nvSpPr>
        <dsp:cNvPr id="0" name=""/>
        <dsp:cNvSpPr/>
      </dsp:nvSpPr>
      <dsp:spPr>
        <a:xfrm rot="3600000">
          <a:off x="5867324" y="1868655"/>
          <a:ext cx="510760" cy="6463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a:off x="5905631" y="1931583"/>
        <a:ext cx="357532" cy="387834"/>
      </dsp:txXfrm>
    </dsp:sp>
    <dsp:sp modelId="{EACF82C0-18D9-486D-92BC-0DF8F8953112}">
      <dsp:nvSpPr>
        <dsp:cNvPr id="0" name=""/>
        <dsp:cNvSpPr/>
      </dsp:nvSpPr>
      <dsp:spPr>
        <a:xfrm>
          <a:off x="5892049" y="2493367"/>
          <a:ext cx="1915231" cy="19152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t>Flame tracking step</a:t>
          </a:r>
          <a:endParaRPr lang="en-IN" sz="1600" kern="1200"/>
        </a:p>
      </dsp:txBody>
      <dsp:txXfrm>
        <a:off x="6172528" y="2773846"/>
        <a:ext cx="1354273" cy="1354273"/>
      </dsp:txXfrm>
    </dsp:sp>
    <dsp:sp modelId="{516A13EC-E800-4501-BE2B-ED6EB67C39E6}">
      <dsp:nvSpPr>
        <dsp:cNvPr id="0" name=""/>
        <dsp:cNvSpPr/>
      </dsp:nvSpPr>
      <dsp:spPr>
        <a:xfrm rot="10800000">
          <a:off x="5169275" y="3127787"/>
          <a:ext cx="510760" cy="6463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rot="10800000">
        <a:off x="5322503" y="3257065"/>
        <a:ext cx="357532" cy="387834"/>
      </dsp:txXfrm>
    </dsp:sp>
    <dsp:sp modelId="{8559FF7F-16A7-4B5D-A434-14B770194DEE}">
      <dsp:nvSpPr>
        <dsp:cNvPr id="0" name=""/>
        <dsp:cNvSpPr/>
      </dsp:nvSpPr>
      <dsp:spPr>
        <a:xfrm>
          <a:off x="3013118" y="2493367"/>
          <a:ext cx="1915231" cy="19152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Fire Extinguishing step</a:t>
          </a:r>
          <a:endParaRPr lang="en-IN" sz="1600" kern="1200" dirty="0"/>
        </a:p>
      </dsp:txBody>
      <dsp:txXfrm>
        <a:off x="3293597" y="2773846"/>
        <a:ext cx="1354273" cy="1354273"/>
      </dsp:txXfrm>
    </dsp:sp>
    <dsp:sp modelId="{8CF977FF-6E8B-4AA8-A0A1-4394FE1256A7}">
      <dsp:nvSpPr>
        <dsp:cNvPr id="0" name=""/>
        <dsp:cNvSpPr/>
      </dsp:nvSpPr>
      <dsp:spPr>
        <a:xfrm rot="18000000">
          <a:off x="4427859" y="1893692"/>
          <a:ext cx="510760" cy="6463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a:off x="4466166" y="2089320"/>
        <a:ext cx="357532" cy="387834"/>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7821D22-1E4A-45DE-8FF0-6D8CFF32000B}" type="datetimeFigureOut">
              <a:rPr lang="en-IN" smtClean="0"/>
              <a:t>31-12-2021</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49899ECC-934D-40DA-BEA5-EB080907CBB1}" type="slidenum">
              <a:rPr lang="en-IN" smtClean="0"/>
              <a:t>‹#›</a:t>
            </a:fld>
            <a:endParaRPr lang="en-IN"/>
          </a:p>
        </p:txBody>
      </p:sp>
    </p:spTree>
    <p:extLst>
      <p:ext uri="{BB962C8B-B14F-4D97-AF65-F5344CB8AC3E}">
        <p14:creationId xmlns:p14="http://schemas.microsoft.com/office/powerpoint/2010/main" val="2953142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821D22-1E4A-45DE-8FF0-6D8CFF32000B}" type="datetimeFigureOut">
              <a:rPr lang="en-IN" smtClean="0"/>
              <a:t>31-12-2021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899ECC-934D-40DA-BEA5-EB080907CBB1}" type="slidenum">
              <a:rPr lang="en-IN" smtClean="0"/>
              <a:t>‹#›</a:t>
            </a:fld>
            <a:endParaRPr lang="en-IN"/>
          </a:p>
        </p:txBody>
      </p:sp>
    </p:spTree>
    <p:extLst>
      <p:ext uri="{BB962C8B-B14F-4D97-AF65-F5344CB8AC3E}">
        <p14:creationId xmlns:p14="http://schemas.microsoft.com/office/powerpoint/2010/main" val="4115305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7821D22-1E4A-45DE-8FF0-6D8CFF32000B}" type="datetimeFigureOut">
              <a:rPr lang="en-IN" smtClean="0"/>
              <a:t>31-12-2021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9899ECC-934D-40DA-BEA5-EB080907CBB1}" type="slidenum">
              <a:rPr lang="en-IN" smtClean="0"/>
              <a:t>‹#›</a:t>
            </a:fld>
            <a:endParaRPr lang="en-IN"/>
          </a:p>
        </p:txBody>
      </p:sp>
    </p:spTree>
    <p:extLst>
      <p:ext uri="{BB962C8B-B14F-4D97-AF65-F5344CB8AC3E}">
        <p14:creationId xmlns:p14="http://schemas.microsoft.com/office/powerpoint/2010/main" val="3131110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7821D22-1E4A-45DE-8FF0-6D8CFF32000B}" type="datetimeFigureOut">
              <a:rPr lang="en-IN" smtClean="0"/>
              <a:t>31-12-2021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9899ECC-934D-40DA-BEA5-EB080907CBB1}"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67902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7821D22-1E4A-45DE-8FF0-6D8CFF32000B}" type="datetimeFigureOut">
              <a:rPr lang="en-IN" smtClean="0"/>
              <a:t>31-12-2021</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9899ECC-934D-40DA-BEA5-EB080907CBB1}" type="slidenum">
              <a:rPr lang="en-IN" smtClean="0"/>
              <a:t>‹#›</a:t>
            </a:fld>
            <a:endParaRPr lang="en-IN"/>
          </a:p>
        </p:txBody>
      </p:sp>
    </p:spTree>
    <p:extLst>
      <p:ext uri="{BB962C8B-B14F-4D97-AF65-F5344CB8AC3E}">
        <p14:creationId xmlns:p14="http://schemas.microsoft.com/office/powerpoint/2010/main" val="398931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7821D22-1E4A-45DE-8FF0-6D8CFF32000B}" type="datetimeFigureOut">
              <a:rPr lang="en-IN" smtClean="0"/>
              <a:t>31-12-2021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899ECC-934D-40DA-BEA5-EB080907CBB1}" type="slidenum">
              <a:rPr lang="en-IN" smtClean="0"/>
              <a:t>‹#›</a:t>
            </a:fld>
            <a:endParaRPr lang="en-IN"/>
          </a:p>
        </p:txBody>
      </p:sp>
    </p:spTree>
    <p:extLst>
      <p:ext uri="{BB962C8B-B14F-4D97-AF65-F5344CB8AC3E}">
        <p14:creationId xmlns:p14="http://schemas.microsoft.com/office/powerpoint/2010/main" val="4173297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7821D22-1E4A-45DE-8FF0-6D8CFF32000B}" type="datetimeFigureOut">
              <a:rPr lang="en-IN" smtClean="0"/>
              <a:t>31-12-2021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899ECC-934D-40DA-BEA5-EB080907CBB1}" type="slidenum">
              <a:rPr lang="en-IN" smtClean="0"/>
              <a:t>‹#›</a:t>
            </a:fld>
            <a:endParaRPr lang="en-IN"/>
          </a:p>
        </p:txBody>
      </p:sp>
    </p:spTree>
    <p:extLst>
      <p:ext uri="{BB962C8B-B14F-4D97-AF65-F5344CB8AC3E}">
        <p14:creationId xmlns:p14="http://schemas.microsoft.com/office/powerpoint/2010/main" val="3114802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821D22-1E4A-45DE-8FF0-6D8CFF32000B}" type="datetimeFigureOut">
              <a:rPr lang="en-IN" smtClean="0"/>
              <a:t>31-12-2021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899ECC-934D-40DA-BEA5-EB080907CBB1}" type="slidenum">
              <a:rPr lang="en-IN" smtClean="0"/>
              <a:t>‹#›</a:t>
            </a:fld>
            <a:endParaRPr lang="en-IN"/>
          </a:p>
        </p:txBody>
      </p:sp>
    </p:spTree>
    <p:extLst>
      <p:ext uri="{BB962C8B-B14F-4D97-AF65-F5344CB8AC3E}">
        <p14:creationId xmlns:p14="http://schemas.microsoft.com/office/powerpoint/2010/main" val="2308310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7821D22-1E4A-45DE-8FF0-6D8CFF32000B}" type="datetimeFigureOut">
              <a:rPr lang="en-IN" smtClean="0"/>
              <a:t>31-12-2021</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9899ECC-934D-40DA-BEA5-EB080907CBB1}" type="slidenum">
              <a:rPr lang="en-IN" smtClean="0"/>
              <a:t>‹#›</a:t>
            </a:fld>
            <a:endParaRPr lang="en-IN"/>
          </a:p>
        </p:txBody>
      </p:sp>
    </p:spTree>
    <p:extLst>
      <p:ext uri="{BB962C8B-B14F-4D97-AF65-F5344CB8AC3E}">
        <p14:creationId xmlns:p14="http://schemas.microsoft.com/office/powerpoint/2010/main" val="2994541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821D22-1E4A-45DE-8FF0-6D8CFF32000B}" type="datetimeFigureOut">
              <a:rPr lang="en-IN" smtClean="0"/>
              <a:t>31-12-2021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899ECC-934D-40DA-BEA5-EB080907CBB1}" type="slidenum">
              <a:rPr lang="en-IN" smtClean="0"/>
              <a:t>‹#›</a:t>
            </a:fld>
            <a:endParaRPr lang="en-IN"/>
          </a:p>
        </p:txBody>
      </p:sp>
    </p:spTree>
    <p:extLst>
      <p:ext uri="{BB962C8B-B14F-4D97-AF65-F5344CB8AC3E}">
        <p14:creationId xmlns:p14="http://schemas.microsoft.com/office/powerpoint/2010/main" val="2502209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7821D22-1E4A-45DE-8FF0-6D8CFF32000B}" type="datetimeFigureOut">
              <a:rPr lang="en-IN" smtClean="0"/>
              <a:t>31-12-2021</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9899ECC-934D-40DA-BEA5-EB080907CBB1}" type="slidenum">
              <a:rPr lang="en-IN" smtClean="0"/>
              <a:t>‹#›</a:t>
            </a:fld>
            <a:endParaRPr lang="en-IN"/>
          </a:p>
        </p:txBody>
      </p:sp>
    </p:spTree>
    <p:extLst>
      <p:ext uri="{BB962C8B-B14F-4D97-AF65-F5344CB8AC3E}">
        <p14:creationId xmlns:p14="http://schemas.microsoft.com/office/powerpoint/2010/main" val="1802555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821D22-1E4A-45DE-8FF0-6D8CFF32000B}" type="datetimeFigureOut">
              <a:rPr lang="en-IN" smtClean="0"/>
              <a:t>31-12-2021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899ECC-934D-40DA-BEA5-EB080907CBB1}" type="slidenum">
              <a:rPr lang="en-IN" smtClean="0"/>
              <a:t>‹#›</a:t>
            </a:fld>
            <a:endParaRPr lang="en-IN"/>
          </a:p>
        </p:txBody>
      </p:sp>
    </p:spTree>
    <p:extLst>
      <p:ext uri="{BB962C8B-B14F-4D97-AF65-F5344CB8AC3E}">
        <p14:creationId xmlns:p14="http://schemas.microsoft.com/office/powerpoint/2010/main" val="3228908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821D22-1E4A-45DE-8FF0-6D8CFF32000B}" type="datetimeFigureOut">
              <a:rPr lang="en-IN" smtClean="0"/>
              <a:t>31-12-2021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899ECC-934D-40DA-BEA5-EB080907CBB1}" type="slidenum">
              <a:rPr lang="en-IN" smtClean="0"/>
              <a:t>‹#›</a:t>
            </a:fld>
            <a:endParaRPr lang="en-IN"/>
          </a:p>
        </p:txBody>
      </p:sp>
    </p:spTree>
    <p:extLst>
      <p:ext uri="{BB962C8B-B14F-4D97-AF65-F5344CB8AC3E}">
        <p14:creationId xmlns:p14="http://schemas.microsoft.com/office/powerpoint/2010/main" val="4040950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821D22-1E4A-45DE-8FF0-6D8CFF32000B}" type="datetimeFigureOut">
              <a:rPr lang="en-IN" smtClean="0"/>
              <a:t>31-12-2021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899ECC-934D-40DA-BEA5-EB080907CBB1}" type="slidenum">
              <a:rPr lang="en-IN" smtClean="0"/>
              <a:t>‹#›</a:t>
            </a:fld>
            <a:endParaRPr lang="en-IN"/>
          </a:p>
        </p:txBody>
      </p:sp>
    </p:spTree>
    <p:extLst>
      <p:ext uri="{BB962C8B-B14F-4D97-AF65-F5344CB8AC3E}">
        <p14:creationId xmlns:p14="http://schemas.microsoft.com/office/powerpoint/2010/main" val="2906911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21D22-1E4A-45DE-8FF0-6D8CFF32000B}" type="datetimeFigureOut">
              <a:rPr lang="en-IN" smtClean="0"/>
              <a:t>31-12-2021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899ECC-934D-40DA-BEA5-EB080907CBB1}" type="slidenum">
              <a:rPr lang="en-IN" smtClean="0"/>
              <a:t>‹#›</a:t>
            </a:fld>
            <a:endParaRPr lang="en-IN"/>
          </a:p>
        </p:txBody>
      </p:sp>
    </p:spTree>
    <p:extLst>
      <p:ext uri="{BB962C8B-B14F-4D97-AF65-F5344CB8AC3E}">
        <p14:creationId xmlns:p14="http://schemas.microsoft.com/office/powerpoint/2010/main" val="2380710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821D22-1E4A-45DE-8FF0-6D8CFF32000B}" type="datetimeFigureOut">
              <a:rPr lang="en-IN" smtClean="0"/>
              <a:t>31-12-2021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899ECC-934D-40DA-BEA5-EB080907CBB1}" type="slidenum">
              <a:rPr lang="en-IN" smtClean="0"/>
              <a:t>‹#›</a:t>
            </a:fld>
            <a:endParaRPr lang="en-IN"/>
          </a:p>
        </p:txBody>
      </p:sp>
    </p:spTree>
    <p:extLst>
      <p:ext uri="{BB962C8B-B14F-4D97-AF65-F5344CB8AC3E}">
        <p14:creationId xmlns:p14="http://schemas.microsoft.com/office/powerpoint/2010/main" val="2367822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821D22-1E4A-45DE-8FF0-6D8CFF32000B}" type="datetimeFigureOut">
              <a:rPr lang="en-IN" smtClean="0"/>
              <a:t>31-12-2021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899ECC-934D-40DA-BEA5-EB080907CBB1}" type="slidenum">
              <a:rPr lang="en-IN" smtClean="0"/>
              <a:t>‹#›</a:t>
            </a:fld>
            <a:endParaRPr lang="en-IN"/>
          </a:p>
        </p:txBody>
      </p:sp>
    </p:spTree>
    <p:extLst>
      <p:ext uri="{BB962C8B-B14F-4D97-AF65-F5344CB8AC3E}">
        <p14:creationId xmlns:p14="http://schemas.microsoft.com/office/powerpoint/2010/main" val="2051135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7821D22-1E4A-45DE-8FF0-6D8CFF32000B}" type="datetimeFigureOut">
              <a:rPr lang="en-IN" smtClean="0"/>
              <a:t>31-12-2021</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9899ECC-934D-40DA-BEA5-EB080907CBB1}" type="slidenum">
              <a:rPr lang="en-IN" smtClean="0"/>
              <a:t>‹#›</a:t>
            </a:fld>
            <a:endParaRPr lang="en-IN"/>
          </a:p>
        </p:txBody>
      </p:sp>
    </p:spTree>
    <p:extLst>
      <p:ext uri="{BB962C8B-B14F-4D97-AF65-F5344CB8AC3E}">
        <p14:creationId xmlns:p14="http://schemas.microsoft.com/office/powerpoint/2010/main" val="162965857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8907EFD-9479-43B0-AD8F-F5C8F844BE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4511" y="354046"/>
            <a:ext cx="882977" cy="772457"/>
          </a:xfrm>
          <a:prstGeom prst="rect">
            <a:avLst/>
          </a:prstGeom>
        </p:spPr>
      </p:pic>
      <p:sp>
        <p:nvSpPr>
          <p:cNvPr id="8" name="Title 1">
            <a:extLst>
              <a:ext uri="{FF2B5EF4-FFF2-40B4-BE49-F238E27FC236}">
                <a16:creationId xmlns:a16="http://schemas.microsoft.com/office/drawing/2014/main" id="{F1A2BADD-0126-4DA1-A41F-D3801E429929}"/>
              </a:ext>
            </a:extLst>
          </p:cNvPr>
          <p:cNvSpPr>
            <a:spLocks noGrp="1"/>
          </p:cNvSpPr>
          <p:nvPr>
            <p:ph type="ctrTitle"/>
          </p:nvPr>
        </p:nvSpPr>
        <p:spPr>
          <a:xfrm>
            <a:off x="284374" y="1126503"/>
            <a:ext cx="11623249" cy="922504"/>
          </a:xfrm>
        </p:spPr>
        <p:txBody>
          <a:bodyPr/>
          <a:lstStyle/>
          <a:p>
            <a:pPr algn="ctr"/>
            <a:r>
              <a:rPr lang="en-US" sz="2000" b="1" dirty="0">
                <a:solidFill>
                  <a:schemeClr val="accent2"/>
                </a:solidFill>
                <a:latin typeface="Times New Roman" panose="02020603050405020304" pitchFamily="18" charset="0"/>
                <a:ea typeface="Montserrat"/>
                <a:cs typeface="Times New Roman" panose="02020603050405020304" pitchFamily="18" charset="0"/>
                <a:sym typeface="Montserrat"/>
              </a:rPr>
              <a:t>VELAMMAL COLLEGE OF ENGINEERING </a:t>
            </a:r>
            <a:br>
              <a:rPr lang="en-US" sz="2000" b="1" dirty="0">
                <a:solidFill>
                  <a:schemeClr val="accent2"/>
                </a:solidFill>
                <a:latin typeface="Times New Roman" panose="02020603050405020304" pitchFamily="18" charset="0"/>
                <a:ea typeface="Montserrat"/>
                <a:cs typeface="Times New Roman" panose="02020603050405020304" pitchFamily="18" charset="0"/>
                <a:sym typeface="Montserrat"/>
              </a:rPr>
            </a:br>
            <a:r>
              <a:rPr lang="en-US" sz="2000" b="1" dirty="0">
                <a:solidFill>
                  <a:schemeClr val="accent2"/>
                </a:solidFill>
                <a:latin typeface="Times New Roman" panose="02020603050405020304" pitchFamily="18" charset="0"/>
                <a:ea typeface="Montserrat"/>
                <a:cs typeface="Times New Roman" panose="02020603050405020304" pitchFamily="18" charset="0"/>
                <a:sym typeface="Montserrat"/>
              </a:rPr>
              <a:t>AND </a:t>
            </a:r>
            <a:br>
              <a:rPr lang="en-US" sz="2000" b="1" dirty="0">
                <a:solidFill>
                  <a:schemeClr val="accent2"/>
                </a:solidFill>
                <a:latin typeface="Times New Roman" panose="02020603050405020304" pitchFamily="18" charset="0"/>
                <a:ea typeface="Montserrat"/>
                <a:cs typeface="Times New Roman" panose="02020603050405020304" pitchFamily="18" charset="0"/>
                <a:sym typeface="Montserrat"/>
              </a:rPr>
            </a:br>
            <a:r>
              <a:rPr lang="en-US" sz="2000" b="1" dirty="0">
                <a:solidFill>
                  <a:schemeClr val="accent2"/>
                </a:solidFill>
                <a:latin typeface="Times New Roman" panose="02020603050405020304" pitchFamily="18" charset="0"/>
                <a:ea typeface="Montserrat"/>
                <a:cs typeface="Times New Roman" panose="02020603050405020304" pitchFamily="18" charset="0"/>
                <a:sym typeface="Montserrat"/>
              </a:rPr>
              <a:t>TECHNOLOGY</a:t>
            </a:r>
            <a:endParaRPr lang="en-IN" sz="2000" dirty="0">
              <a:solidFill>
                <a:schemeClr val="accent2"/>
              </a:solidFill>
            </a:endParaRPr>
          </a:p>
        </p:txBody>
      </p:sp>
      <p:sp>
        <p:nvSpPr>
          <p:cNvPr id="9" name="TextBox 8">
            <a:extLst>
              <a:ext uri="{FF2B5EF4-FFF2-40B4-BE49-F238E27FC236}">
                <a16:creationId xmlns:a16="http://schemas.microsoft.com/office/drawing/2014/main" id="{65C7FE87-6538-4C5A-BF03-8418CC3D1289}"/>
              </a:ext>
            </a:extLst>
          </p:cNvPr>
          <p:cNvSpPr txBox="1"/>
          <p:nvPr/>
        </p:nvSpPr>
        <p:spPr>
          <a:xfrm>
            <a:off x="1365375" y="2049007"/>
            <a:ext cx="9461241" cy="1631216"/>
          </a:xfrm>
          <a:prstGeom prst="rect">
            <a:avLst/>
          </a:prstGeom>
          <a:noFill/>
        </p:spPr>
        <p:txBody>
          <a:bodyPr wrap="square" rtlCol="0">
            <a:spAutoFit/>
          </a:bodyPr>
          <a:lstStyle/>
          <a:p>
            <a:pPr algn="ctr">
              <a:lnSpc>
                <a:spcPct val="200000"/>
              </a:lnSpc>
            </a:pPr>
            <a:r>
              <a:rPr lang="en-US" sz="2000" b="1" dirty="0">
                <a:solidFill>
                  <a:schemeClr val="tx2">
                    <a:lumMod val="50000"/>
                  </a:schemeClr>
                </a:solidFill>
                <a:latin typeface="Times New Roman" panose="02020603050405020304" pitchFamily="18" charset="0"/>
                <a:ea typeface="Montserrat"/>
                <a:cs typeface="Times New Roman" panose="02020603050405020304" pitchFamily="18" charset="0"/>
                <a:sym typeface="Montserrat"/>
              </a:rPr>
              <a:t>DEPARTMENT OF ELECTRONICS AND COMMUNICATION ENGINEERING</a:t>
            </a:r>
          </a:p>
          <a:p>
            <a:pPr algn="ctr">
              <a:lnSpc>
                <a:spcPct val="200000"/>
              </a:lnSpc>
            </a:pPr>
            <a:r>
              <a:rPr lang="en-US" sz="2000" b="1" dirty="0">
                <a:solidFill>
                  <a:schemeClr val="tx2">
                    <a:lumMod val="50000"/>
                  </a:schemeClr>
                </a:solidFill>
                <a:latin typeface="Times New Roman" panose="02020603050405020304" pitchFamily="18" charset="0"/>
                <a:cs typeface="Times New Roman" panose="02020603050405020304" pitchFamily="18" charset="0"/>
                <a:sym typeface="Montserrat"/>
              </a:rPr>
              <a:t>MINI PROJECT EXPO</a:t>
            </a:r>
          </a:p>
          <a:p>
            <a:pPr algn="ctr"/>
            <a:endParaRPr lang="en-US" sz="2000" b="1" dirty="0">
              <a:solidFill>
                <a:schemeClr val="tx2">
                  <a:lumMod val="50000"/>
                </a:schemeClr>
              </a:solidFill>
              <a:latin typeface="Times New Roman" panose="02020603050405020304" pitchFamily="18" charset="0"/>
              <a:cs typeface="Times New Roman" panose="02020603050405020304" pitchFamily="18" charset="0"/>
              <a:sym typeface="Montserrat"/>
            </a:endParaRPr>
          </a:p>
        </p:txBody>
      </p:sp>
      <p:sp>
        <p:nvSpPr>
          <p:cNvPr id="12" name="TextBox 11">
            <a:extLst>
              <a:ext uri="{FF2B5EF4-FFF2-40B4-BE49-F238E27FC236}">
                <a16:creationId xmlns:a16="http://schemas.microsoft.com/office/drawing/2014/main" id="{BF9E5F7C-E1DE-4F70-A6F6-FCD42B18A44F}"/>
              </a:ext>
            </a:extLst>
          </p:cNvPr>
          <p:cNvSpPr txBox="1"/>
          <p:nvPr/>
        </p:nvSpPr>
        <p:spPr>
          <a:xfrm>
            <a:off x="1897532" y="3754414"/>
            <a:ext cx="8396925" cy="369332"/>
          </a:xfrm>
          <a:prstGeom prst="rect">
            <a:avLst/>
          </a:prstGeom>
          <a:noFill/>
        </p:spPr>
        <p:txBody>
          <a:bodyPr wrap="square">
            <a:spAutoFit/>
          </a:bodyPr>
          <a:lstStyle/>
          <a:p>
            <a:pPr algn="ctr"/>
            <a:r>
              <a:rPr lang="en-US" b="1" dirty="0">
                <a:solidFill>
                  <a:schemeClr val="tx2">
                    <a:lumMod val="50000"/>
                  </a:schemeClr>
                </a:solidFill>
                <a:latin typeface="Times New Roman" panose="02020603050405020304" pitchFamily="18" charset="0"/>
                <a:cs typeface="Times New Roman" panose="02020603050405020304" pitchFamily="18" charset="0"/>
              </a:rPr>
              <a:t>PROJECT NAME : FIRE FIGHTING ROBOT</a:t>
            </a:r>
            <a:endParaRPr lang="en-US" sz="1800" b="1" dirty="0">
              <a:solidFill>
                <a:schemeClr val="tx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7981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12685-97E4-4955-8E52-877323E7DFD2}"/>
              </a:ext>
            </a:extLst>
          </p:cNvPr>
          <p:cNvSpPr>
            <a:spLocks noGrp="1"/>
          </p:cNvSpPr>
          <p:nvPr>
            <p:ph type="title"/>
          </p:nvPr>
        </p:nvSpPr>
        <p:spPr>
          <a:xfrm>
            <a:off x="685800" y="1244337"/>
            <a:ext cx="10820400" cy="813063"/>
          </a:xfrm>
        </p:spPr>
        <p:txBody>
          <a:bodyPr>
            <a:normAutofit fontScale="90000"/>
          </a:bodyPr>
          <a:lstStyle/>
          <a:p>
            <a:pPr algn="ctr"/>
            <a:r>
              <a:rPr lang="en-US" u="sng" dirty="0">
                <a:solidFill>
                  <a:srgbClr val="FF0000"/>
                </a:solidFill>
                <a:latin typeface="Times New Roman" panose="02020603050405020304" pitchFamily="18" charset="0"/>
                <a:cs typeface="Times New Roman" panose="02020603050405020304" pitchFamily="18" charset="0"/>
              </a:rPr>
              <a:t>OUR FUTURE DEVELOPMENT IN THIS PRODUCT</a:t>
            </a:r>
            <a:endParaRPr lang="en-IN"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A1F1B1-7A7E-484B-8ECA-FFF28082ECD9}"/>
              </a:ext>
            </a:extLst>
          </p:cNvPr>
          <p:cNvSpPr>
            <a:spLocks noGrp="1"/>
          </p:cNvSpPr>
          <p:nvPr>
            <p:ph idx="1"/>
          </p:nvPr>
        </p:nvSpPr>
        <p:spPr/>
        <p:txBody>
          <a:bodyPr/>
          <a:lstStyle/>
          <a:p>
            <a:pPr>
              <a:lnSpc>
                <a:spcPct val="200000"/>
              </a:lnSpc>
            </a:pPr>
            <a:r>
              <a:rPr lang="en-US" dirty="0">
                <a:latin typeface="Times New Roman" panose="02020603050405020304" pitchFamily="18" charset="0"/>
                <a:cs typeface="Times New Roman" panose="02020603050405020304" pitchFamily="18" charset="0"/>
              </a:rPr>
              <a:t>In future we will implement automatic water refilling methodology to this robot.</a:t>
            </a:r>
          </a:p>
          <a:p>
            <a:pPr>
              <a:lnSpc>
                <a:spcPct val="200000"/>
              </a:lnSpc>
            </a:pPr>
            <a:r>
              <a:rPr lang="en-US" dirty="0">
                <a:latin typeface="Times New Roman" panose="02020603050405020304" pitchFamily="18" charset="0"/>
                <a:cs typeface="Times New Roman" panose="02020603050405020304" pitchFamily="18" charset="0"/>
              </a:rPr>
              <a:t>We will also build a GPS Location sharing system which will send the alert message with GPS location to the Fire and rescue department.</a:t>
            </a:r>
          </a:p>
          <a:p>
            <a:pPr>
              <a:lnSpc>
                <a:spcPct val="200000"/>
              </a:lnSpc>
            </a:pPr>
            <a:r>
              <a:rPr lang="en-US" dirty="0">
                <a:latin typeface="Times New Roman" panose="02020603050405020304" pitchFamily="18" charset="0"/>
                <a:cs typeface="Times New Roman" panose="02020603050405020304" pitchFamily="18" charset="0"/>
              </a:rPr>
              <a:t>We will further set a display to show level of intensity of fire and the temperature.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9319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082AC5-94B2-42FB-9F57-7CC6B1664C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724" y="1033297"/>
            <a:ext cx="5262464" cy="5239075"/>
          </a:xfrm>
          <a:prstGeom prst="ellipse">
            <a:avLst/>
          </a:prstGeom>
          <a:ln>
            <a:noFill/>
          </a:ln>
          <a:effectLst>
            <a:softEdge rad="112500"/>
          </a:effectLst>
        </p:spPr>
      </p:pic>
    </p:spTree>
    <p:extLst>
      <p:ext uri="{BB962C8B-B14F-4D97-AF65-F5344CB8AC3E}">
        <p14:creationId xmlns:p14="http://schemas.microsoft.com/office/powerpoint/2010/main" val="2166763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D92D9-65F9-4DF7-B59D-AF62619CBB6F}"/>
              </a:ext>
            </a:extLst>
          </p:cNvPr>
          <p:cNvSpPr>
            <a:spLocks noGrp="1"/>
          </p:cNvSpPr>
          <p:nvPr>
            <p:ph type="title"/>
          </p:nvPr>
        </p:nvSpPr>
        <p:spPr>
          <a:xfrm>
            <a:off x="685800" y="904973"/>
            <a:ext cx="10820400" cy="1095868"/>
          </a:xfrm>
        </p:spPr>
        <p:txBody>
          <a:bodyPr/>
          <a:lstStyle/>
          <a:p>
            <a:pPr algn="ctr"/>
            <a:r>
              <a:rPr lang="en-US" b="1" u="sng"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fire </a:t>
            </a:r>
            <a:r>
              <a:rPr lang="en-US" b="1" u="sng" dirty="0" err="1">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fightING</a:t>
            </a:r>
            <a:r>
              <a:rPr lang="en-US" b="1" u="sng"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robot?</a:t>
            </a:r>
            <a:endParaRPr lang="en-IN" u="sng" dirty="0">
              <a:solidFill>
                <a:srgbClr val="0070C0"/>
              </a:solidFill>
            </a:endParaRPr>
          </a:p>
        </p:txBody>
      </p:sp>
      <p:sp>
        <p:nvSpPr>
          <p:cNvPr id="3" name="Content Placeholder 2">
            <a:extLst>
              <a:ext uri="{FF2B5EF4-FFF2-40B4-BE49-F238E27FC236}">
                <a16:creationId xmlns:a16="http://schemas.microsoft.com/office/drawing/2014/main" id="{1094BB14-05ED-45BF-A3EF-DB98492EB8BC}"/>
              </a:ext>
            </a:extLst>
          </p:cNvPr>
          <p:cNvSpPr>
            <a:spLocks noGrp="1"/>
          </p:cNvSpPr>
          <p:nvPr>
            <p:ph idx="1"/>
          </p:nvPr>
        </p:nvSpPr>
        <p:spPr>
          <a:xfrm>
            <a:off x="685800" y="2311926"/>
            <a:ext cx="7732336" cy="4217844"/>
          </a:xfrm>
        </p:spPr>
        <p:txBody>
          <a:bodyPr>
            <a:normAutofit/>
          </a:bodyPr>
          <a:lstStyle/>
          <a:p>
            <a:pPr>
              <a:lnSpc>
                <a:spcPct val="150000"/>
              </a:lnSpc>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Robot has been developed with features to move in the direction with respect to the fire intensity. </a:t>
            </a:r>
          </a:p>
          <a:p>
            <a:pPr>
              <a:lnSpc>
                <a:spcPct val="150000"/>
              </a:lnSpc>
            </a:pPr>
            <a:r>
              <a:rPr lang="en-US" sz="2400" dirty="0">
                <a:solidFill>
                  <a:srgbClr val="000000"/>
                </a:solidFill>
                <a:latin typeface="Times New Roman" panose="02020603050405020304" pitchFamily="18" charset="0"/>
                <a:cs typeface="Times New Roman" panose="02020603050405020304" pitchFamily="18" charset="0"/>
              </a:rPr>
              <a:t>The 5V water pump is used to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pump out water around the fire and put down the fire with the help of flame sensor and </a:t>
            </a:r>
            <a:r>
              <a:rPr lang="en-IN" sz="2400" b="0" i="0" u="none" strike="noStrike" baseline="0" dirty="0">
                <a:solidFill>
                  <a:srgbClr val="000000"/>
                </a:solidFill>
                <a:latin typeface="Times New Roman" panose="02020603050405020304" pitchFamily="18" charset="0"/>
                <a:cs typeface="Times New Roman" panose="02020603050405020304" pitchFamily="18" charset="0"/>
              </a:rPr>
              <a:t>Arduino UNO. </a:t>
            </a:r>
          </a:p>
          <a:p>
            <a:endParaRPr lang="en-IN" dirty="0"/>
          </a:p>
        </p:txBody>
      </p:sp>
      <p:pic>
        <p:nvPicPr>
          <p:cNvPr id="5" name="Picture 4">
            <a:extLst>
              <a:ext uri="{FF2B5EF4-FFF2-40B4-BE49-F238E27FC236}">
                <a16:creationId xmlns:a16="http://schemas.microsoft.com/office/drawing/2014/main" id="{29704D7C-D057-4A7F-850C-54C3EE908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3427" y="2651291"/>
            <a:ext cx="1919950" cy="2080965"/>
          </a:xfrm>
          <a:prstGeom prst="rect">
            <a:avLst/>
          </a:prstGeom>
          <a:ln>
            <a:noFill/>
          </a:ln>
          <a:effectLst>
            <a:softEdge rad="112500"/>
          </a:effectLst>
        </p:spPr>
      </p:pic>
    </p:spTree>
    <p:extLst>
      <p:ext uri="{BB962C8B-B14F-4D97-AF65-F5344CB8AC3E}">
        <p14:creationId xmlns:p14="http://schemas.microsoft.com/office/powerpoint/2010/main" val="2222774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B4088-6DC9-48DE-A58D-65D72FFC6E86}"/>
              </a:ext>
            </a:extLst>
          </p:cNvPr>
          <p:cNvSpPr>
            <a:spLocks noGrp="1"/>
          </p:cNvSpPr>
          <p:nvPr>
            <p:ph type="title"/>
          </p:nvPr>
        </p:nvSpPr>
        <p:spPr>
          <a:xfrm>
            <a:off x="685800" y="764373"/>
            <a:ext cx="10820400" cy="1293028"/>
          </a:xfrm>
        </p:spPr>
        <p:txBody>
          <a:bodyPr/>
          <a:lstStyle/>
          <a:p>
            <a:pPr algn="ctr"/>
            <a:r>
              <a:rPr lang="en-US" b="1" u="sng" dirty="0" err="1">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ComponentS</a:t>
            </a:r>
            <a:endParaRPr lang="en-IN" u="sng" dirty="0"/>
          </a:p>
        </p:txBody>
      </p:sp>
      <p:sp>
        <p:nvSpPr>
          <p:cNvPr id="3" name="Content Placeholder 2">
            <a:extLst>
              <a:ext uri="{FF2B5EF4-FFF2-40B4-BE49-F238E27FC236}">
                <a16:creationId xmlns:a16="http://schemas.microsoft.com/office/drawing/2014/main" id="{18A6D851-0F5D-4430-8335-357A3F11AAB9}"/>
              </a:ext>
            </a:extLst>
          </p:cNvPr>
          <p:cNvSpPr>
            <a:spLocks noGrp="1"/>
          </p:cNvSpPr>
          <p:nvPr>
            <p:ph idx="1"/>
          </p:nvPr>
        </p:nvSpPr>
        <p:spPr>
          <a:xfrm>
            <a:off x="539552" y="2057401"/>
            <a:ext cx="3278303" cy="2194088"/>
          </a:xfrm>
        </p:spPr>
        <p:txBody>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ARDUINO UNO </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0" indent="0">
              <a:buNone/>
            </a:pPr>
            <a:r>
              <a:rPr lang="en-US" dirty="0"/>
              <a:t>                                                         </a:t>
            </a:r>
            <a:endParaRPr lang="en-IN" dirty="0"/>
          </a:p>
        </p:txBody>
      </p:sp>
      <p:pic>
        <p:nvPicPr>
          <p:cNvPr id="4" name="Picture 3">
            <a:extLst>
              <a:ext uri="{FF2B5EF4-FFF2-40B4-BE49-F238E27FC236}">
                <a16:creationId xmlns:a16="http://schemas.microsoft.com/office/drawing/2014/main" id="{F541F5C2-FC49-44E4-93CE-B98161ECAF8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2553297"/>
            <a:ext cx="2448272" cy="1594264"/>
          </a:xfrm>
          <a:prstGeom prst="rect">
            <a:avLst/>
          </a:prstGeom>
          <a:noFill/>
          <a:ln>
            <a:noFill/>
          </a:ln>
        </p:spPr>
      </p:pic>
      <p:sp>
        <p:nvSpPr>
          <p:cNvPr id="5" name="Content Placeholder 2">
            <a:extLst>
              <a:ext uri="{FF2B5EF4-FFF2-40B4-BE49-F238E27FC236}">
                <a16:creationId xmlns:a16="http://schemas.microsoft.com/office/drawing/2014/main" id="{F46517AC-32E2-4E0B-826E-D06C9D9DCC5A}"/>
              </a:ext>
            </a:extLst>
          </p:cNvPr>
          <p:cNvSpPr txBox="1">
            <a:spLocks/>
          </p:cNvSpPr>
          <p:nvPr/>
        </p:nvSpPr>
        <p:spPr>
          <a:xfrm>
            <a:off x="8374147" y="2057401"/>
            <a:ext cx="3278303" cy="21940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DC MOTOR</a:t>
            </a:r>
          </a:p>
          <a:p>
            <a:pPr marL="0" indent="0">
              <a:buNone/>
            </a:pPr>
            <a:r>
              <a:rPr lang="en-US" dirty="0"/>
              <a:t> </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0" indent="0">
              <a:buFont typeface="Arial" panose="020B0604020202020204" pitchFamily="34" charset="0"/>
              <a:buNone/>
            </a:pPr>
            <a:r>
              <a:rPr lang="en-US" dirty="0"/>
              <a:t>                                                         </a:t>
            </a:r>
            <a:endParaRPr lang="en-IN" dirty="0"/>
          </a:p>
        </p:txBody>
      </p:sp>
      <p:pic>
        <p:nvPicPr>
          <p:cNvPr id="6" name="Picture 5">
            <a:extLst>
              <a:ext uri="{FF2B5EF4-FFF2-40B4-BE49-F238E27FC236}">
                <a16:creationId xmlns:a16="http://schemas.microsoft.com/office/drawing/2014/main" id="{86936501-77A2-4347-BDD3-8FB8CB87FFF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4147" y="2540498"/>
            <a:ext cx="2074158" cy="1777004"/>
          </a:xfrm>
          <a:prstGeom prst="rect">
            <a:avLst/>
          </a:prstGeom>
          <a:noFill/>
          <a:ln>
            <a:noFill/>
          </a:ln>
        </p:spPr>
      </p:pic>
      <p:sp>
        <p:nvSpPr>
          <p:cNvPr id="7" name="Content Placeholder 2">
            <a:extLst>
              <a:ext uri="{FF2B5EF4-FFF2-40B4-BE49-F238E27FC236}">
                <a16:creationId xmlns:a16="http://schemas.microsoft.com/office/drawing/2014/main" id="{C97D1917-CA85-4A7B-BCF1-8D69BE95FA33}"/>
              </a:ext>
            </a:extLst>
          </p:cNvPr>
          <p:cNvSpPr txBox="1">
            <a:spLocks/>
          </p:cNvSpPr>
          <p:nvPr/>
        </p:nvSpPr>
        <p:spPr>
          <a:xfrm>
            <a:off x="539551" y="4447473"/>
            <a:ext cx="3664804" cy="219408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buFont typeface="Wingdings" panose="05000000000000000000" pitchFamily="2" charset="2"/>
              <a:buChar char="q"/>
            </a:pPr>
            <a:r>
              <a:rPr lang="en-US" dirty="0"/>
              <a:t> </a:t>
            </a:r>
            <a:r>
              <a:rPr lang="en-US" dirty="0">
                <a:latin typeface="Times New Roman" panose="02020603050405020304" pitchFamily="18" charset="0"/>
                <a:cs typeface="Times New Roman" panose="02020603050405020304" pitchFamily="18" charset="0"/>
              </a:rPr>
              <a:t>L293D – MOTOR DRIVER</a:t>
            </a:r>
          </a:p>
          <a:p>
            <a:pPr marL="0" indent="0">
              <a:buNone/>
            </a:pPr>
            <a:r>
              <a:rPr lang="en-US" dirty="0"/>
              <a:t> </a:t>
            </a:r>
          </a:p>
          <a:p>
            <a:pPr marL="0" indent="0">
              <a:buNone/>
            </a:pPr>
            <a:endParaRPr lang="en-US" dirty="0"/>
          </a:p>
          <a:p>
            <a:pPr>
              <a:buFont typeface="Wingdings" panose="05000000000000000000" pitchFamily="2" charset="2"/>
              <a:buChar char="q"/>
            </a:pPr>
            <a:endParaRPr lang="en-US" dirty="0"/>
          </a:p>
          <a:p>
            <a:pPr marL="0" indent="0">
              <a:buFont typeface="Arial" panose="020B0604020202020204" pitchFamily="34" charset="0"/>
              <a:buNone/>
            </a:pPr>
            <a:r>
              <a:rPr lang="en-US" dirty="0"/>
              <a:t>                                                         </a:t>
            </a:r>
            <a:endParaRPr lang="en-IN" dirty="0"/>
          </a:p>
        </p:txBody>
      </p:sp>
      <p:pic>
        <p:nvPicPr>
          <p:cNvPr id="10" name="Picture 9">
            <a:extLst>
              <a:ext uri="{FF2B5EF4-FFF2-40B4-BE49-F238E27FC236}">
                <a16:creationId xmlns:a16="http://schemas.microsoft.com/office/drawing/2014/main" id="{BDBC78ED-00C5-4393-AC45-732312CDA2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3460" y="4747385"/>
            <a:ext cx="1809996" cy="1790124"/>
          </a:xfrm>
          <a:prstGeom prst="rect">
            <a:avLst/>
          </a:prstGeom>
        </p:spPr>
      </p:pic>
      <p:sp>
        <p:nvSpPr>
          <p:cNvPr id="11" name="Content Placeholder 2">
            <a:extLst>
              <a:ext uri="{FF2B5EF4-FFF2-40B4-BE49-F238E27FC236}">
                <a16:creationId xmlns:a16="http://schemas.microsoft.com/office/drawing/2014/main" id="{9341BEE1-082E-465F-9D5D-B9C8F51097E7}"/>
              </a:ext>
            </a:extLst>
          </p:cNvPr>
          <p:cNvSpPr txBox="1">
            <a:spLocks/>
          </p:cNvSpPr>
          <p:nvPr/>
        </p:nvSpPr>
        <p:spPr>
          <a:xfrm>
            <a:off x="8374146" y="4447473"/>
            <a:ext cx="3278303" cy="219408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FLAME SENSOR</a:t>
            </a:r>
          </a:p>
          <a:p>
            <a:pPr marL="0" indent="0">
              <a:buNone/>
            </a:pPr>
            <a:endParaRPr lang="en-US" dirty="0"/>
          </a:p>
          <a:p>
            <a:pPr marL="0" indent="0">
              <a:buNone/>
            </a:pPr>
            <a:r>
              <a:rPr lang="en-US" dirty="0"/>
              <a:t> </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0" indent="0">
              <a:buFont typeface="Arial" panose="020B0604020202020204" pitchFamily="34" charset="0"/>
              <a:buNone/>
            </a:pPr>
            <a:r>
              <a:rPr lang="en-US" dirty="0"/>
              <a:t>                                                         </a:t>
            </a:r>
            <a:endParaRPr lang="en-IN" dirty="0"/>
          </a:p>
        </p:txBody>
      </p:sp>
      <p:pic>
        <p:nvPicPr>
          <p:cNvPr id="13" name="Picture 12">
            <a:extLst>
              <a:ext uri="{FF2B5EF4-FFF2-40B4-BE49-F238E27FC236}">
                <a16:creationId xmlns:a16="http://schemas.microsoft.com/office/drawing/2014/main" id="{A6FC20D8-405B-4E9E-B567-DEDB41872E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85732" y="4967926"/>
            <a:ext cx="2143125" cy="1746083"/>
          </a:xfrm>
          <a:prstGeom prst="rect">
            <a:avLst/>
          </a:prstGeom>
        </p:spPr>
      </p:pic>
    </p:spTree>
    <p:extLst>
      <p:ext uri="{BB962C8B-B14F-4D97-AF65-F5344CB8AC3E}">
        <p14:creationId xmlns:p14="http://schemas.microsoft.com/office/powerpoint/2010/main" val="1588692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A6AD1-BAD1-4A27-9FE6-FF3041048516}"/>
              </a:ext>
            </a:extLst>
          </p:cNvPr>
          <p:cNvSpPr>
            <a:spLocks noGrp="1"/>
          </p:cNvSpPr>
          <p:nvPr>
            <p:ph type="title"/>
          </p:nvPr>
        </p:nvSpPr>
        <p:spPr>
          <a:xfrm>
            <a:off x="685800" y="764373"/>
            <a:ext cx="10820400" cy="1293028"/>
          </a:xfrm>
        </p:spPr>
        <p:txBody>
          <a:bodyPr/>
          <a:lstStyle/>
          <a:p>
            <a:pPr algn="ctr"/>
            <a:r>
              <a:rPr lang="en-US" b="1" u="sng"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CONT’s</a:t>
            </a:r>
            <a:endParaRPr lang="en-IN" u="sng" dirty="0"/>
          </a:p>
        </p:txBody>
      </p:sp>
      <p:sp>
        <p:nvSpPr>
          <p:cNvPr id="4" name="Content Placeholder 2">
            <a:extLst>
              <a:ext uri="{FF2B5EF4-FFF2-40B4-BE49-F238E27FC236}">
                <a16:creationId xmlns:a16="http://schemas.microsoft.com/office/drawing/2014/main" id="{BC11797D-D4F6-40F2-B509-ECB0E4BA5B89}"/>
              </a:ext>
            </a:extLst>
          </p:cNvPr>
          <p:cNvSpPr>
            <a:spLocks noGrp="1"/>
          </p:cNvSpPr>
          <p:nvPr>
            <p:ph idx="1"/>
          </p:nvPr>
        </p:nvSpPr>
        <p:spPr>
          <a:xfrm>
            <a:off x="685801" y="2193926"/>
            <a:ext cx="3556262" cy="2180112"/>
          </a:xfrm>
        </p:spPr>
        <p:txBody>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5V WATER PUMP </a:t>
            </a:r>
          </a:p>
          <a:p>
            <a:pPr marL="0" indent="0">
              <a:buNone/>
            </a:pPr>
            <a:endParaRPr lang="en-US" dirty="0"/>
          </a:p>
          <a:p>
            <a:pPr marL="0" indent="0">
              <a:buNone/>
            </a:pPr>
            <a:r>
              <a:rPr lang="en-US" dirty="0"/>
              <a:t>                                                         </a:t>
            </a:r>
            <a:endParaRPr lang="en-IN" dirty="0"/>
          </a:p>
        </p:txBody>
      </p:sp>
      <p:pic>
        <p:nvPicPr>
          <p:cNvPr id="6" name="Picture 5">
            <a:extLst>
              <a:ext uri="{FF2B5EF4-FFF2-40B4-BE49-F238E27FC236}">
                <a16:creationId xmlns:a16="http://schemas.microsoft.com/office/drawing/2014/main" id="{CABF0889-4F02-4A73-B11E-AA1B1B9003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995" y="2576242"/>
            <a:ext cx="1705516" cy="1705516"/>
          </a:xfrm>
          <a:prstGeom prst="rect">
            <a:avLst/>
          </a:prstGeom>
        </p:spPr>
      </p:pic>
      <p:sp>
        <p:nvSpPr>
          <p:cNvPr id="7" name="Content Placeholder 2">
            <a:extLst>
              <a:ext uri="{FF2B5EF4-FFF2-40B4-BE49-F238E27FC236}">
                <a16:creationId xmlns:a16="http://schemas.microsoft.com/office/drawing/2014/main" id="{8CC36925-7702-410E-B5A4-26F6069CDFB2}"/>
              </a:ext>
            </a:extLst>
          </p:cNvPr>
          <p:cNvSpPr txBox="1">
            <a:spLocks/>
          </p:cNvSpPr>
          <p:nvPr/>
        </p:nvSpPr>
        <p:spPr>
          <a:xfrm>
            <a:off x="8382653" y="2179950"/>
            <a:ext cx="3278303" cy="21940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SERVO MOTOR </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0" indent="0">
              <a:buFont typeface="Arial" panose="020B0604020202020204" pitchFamily="34" charset="0"/>
              <a:buNone/>
            </a:pPr>
            <a:r>
              <a:rPr lang="en-US" dirty="0"/>
              <a:t>                                                         </a:t>
            </a:r>
            <a:endParaRPr lang="en-IN" dirty="0"/>
          </a:p>
        </p:txBody>
      </p:sp>
      <p:pic>
        <p:nvPicPr>
          <p:cNvPr id="9" name="Picture 8">
            <a:extLst>
              <a:ext uri="{FF2B5EF4-FFF2-40B4-BE49-F238E27FC236}">
                <a16:creationId xmlns:a16="http://schemas.microsoft.com/office/drawing/2014/main" id="{86AE78D5-4E98-4561-AE8B-9D03DDA39F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653" y="2582419"/>
            <a:ext cx="2262434" cy="1699339"/>
          </a:xfrm>
          <a:prstGeom prst="rect">
            <a:avLst/>
          </a:prstGeom>
        </p:spPr>
      </p:pic>
      <p:sp>
        <p:nvSpPr>
          <p:cNvPr id="11" name="Content Placeholder 2">
            <a:extLst>
              <a:ext uri="{FF2B5EF4-FFF2-40B4-BE49-F238E27FC236}">
                <a16:creationId xmlns:a16="http://schemas.microsoft.com/office/drawing/2014/main" id="{951B1F09-8EA6-4BCC-83DB-B75591AB1CA1}"/>
              </a:ext>
            </a:extLst>
          </p:cNvPr>
          <p:cNvSpPr txBox="1">
            <a:spLocks/>
          </p:cNvSpPr>
          <p:nvPr/>
        </p:nvSpPr>
        <p:spPr>
          <a:xfrm>
            <a:off x="4604257" y="3703556"/>
            <a:ext cx="3278303" cy="21940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BREAD BOARD </a:t>
            </a:r>
          </a:p>
          <a:p>
            <a:pPr marL="0" indent="0">
              <a:buNone/>
            </a:pPr>
            <a:endParaRPr lang="en-US" dirty="0"/>
          </a:p>
          <a:p>
            <a:pPr>
              <a:buFont typeface="Wingdings" panose="05000000000000000000" pitchFamily="2" charset="2"/>
              <a:buChar char="q"/>
            </a:pPr>
            <a:endParaRPr lang="en-US" dirty="0"/>
          </a:p>
          <a:p>
            <a:pPr marL="0" indent="0">
              <a:buFont typeface="Arial" panose="020B0604020202020204" pitchFamily="34" charset="0"/>
              <a:buNone/>
            </a:pPr>
            <a:r>
              <a:rPr lang="en-US" dirty="0"/>
              <a:t>                                                         </a:t>
            </a:r>
            <a:endParaRPr lang="en-IN" dirty="0"/>
          </a:p>
        </p:txBody>
      </p:sp>
      <p:pic>
        <p:nvPicPr>
          <p:cNvPr id="13" name="Picture 12">
            <a:extLst>
              <a:ext uri="{FF2B5EF4-FFF2-40B4-BE49-F238E27FC236}">
                <a16:creationId xmlns:a16="http://schemas.microsoft.com/office/drawing/2014/main" id="{318D0F60-380E-438F-9562-7C0BAF45B7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2512" y="4374038"/>
            <a:ext cx="2466975" cy="1847850"/>
          </a:xfrm>
          <a:prstGeom prst="rect">
            <a:avLst/>
          </a:prstGeom>
        </p:spPr>
      </p:pic>
    </p:spTree>
    <p:extLst>
      <p:ext uri="{BB962C8B-B14F-4D97-AF65-F5344CB8AC3E}">
        <p14:creationId xmlns:p14="http://schemas.microsoft.com/office/powerpoint/2010/main" val="411803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B166-A571-46FF-9D1D-82DD3D7294E3}"/>
              </a:ext>
            </a:extLst>
          </p:cNvPr>
          <p:cNvSpPr>
            <a:spLocks noGrp="1"/>
          </p:cNvSpPr>
          <p:nvPr>
            <p:ph type="title"/>
          </p:nvPr>
        </p:nvSpPr>
        <p:spPr>
          <a:xfrm>
            <a:off x="685800" y="764373"/>
            <a:ext cx="10820400" cy="1293028"/>
          </a:xfrm>
        </p:spPr>
        <p:txBody>
          <a:bodyPr/>
          <a:lstStyle/>
          <a:p>
            <a:pPr algn="ctr"/>
            <a:r>
              <a:rPr lang="en-US" u="sng" dirty="0">
                <a:solidFill>
                  <a:srgbClr val="FF0000"/>
                </a:solidFill>
                <a:latin typeface="Times New Roman" panose="02020603050405020304" pitchFamily="18" charset="0"/>
                <a:cs typeface="Times New Roman" panose="02020603050405020304" pitchFamily="18" charset="0"/>
              </a:rPr>
              <a:t>FLOW OF WORKING</a:t>
            </a:r>
            <a:endParaRPr lang="en-IN"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E9D4DD88-696F-477A-9FBB-919F1F3C28CC}"/>
              </a:ext>
            </a:extLst>
          </p:cNvPr>
          <p:cNvGraphicFramePr>
            <a:graphicFrameLocks noGrp="1"/>
          </p:cNvGraphicFramePr>
          <p:nvPr>
            <p:ph idx="1"/>
            <p:extLst>
              <p:ext uri="{D42A27DB-BD31-4B8C-83A1-F6EECF244321}">
                <p14:modId xmlns:p14="http://schemas.microsoft.com/office/powerpoint/2010/main" val="1434167585"/>
              </p:ext>
            </p:extLst>
          </p:nvPr>
        </p:nvGraphicFramePr>
        <p:xfrm>
          <a:off x="685800" y="1809946"/>
          <a:ext cx="10820400" cy="44087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0133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5F8DF-21F1-462B-BFFD-4DEF1A4154DB}"/>
              </a:ext>
            </a:extLst>
          </p:cNvPr>
          <p:cNvSpPr>
            <a:spLocks noGrp="1"/>
          </p:cNvSpPr>
          <p:nvPr>
            <p:ph type="title"/>
          </p:nvPr>
        </p:nvSpPr>
        <p:spPr>
          <a:xfrm>
            <a:off x="685800" y="594690"/>
            <a:ext cx="10820400" cy="1293028"/>
          </a:xfrm>
        </p:spPr>
        <p:txBody>
          <a:bodyPr/>
          <a:lstStyle/>
          <a:p>
            <a:pPr algn="ctr"/>
            <a:r>
              <a:rPr lang="en-US" u="sng" dirty="0">
                <a:solidFill>
                  <a:srgbClr val="FF0000"/>
                </a:solidFill>
                <a:latin typeface="Times New Roman" panose="02020603050405020304" pitchFamily="18" charset="0"/>
                <a:cs typeface="Times New Roman" panose="02020603050405020304" pitchFamily="18" charset="0"/>
              </a:rPr>
              <a:t>THE SCHEMATIC DIAGRAM</a:t>
            </a:r>
            <a:endParaRPr lang="en-IN" u="sng" dirty="0">
              <a:solidFill>
                <a:srgbClr val="FF0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1EC61D3-6B33-4752-913E-67DD245487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9373" y="1480009"/>
            <a:ext cx="8323867" cy="5109328"/>
          </a:xfrm>
        </p:spPr>
      </p:pic>
    </p:spTree>
    <p:extLst>
      <p:ext uri="{BB962C8B-B14F-4D97-AF65-F5344CB8AC3E}">
        <p14:creationId xmlns:p14="http://schemas.microsoft.com/office/powerpoint/2010/main" val="165951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A8C7-BBD8-4A4F-B960-55277D62CFF0}"/>
              </a:ext>
            </a:extLst>
          </p:cNvPr>
          <p:cNvSpPr>
            <a:spLocks noGrp="1"/>
          </p:cNvSpPr>
          <p:nvPr>
            <p:ph type="title"/>
          </p:nvPr>
        </p:nvSpPr>
        <p:spPr>
          <a:xfrm>
            <a:off x="685800" y="764373"/>
            <a:ext cx="10820400" cy="1293028"/>
          </a:xfrm>
        </p:spPr>
        <p:txBody>
          <a:bodyPr/>
          <a:lstStyle/>
          <a:p>
            <a:pPr algn="ctr"/>
            <a:r>
              <a:rPr lang="en-US" u="sng" dirty="0">
                <a:solidFill>
                  <a:srgbClr val="FF0000"/>
                </a:solidFill>
                <a:latin typeface="Times New Roman" panose="02020603050405020304" pitchFamily="18" charset="0"/>
                <a:cs typeface="Times New Roman" panose="02020603050405020304" pitchFamily="18" charset="0"/>
              </a:rPr>
              <a:t>APPLICATION</a:t>
            </a:r>
            <a:endParaRPr lang="en-IN"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233EFC-13EC-404A-9118-5403A220B894}"/>
              </a:ext>
            </a:extLst>
          </p:cNvPr>
          <p:cNvSpPr>
            <a:spLocks noGrp="1"/>
          </p:cNvSpPr>
          <p:nvPr>
            <p:ph idx="1"/>
          </p:nvPr>
        </p:nvSpPr>
        <p:spPr>
          <a:xfrm>
            <a:off x="685800" y="2194560"/>
            <a:ext cx="10820400" cy="4024125"/>
          </a:xfrm>
        </p:spPr>
        <p:txBody>
          <a:bodyPr/>
          <a:lstStyle/>
          <a:p>
            <a:pPr marL="0" indent="0" algn="l">
              <a:buNone/>
            </a:pPr>
            <a:r>
              <a:rPr lang="en-US" b="0" i="0" dirty="0">
                <a:solidFill>
                  <a:srgbClr val="000000"/>
                </a:solidFill>
                <a:effectLst/>
                <a:latin typeface="Times New Roman" panose="02020603050405020304" pitchFamily="18" charset="0"/>
              </a:rPr>
              <a:t>This product can be used in:</a:t>
            </a:r>
          </a:p>
          <a:p>
            <a:pPr marL="0" indent="0" algn="l">
              <a:buNone/>
            </a:pPr>
            <a:endParaRPr lang="en-US" b="0" i="0" dirty="0">
              <a:solidFill>
                <a:srgbClr val="000000"/>
              </a:solidFill>
              <a:effectLst/>
              <a:latin typeface="Times New Roman" panose="02020603050405020304" pitchFamily="18" charset="0"/>
            </a:endParaRPr>
          </a:p>
          <a:p>
            <a:pPr algn="l">
              <a:lnSpc>
                <a:spcPct val="150000"/>
              </a:lnSpc>
              <a:buFont typeface="Wingdings" panose="05000000000000000000" pitchFamily="2" charset="2"/>
              <a:buChar char="Ø"/>
            </a:pPr>
            <a:r>
              <a:rPr lang="en-US" b="0" i="0" dirty="0">
                <a:solidFill>
                  <a:srgbClr val="000000"/>
                </a:solidFill>
                <a:effectLst/>
                <a:latin typeface="Times New Roman" panose="02020603050405020304" pitchFamily="18" charset="0"/>
              </a:rPr>
              <a:t>Hazardous materials storage facilities</a:t>
            </a:r>
          </a:p>
          <a:p>
            <a:pPr algn="l">
              <a:lnSpc>
                <a:spcPct val="150000"/>
              </a:lnSpc>
              <a:buFont typeface="Wingdings" panose="05000000000000000000" pitchFamily="2" charset="2"/>
              <a:buChar char="Ø"/>
            </a:pPr>
            <a:r>
              <a:rPr lang="en-US" b="0" i="0" dirty="0">
                <a:solidFill>
                  <a:srgbClr val="000000"/>
                </a:solidFill>
                <a:effectLst/>
                <a:latin typeface="Times New Roman" panose="02020603050405020304" pitchFamily="18" charset="0"/>
              </a:rPr>
              <a:t>Mass transit systems</a:t>
            </a:r>
          </a:p>
          <a:p>
            <a:pPr algn="l">
              <a:lnSpc>
                <a:spcPct val="150000"/>
              </a:lnSpc>
              <a:buFont typeface="Wingdings" panose="05000000000000000000" pitchFamily="2" charset="2"/>
              <a:buChar char="Ø"/>
            </a:pPr>
            <a:r>
              <a:rPr lang="en-US" b="0" i="0" dirty="0">
                <a:solidFill>
                  <a:srgbClr val="000000"/>
                </a:solidFill>
                <a:effectLst/>
                <a:latin typeface="Times New Roman" panose="02020603050405020304" pitchFamily="18" charset="0"/>
              </a:rPr>
              <a:t>Data centers and server rooms</a:t>
            </a:r>
          </a:p>
          <a:p>
            <a:pPr algn="l">
              <a:lnSpc>
                <a:spcPct val="150000"/>
              </a:lnSpc>
              <a:buFont typeface="Wingdings" panose="05000000000000000000" pitchFamily="2" charset="2"/>
              <a:buChar char="Ø"/>
            </a:pPr>
            <a:r>
              <a:rPr lang="en-US" b="0" i="0" dirty="0">
                <a:solidFill>
                  <a:srgbClr val="000000"/>
                </a:solidFill>
                <a:effectLst/>
                <a:latin typeface="Times New Roman" panose="02020603050405020304" pitchFamily="18" charset="0"/>
              </a:rPr>
              <a:t>The pharmaceutical industry</a:t>
            </a:r>
          </a:p>
          <a:p>
            <a:endParaRPr lang="en-IN" dirty="0"/>
          </a:p>
        </p:txBody>
      </p:sp>
      <p:pic>
        <p:nvPicPr>
          <p:cNvPr id="5" name="Picture 4">
            <a:extLst>
              <a:ext uri="{FF2B5EF4-FFF2-40B4-BE49-F238E27FC236}">
                <a16:creationId xmlns:a16="http://schemas.microsoft.com/office/drawing/2014/main" id="{7628FA12-AD83-4FC6-9078-9E03548EB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7426" y="2496312"/>
            <a:ext cx="1807024" cy="1865376"/>
          </a:xfrm>
          <a:prstGeom prst="rect">
            <a:avLst/>
          </a:prstGeom>
        </p:spPr>
      </p:pic>
    </p:spTree>
    <p:extLst>
      <p:ext uri="{BB962C8B-B14F-4D97-AF65-F5344CB8AC3E}">
        <p14:creationId xmlns:p14="http://schemas.microsoft.com/office/powerpoint/2010/main" val="3739818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D9EE1-4986-44EA-8ECE-99B9D3F8E467}"/>
              </a:ext>
            </a:extLst>
          </p:cNvPr>
          <p:cNvSpPr>
            <a:spLocks noGrp="1"/>
          </p:cNvSpPr>
          <p:nvPr>
            <p:ph type="title"/>
          </p:nvPr>
        </p:nvSpPr>
        <p:spPr>
          <a:xfrm>
            <a:off x="685800" y="764373"/>
            <a:ext cx="10820400" cy="1293028"/>
          </a:xfrm>
        </p:spPr>
        <p:txBody>
          <a:bodyPr/>
          <a:lstStyle/>
          <a:p>
            <a:pPr algn="ctr"/>
            <a:r>
              <a:rPr lang="en-US" u="sng" dirty="0">
                <a:solidFill>
                  <a:srgbClr val="FF0000"/>
                </a:solidFill>
                <a:latin typeface="Times New Roman" panose="02020603050405020304" pitchFamily="18" charset="0"/>
                <a:cs typeface="Times New Roman" panose="02020603050405020304" pitchFamily="18" charset="0"/>
              </a:rPr>
              <a:t>SCOPE OF THIS PRODUCT</a:t>
            </a:r>
            <a:endParaRPr lang="en-IN"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1F2D38-A69F-4130-90E2-B06072ADE8B2}"/>
              </a:ext>
            </a:extLst>
          </p:cNvPr>
          <p:cNvSpPr>
            <a:spLocks noGrp="1"/>
          </p:cNvSpPr>
          <p:nvPr>
            <p:ph idx="1"/>
          </p:nvPr>
        </p:nvSpPr>
        <p:spPr/>
        <p:txBody>
          <a:bodyPr/>
          <a:lstStyle/>
          <a:p>
            <a:pPr marL="0" indent="0">
              <a:lnSpc>
                <a:spcPct val="200000"/>
              </a:lnSpc>
              <a:buNone/>
            </a:pPr>
            <a:r>
              <a:rPr lang="en-US" dirty="0">
                <a:latin typeface="Times New Roman" panose="02020603050405020304" pitchFamily="18" charset="0"/>
                <a:cs typeface="Times New Roman" panose="02020603050405020304" pitchFamily="18" charset="0"/>
              </a:rPr>
              <a:t>INDIA is trying to take the position of developed country for that India has to be completely digitalized. In many developed countries even though they are fully automized there may occur some fire accidents with the help of this we can avoid such situation. This robot also have a large scope in World Markets.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613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66FD7-5A9C-4717-9883-525E16D7023D}"/>
              </a:ext>
            </a:extLst>
          </p:cNvPr>
          <p:cNvSpPr>
            <a:spLocks noGrp="1"/>
          </p:cNvSpPr>
          <p:nvPr>
            <p:ph type="title"/>
          </p:nvPr>
        </p:nvSpPr>
        <p:spPr>
          <a:xfrm>
            <a:off x="685800" y="764373"/>
            <a:ext cx="10820400" cy="1293028"/>
          </a:xfrm>
        </p:spPr>
        <p:txBody>
          <a:bodyPr/>
          <a:lstStyle/>
          <a:p>
            <a:pPr algn="ctr"/>
            <a:r>
              <a:rPr lang="en-US" u="sng" dirty="0">
                <a:solidFill>
                  <a:srgbClr val="FF0000"/>
                </a:solidFill>
                <a:latin typeface="Times New Roman" panose="02020603050405020304" pitchFamily="18" charset="0"/>
                <a:cs typeface="Times New Roman" panose="02020603050405020304" pitchFamily="18" charset="0"/>
              </a:rPr>
              <a:t>RELEVANCE</a:t>
            </a:r>
            <a:r>
              <a:rPr lang="en-US" u="sng" dirty="0"/>
              <a:t> </a:t>
            </a:r>
            <a:endParaRPr lang="en-IN" u="sng" dirty="0"/>
          </a:p>
        </p:txBody>
      </p:sp>
      <p:sp>
        <p:nvSpPr>
          <p:cNvPr id="3" name="Content Placeholder 2">
            <a:extLst>
              <a:ext uri="{FF2B5EF4-FFF2-40B4-BE49-F238E27FC236}">
                <a16:creationId xmlns:a16="http://schemas.microsoft.com/office/drawing/2014/main" id="{97B8D6CA-AF80-4A3E-8ED8-6ACDF98FAF1A}"/>
              </a:ext>
            </a:extLst>
          </p:cNvPr>
          <p:cNvSpPr>
            <a:spLocks noGrp="1"/>
          </p:cNvSpPr>
          <p:nvPr>
            <p:ph idx="1"/>
          </p:nvPr>
        </p:nvSpPr>
        <p:spPr/>
        <p:txBody>
          <a:bodyPr/>
          <a:lstStyle/>
          <a:p>
            <a:pPr>
              <a:lnSpc>
                <a:spcPct val="200000"/>
              </a:lnSpc>
            </a:pPr>
            <a:r>
              <a:rPr lang="en-US" dirty="0">
                <a:latin typeface="Times New Roman" panose="02020603050405020304" pitchFamily="18" charset="0"/>
                <a:cs typeface="Times New Roman" panose="02020603050405020304" pitchFamily="18" charset="0"/>
              </a:rPr>
              <a:t>11037 Fire accident were occurred in the year 2019 at INDIA .</a:t>
            </a:r>
          </a:p>
          <a:p>
            <a:pPr>
              <a:lnSpc>
                <a:spcPct val="200000"/>
              </a:lnSpc>
            </a:pPr>
            <a:r>
              <a:rPr lang="en-US" dirty="0">
                <a:latin typeface="Times New Roman" panose="02020603050405020304" pitchFamily="18" charset="0"/>
                <a:cs typeface="Times New Roman" panose="02020603050405020304" pitchFamily="18" charset="0"/>
              </a:rPr>
              <a:t>Over 70℅ are occurred in industries, IT companies and educational institutions.</a:t>
            </a:r>
          </a:p>
          <a:p>
            <a:pPr marL="0" indent="0">
              <a:lnSpc>
                <a:spcPct val="200000"/>
              </a:lnSpc>
              <a:buNone/>
            </a:pPr>
            <a:r>
              <a:rPr lang="en-US" dirty="0">
                <a:latin typeface="Times New Roman" panose="02020603050405020304" pitchFamily="18" charset="0"/>
                <a:cs typeface="Times New Roman" panose="02020603050405020304" pitchFamily="18" charset="0"/>
              </a:rPr>
              <a:t>                      It can be avoided by using this robot. It ensures the safety of this Society.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441550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315</TotalTime>
  <Words>310</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Times New Roman</vt:lpstr>
      <vt:lpstr>Wingdings</vt:lpstr>
      <vt:lpstr>Vapor Trail</vt:lpstr>
      <vt:lpstr>VELAMMAL COLLEGE OF ENGINEERING  AND  TECHNOLOGY</vt:lpstr>
      <vt:lpstr>What is fire fightING robot?</vt:lpstr>
      <vt:lpstr>ComponentS</vt:lpstr>
      <vt:lpstr>CONT’s</vt:lpstr>
      <vt:lpstr>FLOW OF WORKING</vt:lpstr>
      <vt:lpstr>THE SCHEMATIC DIAGRAM</vt:lpstr>
      <vt:lpstr>APPLICATION</vt:lpstr>
      <vt:lpstr>SCOPE OF THIS PRODUCT</vt:lpstr>
      <vt:lpstr>RELEVANCE </vt:lpstr>
      <vt:lpstr>OUR FUTURE DEVELOPMENT IN THIS PRODUCT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VELAMMAL COLLEGE OF ENGINEERING  AND  TECHNOLOGY</dc:title>
  <dc:creator>Maki Balan</dc:creator>
  <cp:lastModifiedBy>Maki Balan</cp:lastModifiedBy>
  <cp:revision>5</cp:revision>
  <dcterms:created xsi:type="dcterms:W3CDTF">2021-11-17T11:01:36Z</dcterms:created>
  <dcterms:modified xsi:type="dcterms:W3CDTF">2021-12-31T06:38:48Z</dcterms:modified>
</cp:coreProperties>
</file>