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8" r:id="rId3"/>
    <p:sldId id="264" r:id="rId4"/>
    <p:sldId id="257" r:id="rId5"/>
    <p:sldId id="269" r:id="rId6"/>
    <p:sldId id="263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146" autoAdjust="0"/>
  </p:normalViewPr>
  <p:slideViewPr>
    <p:cSldViewPr snapToGrid="0">
      <p:cViewPr varScale="1">
        <p:scale>
          <a:sx n="39" d="100"/>
          <a:sy n="39" d="100"/>
        </p:scale>
        <p:origin x="17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22A8-DBF4-4EF9-BA8D-2B0A7598404E}" type="datetimeFigureOut">
              <a:rPr lang="en-ZA" smtClean="0"/>
              <a:t>10/01/2019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ACCC-6CDF-40E8-9A2A-B798BD5AEC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860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Brief Intro About</a:t>
            </a:r>
          </a:p>
          <a:p>
            <a:pPr marL="171450" indent="-171450">
              <a:buFontTx/>
              <a:buChar char="-"/>
            </a:pPr>
            <a:r>
              <a:rPr lang="en-ZA" dirty="0"/>
              <a:t>Developer and </a:t>
            </a:r>
            <a:r>
              <a:rPr lang="en-ZA" dirty="0" err="1"/>
              <a:t>Finchoice</a:t>
            </a:r>
            <a:endParaRPr lang="en-ZA" dirty="0"/>
          </a:p>
          <a:p>
            <a:pPr marL="171450" indent="-171450">
              <a:buFontTx/>
              <a:buChar char="-"/>
            </a:pPr>
            <a:r>
              <a:rPr lang="en-ZA" dirty="0"/>
              <a:t>Develop -&gt; Family Cover, Personal Cover, Parent Cover</a:t>
            </a:r>
          </a:p>
          <a:p>
            <a:pPr marL="171450" indent="-171450">
              <a:buFontTx/>
              <a:buChar char="-"/>
            </a:pPr>
            <a:r>
              <a:rPr lang="en-ZA" dirty="0"/>
              <a:t>The technology we use is different – older</a:t>
            </a:r>
          </a:p>
          <a:p>
            <a:pPr marL="171450" indent="-171450">
              <a:buFontTx/>
              <a:buChar char="-"/>
            </a:pPr>
            <a:r>
              <a:rPr lang="en-ZA" dirty="0"/>
              <a:t>Structures are also different</a:t>
            </a:r>
          </a:p>
          <a:p>
            <a:pPr marL="171450" indent="-171450">
              <a:buFontTx/>
              <a:buChar char="-"/>
            </a:pPr>
            <a:endParaRPr lang="en-ZA" dirty="0"/>
          </a:p>
          <a:p>
            <a:pPr marL="171450" indent="-171450">
              <a:buFontTx/>
              <a:buChar char="-"/>
            </a:pPr>
            <a:r>
              <a:rPr lang="en-ZA" dirty="0"/>
              <a:t>For this solution I have chosen to use Tech that I have been learning and what is currently exciting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ACCC-6CDF-40E8-9A2A-B798BD5AEC76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66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What type of connections do we have between the Client Side and Server side and Database</a:t>
            </a:r>
          </a:p>
          <a:p>
            <a:endParaRPr lang="en-ZA" dirty="0"/>
          </a:p>
          <a:p>
            <a:r>
              <a:rPr lang="en-ZA" dirty="0"/>
              <a:t>Used Angular 1 – because of familiarity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ZA" dirty="0"/>
              <a:t>Used </a:t>
            </a:r>
            <a:r>
              <a:rPr lang="en-ZA" dirty="0" err="1"/>
              <a:t>.net</a:t>
            </a:r>
            <a:r>
              <a:rPr lang="en-ZA" dirty="0"/>
              <a:t> Core because of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In built capabilities to handle dependency injection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It is easy to deploy on different operating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Built for Testability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It is light weight and Modular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Entity Framework – Used it with fluent</a:t>
            </a:r>
          </a:p>
          <a:p>
            <a:r>
              <a:rPr lang="en-ZA" dirty="0"/>
              <a:t>	      - Used Code First, there by allowing it to handle my </a:t>
            </a:r>
            <a:r>
              <a:rPr lang="en-ZA" dirty="0" err="1"/>
              <a:t>db</a:t>
            </a:r>
            <a:endParaRPr lang="en-ZA" dirty="0"/>
          </a:p>
          <a:p>
            <a:r>
              <a:rPr lang="en-ZA" dirty="0"/>
              <a:t>	      - Used JWT it is easy to get my head around (Token Authentication)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ACCC-6CDF-40E8-9A2A-B798BD5AEC7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85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Clean Architecture is: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Modern SW Architecture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Simple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Understandable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Maintainable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Testable</a:t>
            </a:r>
            <a:endParaRPr lang="en-ZA" dirty="0"/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ACCC-6CDF-40E8-9A2A-B798BD5AEC7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091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ACCC-6CDF-40E8-9A2A-B798BD5AEC7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54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4C14-E928-4B79-97AC-3DCE188FE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621665" cy="3255264"/>
          </a:xfrm>
        </p:spPr>
        <p:txBody>
          <a:bodyPr/>
          <a:lstStyle/>
          <a:p>
            <a:r>
              <a:rPr lang="en-ZA" dirty="0"/>
              <a:t>Employee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D4095-F914-4335-892A-A885A2B29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Maxwell Phiri</a:t>
            </a:r>
          </a:p>
        </p:txBody>
      </p:sp>
    </p:spTree>
    <p:extLst>
      <p:ext uri="{BB962C8B-B14F-4D97-AF65-F5344CB8AC3E}">
        <p14:creationId xmlns:p14="http://schemas.microsoft.com/office/powerpoint/2010/main" val="3931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569A-15FB-4253-A9AE-5AAFBF08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6064-4647-4153-A93B-63247EBD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82168"/>
          </a:xfrm>
        </p:spPr>
        <p:txBody>
          <a:bodyPr>
            <a:normAutofit/>
          </a:bodyPr>
          <a:lstStyle/>
          <a:p>
            <a:r>
              <a:rPr lang="en-US" dirty="0"/>
              <a:t>A web-based application that shows staff relationships to a minimum of 3 levels e.g.</a:t>
            </a:r>
          </a:p>
          <a:p>
            <a:pPr lvl="1"/>
            <a:r>
              <a:rPr lang="en-US" dirty="0"/>
              <a:t>Manager</a:t>
            </a:r>
          </a:p>
          <a:p>
            <a:pPr lvl="1"/>
            <a:r>
              <a:rPr lang="en-US" dirty="0"/>
              <a:t>Team Lead</a:t>
            </a:r>
          </a:p>
          <a:p>
            <a:pPr lvl="1"/>
            <a:r>
              <a:rPr lang="en-US" dirty="0"/>
              <a:t>Developer</a:t>
            </a:r>
          </a:p>
          <a:p>
            <a:r>
              <a:rPr lang="en-US" dirty="0"/>
              <a:t>The application should provide:</a:t>
            </a:r>
          </a:p>
          <a:p>
            <a:pPr lvl="1"/>
            <a:r>
              <a:rPr lang="en-US" dirty="0"/>
              <a:t>log in capabilities, with different privileges</a:t>
            </a:r>
          </a:p>
          <a:p>
            <a:pPr lvl="1"/>
            <a:r>
              <a:rPr lang="en-US" dirty="0"/>
              <a:t>a list of all employees</a:t>
            </a:r>
          </a:p>
          <a:p>
            <a:pPr lvl="1"/>
            <a:r>
              <a:rPr lang="en-US" dirty="0"/>
              <a:t>ability to search for an employee</a:t>
            </a:r>
          </a:p>
          <a:p>
            <a:pPr lvl="1"/>
            <a:r>
              <a:rPr lang="en-US" dirty="0"/>
              <a:t>the ability to edit any employee</a:t>
            </a:r>
          </a:p>
          <a:p>
            <a:pPr lvl="1"/>
            <a:r>
              <a:rPr lang="en-US" dirty="0"/>
              <a:t>the ability to show the relationships between the selected employee and their superiors and/or staff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396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6569A-15FB-4253-A9AE-5AAFBF08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Solution and Tech Stack Overview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1BC9D4-0529-4CFC-BE07-EAD6639E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25" y="759599"/>
            <a:ext cx="3904701" cy="53306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462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189E14-4576-4D01-B03A-E245E73E0056}"/>
              </a:ext>
            </a:extLst>
          </p:cNvPr>
          <p:cNvSpPr/>
          <p:nvPr/>
        </p:nvSpPr>
        <p:spPr>
          <a:xfrm>
            <a:off x="5542961" y="908003"/>
            <a:ext cx="5033913" cy="5032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E0C4-5720-4F69-AEB5-D259632B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Architecture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42E32F-0C47-4430-9330-35A09E079355}"/>
              </a:ext>
            </a:extLst>
          </p:cNvPr>
          <p:cNvSpPr/>
          <p:nvPr/>
        </p:nvSpPr>
        <p:spPr>
          <a:xfrm>
            <a:off x="6353882" y="1767871"/>
            <a:ext cx="3313813" cy="33131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DB99D1-FD67-4C26-BE7B-0617AF893B9C}"/>
              </a:ext>
            </a:extLst>
          </p:cNvPr>
          <p:cNvSpPr/>
          <p:nvPr/>
        </p:nvSpPr>
        <p:spPr>
          <a:xfrm>
            <a:off x="7274458" y="2704428"/>
            <a:ext cx="1542969" cy="14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000" b="1" dirty="0">
              <a:solidFill>
                <a:schemeClr val="tx1"/>
              </a:solidFill>
            </a:endParaRPr>
          </a:p>
          <a:p>
            <a:pPr algn="ctr"/>
            <a:r>
              <a:rPr lang="en-ZA" sz="2000" b="1" dirty="0">
                <a:solidFill>
                  <a:schemeClr val="tx1"/>
                </a:solidFill>
              </a:rPr>
              <a:t>Domain</a:t>
            </a:r>
          </a:p>
          <a:p>
            <a:pPr algn="ctr"/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F47B1-587D-4F55-BE1A-35462C0A1835}"/>
              </a:ext>
            </a:extLst>
          </p:cNvPr>
          <p:cNvSpPr txBox="1"/>
          <p:nvPr/>
        </p:nvSpPr>
        <p:spPr>
          <a:xfrm>
            <a:off x="7421504" y="20287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FAA9-758D-41E1-8283-EEEBAE46353E}"/>
              </a:ext>
            </a:extLst>
          </p:cNvPr>
          <p:cNvSpPr txBox="1"/>
          <p:nvPr/>
        </p:nvSpPr>
        <p:spPr>
          <a:xfrm>
            <a:off x="7305305" y="112902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4923F-F0DB-4FE8-8251-D29C2E368D02}"/>
              </a:ext>
            </a:extLst>
          </p:cNvPr>
          <p:cNvSpPr txBox="1"/>
          <p:nvPr/>
        </p:nvSpPr>
        <p:spPr>
          <a:xfrm>
            <a:off x="7425223" y="5324358"/>
            <a:ext cx="12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Persistence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BEFDBC-1A3C-423C-98E3-BB5DF2795A13}"/>
              </a:ext>
            </a:extLst>
          </p:cNvPr>
          <p:cNvSpPr/>
          <p:nvPr/>
        </p:nvSpPr>
        <p:spPr>
          <a:xfrm>
            <a:off x="7975600" y="2420816"/>
            <a:ext cx="172720" cy="5154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2A8E7D-E2AE-48BA-B79B-658F733B4CCC}"/>
              </a:ext>
            </a:extLst>
          </p:cNvPr>
          <p:cNvSpPr/>
          <p:nvPr/>
        </p:nvSpPr>
        <p:spPr>
          <a:xfrm>
            <a:off x="7973557" y="1485916"/>
            <a:ext cx="172720" cy="5154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20ED8BE-E3B2-4F45-9C59-C4BB987DE93A}"/>
              </a:ext>
            </a:extLst>
          </p:cNvPr>
          <p:cNvSpPr/>
          <p:nvPr/>
        </p:nvSpPr>
        <p:spPr>
          <a:xfrm rot="10800000">
            <a:off x="7973557" y="3921760"/>
            <a:ext cx="172720" cy="140259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971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189E14-4576-4D01-B03A-E245E73E0056}"/>
              </a:ext>
            </a:extLst>
          </p:cNvPr>
          <p:cNvSpPr/>
          <p:nvPr/>
        </p:nvSpPr>
        <p:spPr>
          <a:xfrm>
            <a:off x="3456530" y="804309"/>
            <a:ext cx="5033913" cy="5032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E0C4-5720-4F69-AEB5-D259632B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Architecture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42E32F-0C47-4430-9330-35A09E079355}"/>
              </a:ext>
            </a:extLst>
          </p:cNvPr>
          <p:cNvSpPr/>
          <p:nvPr/>
        </p:nvSpPr>
        <p:spPr>
          <a:xfrm>
            <a:off x="4267451" y="1664177"/>
            <a:ext cx="3313813" cy="33131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DB99D1-FD67-4C26-BE7B-0617AF893B9C}"/>
              </a:ext>
            </a:extLst>
          </p:cNvPr>
          <p:cNvSpPr/>
          <p:nvPr/>
        </p:nvSpPr>
        <p:spPr>
          <a:xfrm>
            <a:off x="5204357" y="2600734"/>
            <a:ext cx="1440000" cy="14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F47B1-587D-4F55-BE1A-35462C0A1835}"/>
              </a:ext>
            </a:extLst>
          </p:cNvPr>
          <p:cNvSpPr txBox="1"/>
          <p:nvPr/>
        </p:nvSpPr>
        <p:spPr>
          <a:xfrm>
            <a:off x="5369448" y="1947790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FAA9-758D-41E1-8283-EEEBAE46353E}"/>
              </a:ext>
            </a:extLst>
          </p:cNvPr>
          <p:cNvSpPr txBox="1"/>
          <p:nvPr/>
        </p:nvSpPr>
        <p:spPr>
          <a:xfrm>
            <a:off x="5267861" y="1025334"/>
            <a:ext cx="141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4923F-F0DB-4FE8-8251-D29C2E368D02}"/>
              </a:ext>
            </a:extLst>
          </p:cNvPr>
          <p:cNvSpPr txBox="1"/>
          <p:nvPr/>
        </p:nvSpPr>
        <p:spPr>
          <a:xfrm>
            <a:off x="5320461" y="5220664"/>
            <a:ext cx="1356551" cy="38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Persistence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BEFDBC-1A3C-423C-98E3-BB5DF2795A13}"/>
              </a:ext>
            </a:extLst>
          </p:cNvPr>
          <p:cNvSpPr/>
          <p:nvPr/>
        </p:nvSpPr>
        <p:spPr>
          <a:xfrm>
            <a:off x="5889169" y="2317122"/>
            <a:ext cx="172720" cy="5154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2A8E7D-E2AE-48BA-B79B-658F733B4CCC}"/>
              </a:ext>
            </a:extLst>
          </p:cNvPr>
          <p:cNvSpPr/>
          <p:nvPr/>
        </p:nvSpPr>
        <p:spPr>
          <a:xfrm>
            <a:off x="5887126" y="1382222"/>
            <a:ext cx="172720" cy="5154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20ED8BE-E3B2-4F45-9C59-C4BB987DE93A}"/>
              </a:ext>
            </a:extLst>
          </p:cNvPr>
          <p:cNvSpPr/>
          <p:nvPr/>
        </p:nvSpPr>
        <p:spPr>
          <a:xfrm rot="10800000">
            <a:off x="5887126" y="3818066"/>
            <a:ext cx="172720" cy="140259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13FE4-9EE9-48C2-A1B5-4A27FCA8E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41" y="763573"/>
            <a:ext cx="3079828" cy="52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569A-15FB-4253-A9AE-5AAFBF08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DB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6E445-2DEA-4868-A826-357396EB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988" y="836579"/>
            <a:ext cx="6486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0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569A-15FB-4253-A9AE-5AAFBF08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9771E-79F3-4206-9C92-A0A85C08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19" y="212270"/>
            <a:ext cx="7559800" cy="6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4C14-E928-4B79-97AC-3DCE188FE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621665" cy="3255264"/>
          </a:xfrm>
        </p:spPr>
        <p:txBody>
          <a:bodyPr/>
          <a:lstStyle/>
          <a:p>
            <a:r>
              <a:rPr lang="en-ZA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D4095-F914-4335-892A-A885A2B29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Maxwell Phiri</a:t>
            </a:r>
          </a:p>
        </p:txBody>
      </p:sp>
    </p:spTree>
    <p:extLst>
      <p:ext uri="{BB962C8B-B14F-4D97-AF65-F5344CB8AC3E}">
        <p14:creationId xmlns:p14="http://schemas.microsoft.com/office/powerpoint/2010/main" val="14665603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3979</TotalTime>
  <Words>226</Words>
  <Application>Microsoft Office PowerPoint</Application>
  <PresentationFormat>Widescreen</PresentationFormat>
  <Paragraphs>63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Employee Management</vt:lpstr>
      <vt:lpstr>The Problem</vt:lpstr>
      <vt:lpstr>Solution and Tech Stack Overview</vt:lpstr>
      <vt:lpstr>Basic Architecture</vt:lpstr>
      <vt:lpstr>Basic Architecture</vt:lpstr>
      <vt:lpstr>DB Structure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Sales</dc:title>
  <dc:creator>Maxwell Phiri</dc:creator>
  <cp:lastModifiedBy>Maxwell Phiri</cp:lastModifiedBy>
  <cp:revision>29</cp:revision>
  <dcterms:created xsi:type="dcterms:W3CDTF">2018-12-19T11:24:56Z</dcterms:created>
  <dcterms:modified xsi:type="dcterms:W3CDTF">2019-01-10T07:26:05Z</dcterms:modified>
</cp:coreProperties>
</file>