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4C14-E928-4B79-97AC-3DCE188FE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Online Book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D4095-F914-4335-892A-A885A2B29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Maxwell Phiri</a:t>
            </a:r>
          </a:p>
        </p:txBody>
      </p:sp>
    </p:spTree>
    <p:extLst>
      <p:ext uri="{BB962C8B-B14F-4D97-AF65-F5344CB8AC3E}">
        <p14:creationId xmlns:p14="http://schemas.microsoft.com/office/powerpoint/2010/main" val="3931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569A-15FB-4253-A9AE-5AAFBF08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6064-4647-4153-A93B-63247EBDD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The business has requested the development of a new system which allows users to register online and purchase a subscription to books listed in the online catalogue. </a:t>
            </a:r>
          </a:p>
          <a:p>
            <a:r>
              <a:rPr lang="en-ZA" dirty="0"/>
              <a:t>Only A registered user can purchase a subscription to any book available in the product catalogue.</a:t>
            </a:r>
          </a:p>
          <a:p>
            <a:r>
              <a:rPr lang="en-ZA" dirty="0"/>
              <a:t>A user can unsubscribe to any book a user currently has in their subscription.</a:t>
            </a:r>
          </a:p>
          <a:p>
            <a:r>
              <a:rPr lang="en-ZA" dirty="0"/>
              <a:t>The system should also allow 3rd party resellers to access the system or parts of the system through an </a:t>
            </a:r>
            <a:r>
              <a:rPr lang="en-ZA" dirty="0" err="1"/>
              <a:t>Api</a:t>
            </a:r>
            <a:r>
              <a:rPr lang="en-ZA" dirty="0"/>
              <a:t> over Http which provides the same functionality.</a:t>
            </a:r>
          </a:p>
          <a:p>
            <a:pPr lvl="1"/>
            <a:r>
              <a:rPr lang="en-ZA" dirty="0"/>
              <a:t>Register Online</a:t>
            </a:r>
          </a:p>
          <a:p>
            <a:pPr lvl="1"/>
            <a:r>
              <a:rPr lang="en-ZA" dirty="0"/>
              <a:t>Purchase a Subscription (Catalogue)</a:t>
            </a:r>
          </a:p>
          <a:p>
            <a:pPr lvl="1"/>
            <a:r>
              <a:rPr lang="en-ZA" dirty="0"/>
              <a:t>Unsubscribe</a:t>
            </a:r>
          </a:p>
          <a:p>
            <a:pPr lvl="1"/>
            <a:r>
              <a:rPr lang="en-ZA" dirty="0"/>
              <a:t>Reseller – access through </a:t>
            </a:r>
            <a:r>
              <a:rPr lang="en-ZA" dirty="0" err="1"/>
              <a:t>api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23965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34189E14-4576-4D01-B03A-E245E73E0056}"/>
              </a:ext>
            </a:extLst>
          </p:cNvPr>
          <p:cNvSpPr/>
          <p:nvPr/>
        </p:nvSpPr>
        <p:spPr>
          <a:xfrm>
            <a:off x="5542961" y="908003"/>
            <a:ext cx="5033913" cy="50328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Core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AE0C4-5720-4F69-AEB5-D259632B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Basic Architecture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42E32F-0C47-4430-9330-35A09E079355}"/>
              </a:ext>
            </a:extLst>
          </p:cNvPr>
          <p:cNvSpPr/>
          <p:nvPr/>
        </p:nvSpPr>
        <p:spPr>
          <a:xfrm>
            <a:off x="6353882" y="1767871"/>
            <a:ext cx="3313813" cy="33131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Core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9DB99D1-FD67-4C26-BE7B-0617AF893B9C}"/>
              </a:ext>
            </a:extLst>
          </p:cNvPr>
          <p:cNvSpPr/>
          <p:nvPr/>
        </p:nvSpPr>
        <p:spPr>
          <a:xfrm>
            <a:off x="7290788" y="2704428"/>
            <a:ext cx="1440000" cy="14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6F47B1-587D-4F55-BE1A-35462C0A1835}"/>
              </a:ext>
            </a:extLst>
          </p:cNvPr>
          <p:cNvSpPr txBox="1"/>
          <p:nvPr/>
        </p:nvSpPr>
        <p:spPr>
          <a:xfrm>
            <a:off x="7374234" y="2051484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Application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7AFAA9-758D-41E1-8283-EEEBAE46353E}"/>
              </a:ext>
            </a:extLst>
          </p:cNvPr>
          <p:cNvSpPr txBox="1"/>
          <p:nvPr/>
        </p:nvSpPr>
        <p:spPr>
          <a:xfrm>
            <a:off x="7305305" y="1129028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Presentation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94923F-F0DB-4FE8-8251-D29C2E368D02}"/>
              </a:ext>
            </a:extLst>
          </p:cNvPr>
          <p:cNvSpPr txBox="1"/>
          <p:nvPr/>
        </p:nvSpPr>
        <p:spPr>
          <a:xfrm>
            <a:off x="7265229" y="5326253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Infrastructure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0BEFDBC-1A3C-423C-98E3-BB5DF2795A13}"/>
              </a:ext>
            </a:extLst>
          </p:cNvPr>
          <p:cNvSpPr/>
          <p:nvPr/>
        </p:nvSpPr>
        <p:spPr>
          <a:xfrm>
            <a:off x="7975600" y="2420816"/>
            <a:ext cx="172720" cy="51542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82A8E7D-E2AE-48BA-B79B-658F733B4CCC}"/>
              </a:ext>
            </a:extLst>
          </p:cNvPr>
          <p:cNvSpPr/>
          <p:nvPr/>
        </p:nvSpPr>
        <p:spPr>
          <a:xfrm>
            <a:off x="7973557" y="1485916"/>
            <a:ext cx="172720" cy="51542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20ED8BE-E3B2-4F45-9C59-C4BB987DE93A}"/>
              </a:ext>
            </a:extLst>
          </p:cNvPr>
          <p:cNvSpPr/>
          <p:nvPr/>
        </p:nvSpPr>
        <p:spPr>
          <a:xfrm rot="10800000">
            <a:off x="7973557" y="3921760"/>
            <a:ext cx="172720" cy="140259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4971696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1162</TotalTime>
  <Words>117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Corbel</vt:lpstr>
      <vt:lpstr>Wingdings 2</vt:lpstr>
      <vt:lpstr>Frame</vt:lpstr>
      <vt:lpstr>Online Book Sales</vt:lpstr>
      <vt:lpstr>The Problem</vt:lpstr>
      <vt:lpstr>Basic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Book Sales</dc:title>
  <dc:creator>Maxwell Phiri</dc:creator>
  <cp:lastModifiedBy>Maxwell Phiri</cp:lastModifiedBy>
  <cp:revision>3</cp:revision>
  <dcterms:created xsi:type="dcterms:W3CDTF">2018-12-19T11:24:56Z</dcterms:created>
  <dcterms:modified xsi:type="dcterms:W3CDTF">2018-12-20T06:47:20Z</dcterms:modified>
</cp:coreProperties>
</file>