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468" y="216976"/>
            <a:ext cx="11639227" cy="6323309"/>
          </a:xfrm>
        </p:spPr>
        <p:txBody>
          <a:bodyPr>
            <a:normAutofit/>
          </a:bodyPr>
          <a:lstStyle/>
          <a:p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Nombre: </a:t>
            </a:r>
            <a:r>
              <a:rPr lang="es-GT" sz="4000" dirty="0" err="1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Yesión</a:t>
            </a: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 Danilo Gómez </a:t>
            </a:r>
            <a:r>
              <a:rPr lang="es-GT" sz="4000" dirty="0" err="1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Yucute</a:t>
            </a: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/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/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Grado: 5to. BACO J.V</a:t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>
                <a:latin typeface="Adobe Caslon Pro Bold" panose="0205070206050A020403" pitchFamily="18" charset="0"/>
                <a:cs typeface="Adobe Arabic" panose="02040503050201020203" pitchFamily="18" charset="-78"/>
              </a:rPr>
              <a:t/>
            </a:r>
            <a:br>
              <a:rPr lang="es-GT" sz="4000" dirty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Sección: única</a:t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/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Clave: 9</a:t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/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  <a:t>Profesor: Erick Gonzales</a:t>
            </a:r>
            <a:br>
              <a:rPr lang="es-GT" sz="4000" dirty="0" smtClean="0">
                <a:latin typeface="Adobe Caslon Pro Bold" panose="0205070206050A020403" pitchFamily="18" charset="0"/>
                <a:cs typeface="Adobe Arabic" panose="02040503050201020203" pitchFamily="18" charset="-78"/>
              </a:rPr>
            </a:br>
            <a:endParaRPr lang="es-GT" sz="4000" dirty="0">
              <a:latin typeface="Adobe Caslon Pro Bold" panose="0205070206050A020403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492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5000">
        <p:cut/>
      </p:transition>
    </mc:Choice>
    <mc:Fallback>
      <p:transition advClick="0" advTm="5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laboratorio clínico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30" y="1861833"/>
            <a:ext cx="7868963" cy="49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:dissolve/>
      </p:transition>
    </mc:Choice>
    <mc:Fallback>
      <p:transition spd="slow" advClick="0" advTm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8000" dirty="0" smtClean="0"/>
              <a:t>RADCO</a:t>
            </a:r>
            <a:endParaRPr lang="es-GT" sz="8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17" y="1952787"/>
            <a:ext cx="9741894" cy="41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/>
              <a:t>Sobre la empresa</a:t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3200" dirty="0"/>
              <a:t>En </a:t>
            </a:r>
            <a:r>
              <a:rPr lang="es-GT" sz="3200" dirty="0" smtClean="0"/>
              <a:t>RADCO </a:t>
            </a:r>
            <a:r>
              <a:rPr lang="es-GT" sz="3200" dirty="0"/>
              <a:t>Zona 1 nuestra misión es realizar una labor profesional en el campo del diagnóstico por imágenes. </a:t>
            </a:r>
            <a:endParaRPr lang="es-GT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7088"/>
            <a:ext cx="4875213" cy="40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86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GT" sz="6000" dirty="0"/>
              <a:t>Contamos con los servicios de: 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Resonancia magnética, tomografía helicoidal, densitometría </a:t>
            </a:r>
            <a:r>
              <a:rPr lang="es-GT" dirty="0" err="1"/>
              <a:t>osea</a:t>
            </a:r>
            <a:r>
              <a:rPr lang="es-GT" dirty="0"/>
              <a:t>, mamografía digital, ultrasonido, electroencefalografía, laboratorio clínico, electrocardiografía, rayos X digital, ecocardiografía, </a:t>
            </a:r>
            <a:r>
              <a:rPr lang="es-GT" dirty="0" err="1"/>
              <a:t>holter</a:t>
            </a:r>
            <a:r>
              <a:rPr lang="es-GT" dirty="0"/>
              <a:t> cardiaco.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7088"/>
            <a:ext cx="5203556" cy="39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4391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Resonancia magnética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285" y="2097088"/>
            <a:ext cx="8601253" cy="38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split orient="vert"/>
      </p:transition>
    </mc:Choice>
    <mc:Fallback>
      <p:transition spd="slow" advClick="0" advTm="5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tomografía </a:t>
            </a:r>
            <a:r>
              <a:rPr lang="es-GT" dirty="0" smtClean="0"/>
              <a:t>helicoidal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743" y="1808687"/>
            <a:ext cx="7047181" cy="46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7387"/>
      </p:ext>
    </p:extLst>
  </p:cSld>
  <p:clrMapOvr>
    <a:masterClrMapping/>
  </p:clrMapOvr>
  <p:transition spd="slow" advClick="0" advTm="5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mamografía digital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142" y="2500863"/>
            <a:ext cx="8714540" cy="39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6963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ultrasonido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10" y="1784538"/>
            <a:ext cx="7497004" cy="47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flash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/>
              <a:t>rayos X digital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19" y="1980380"/>
            <a:ext cx="10692385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3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000">
        <p15:prstTrans prst="fracture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</TotalTime>
  <Words>77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Adobe Arabic</vt:lpstr>
      <vt:lpstr>Adobe Caslon Pro Bold</vt:lpstr>
      <vt:lpstr>Arial</vt:lpstr>
      <vt:lpstr>Trebuchet MS</vt:lpstr>
      <vt:lpstr>Tw Cen MT</vt:lpstr>
      <vt:lpstr>Circuito</vt:lpstr>
      <vt:lpstr>Nombre: Yesión Danilo Gómez Yucute  Grado: 5to. BACO J.V  Sección: única  Clave: 9  Profesor: Erick Gonzales </vt:lpstr>
      <vt:lpstr>RADCO</vt:lpstr>
      <vt:lpstr>Sobre la empresa </vt:lpstr>
      <vt:lpstr>Contamos con los servicios de:  </vt:lpstr>
      <vt:lpstr>Resonancia magnética</vt:lpstr>
      <vt:lpstr>tomografía helicoidal</vt:lpstr>
      <vt:lpstr>mamografía digital</vt:lpstr>
      <vt:lpstr>ultrasonido</vt:lpstr>
      <vt:lpstr>rayos X digital</vt:lpstr>
      <vt:lpstr>laboratorio clínico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Nombre: Yesión Danilo Gómez Yucute  Grado: 5to. BACO J.V  Sección: única  Clave: 9  Profesor: Erick Gonzales</dc:title>
  <dc:creator>estudiante de Liceo Compu-market</dc:creator>
  <cp:lastModifiedBy>estudiante de Liceo Compu-market</cp:lastModifiedBy>
  <cp:revision>4</cp:revision>
  <dcterms:created xsi:type="dcterms:W3CDTF">2017-08-15T21:04:55Z</dcterms:created>
  <dcterms:modified xsi:type="dcterms:W3CDTF">2017-08-15T21:33:07Z</dcterms:modified>
</cp:coreProperties>
</file>