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6e87816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6e87816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6e87816e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6e87816e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6e87816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6e87816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Логотип компании.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948448" y="3172900"/>
            <a:ext cx="1469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Кулаков Иван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Рязанцев Михаил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Группа 221-323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логотипа.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Поскольку одной из идей нашей компании является упрощение процесса разработки для клиента,  мы решили что и сам логотип должен быть в простом,  минималистичном стиле. Цвета были подобраны так,  чтоб в логотипе был четкий контраст.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Знак логотипа.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Преимущественно деятельность нашей компании связана с переработкой кода и отладкой работы уже существующих проектов, поэтому знаком на логотипе стала уже всем привычный символ перезагрузки.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ЛОГОТИП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063" y="1084175"/>
            <a:ext cx="3349875" cy="33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