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7b91525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7b91525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7b91525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7b91525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Имя и слоган компании.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08800" y="3998300"/>
            <a:ext cx="1822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Кулаков Иван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Рязанцев Михаил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Группа 221-323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Имя компании.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mind -&gt; ReCode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Первым названием стало “Artificial Mind”, что в переводе означает “Искусственный разум”. Однако мы поняли что данное не отражает основную деятельность нашей компании и является тяжелым для запоминания. В связи с этими факторами было изменено название на “ReCode”. Это название гораздо проще для восприятия и запоминания, а также отражает суть нашей компании - рефакторинг кода и переработка проектов.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Слоган.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Старый проект, новые клиенты.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Даем новое будущее старым проектам.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ReCode - ваши идеи, наш код.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Новее сайт - больше прибыль.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ReCode - перерождение ваших идей.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