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Old Standard TT"/>
      <p:regular r:id="rId12"/>
      <p:bold r:id="rId13"/>
      <p: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ldStandardTT-bold.fntdata"/><Relationship Id="rId12" Type="http://schemas.openxmlformats.org/officeDocument/2006/relationships/font" Target="fonts/OldStandardT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OldStandardT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a6fcb80eb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a6fcb80eb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a6fcb80eb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a6fcb80eb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a6fcb80ebe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a6fcb80ebe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a6fcb80ebe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a6fcb80ebe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a6fcb80ebe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a6fcb80ebe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Рекламный текст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89500" y="4075250"/>
            <a:ext cx="2990700" cy="9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Кулаков Иван</a:t>
            </a:r>
            <a:br>
              <a:rPr lang="ru"/>
            </a:br>
            <a:r>
              <a:rPr lang="ru"/>
              <a:t>Рязанцев Михаил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Группа 221-323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Мотив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Дайте глоток свежего воздуха своему проекту, команда ReCode поможет вам 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Зачин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71600"/>
            <a:ext cx="8520600" cy="10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Проблемы с производительностью вашего проекта ? Не можете добавить актуальные технологии и от вас уходят клиенты ? У нас есть решение! </a:t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311700" y="2271600"/>
            <a:ext cx="6511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Эхо-Фраза</a:t>
            </a:r>
            <a:endParaRPr sz="2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311700" y="3009125"/>
            <a:ext cx="651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ReCode - дадим вашей идее новую жизнь ! 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Основной рекламный текст 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974350"/>
            <a:ext cx="8520600" cy="19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Рефакторинг, деплой, поддержка - все будет на наших плечах. Вы можете реализовать свою идею у нас с нуля или же открыть второе дыхание для своего проекта. Наша опытная команда способна предложить эффективные и креативные решения любых проблем, что будет выделять вас среди конкурентов. Производительность вашего сайта может вырасти более чем в 3 раза, а его аудитория - многократно! Мы обещаем вам стабильность и надежность!</a:t>
            </a: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3946275" y="3529150"/>
            <a:ext cx="5221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306275" y="3269150"/>
            <a:ext cx="3786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Сильный аргумент: </a:t>
            </a:r>
            <a:br>
              <a:rPr lang="ru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</a:br>
            <a:r>
              <a:rPr lang="ru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Производительность вашего сайта может вырасти более чем в 3 раза, а его аудитория - многократно!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4658450" y="3269150"/>
            <a:ext cx="4509300" cy="10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Слабый аргумент: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Рефакторинг, деплой, поддержка - все будет на наших плечах.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Рекламный текст компании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71600"/>
            <a:ext cx="8520600" cy="35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/>
              <a:t>Проблемы с производительностью вашего проекта ? Не можете добавить актуальные технологии и от вас уходят клиенты ? У нас есть решение!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900"/>
              <a:t>Рефакторинг, деплой, поддержка - все будет на наших плечах. Вы можете реализовать свою идею у нас с нуля или же открыть второе дыхание для своего проекта. Наша опытная команда способна предложить эффективные и креативные решения любых проблем, что будет выделять вас среди конкурентов. Производительность вашего сайта может вырасти более чем в 3 раза, а его аудитория - многократно! Мы обещаем вам стабильность и надежность!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900"/>
              <a:t>ReCode - дадим вашей идее новую жизнь !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</a:t>
            </a:r>
            <a:endParaRPr/>
          </a:p>
        </p:txBody>
      </p:sp>
      <p:sp>
        <p:nvSpPr>
          <p:cNvPr id="95" name="Google Shape;95;p18"/>
          <p:cNvSpPr txBox="1"/>
          <p:nvPr>
            <p:ph idx="1" type="subTitle"/>
          </p:nvPr>
        </p:nvSpPr>
        <p:spPr>
          <a:xfrm>
            <a:off x="6789500" y="4075250"/>
            <a:ext cx="2990700" cy="9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Кулаков Иван</a:t>
            </a:r>
            <a:br>
              <a:rPr lang="ru"/>
            </a:br>
            <a:r>
              <a:rPr lang="ru"/>
              <a:t>Рязанцев Михаил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Группа 221-323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