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99" r:id="rId4"/>
    <p:sldId id="296" r:id="rId5"/>
    <p:sldId id="298" r:id="rId6"/>
    <p:sldId id="297" r:id="rId7"/>
    <p:sldId id="300" r:id="rId8"/>
    <p:sldId id="302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EF2"/>
    <a:srgbClr val="E8E8E8"/>
    <a:srgbClr val="0088CC"/>
    <a:srgbClr val="556FA8"/>
    <a:srgbClr val="FAFAFC"/>
    <a:srgbClr val="455387"/>
    <a:srgbClr val="647687"/>
    <a:srgbClr val="324296"/>
    <a:srgbClr val="ECEFF7"/>
    <a:srgbClr val="B1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695" autoAdjust="0"/>
    <p:restoredTop sz="94628" autoAdjust="0"/>
  </p:normalViewPr>
  <p:slideViewPr>
    <p:cSldViewPr snapToGrid="0">
      <p:cViewPr varScale="1">
        <p:scale>
          <a:sx n="138" d="100"/>
          <a:sy n="138" d="100"/>
        </p:scale>
        <p:origin x="21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2FB12-5B78-4790-A598-79EFC9F8745F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20AE1-8389-44FC-9689-ED85F5505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64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ADCD113-96A3-4F00-9B8D-9DE608252265}" type="datetime1">
              <a:rPr lang="de-DE" smtClean="0"/>
              <a:pPr>
                <a:defRPr/>
              </a:pPr>
              <a:t>01.10.2024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BE06E9-A941-45B7-84D4-B209BC481D6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96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8698" lvl="2"/>
            <a:endParaRPr lang="en-GB" dirty="0"/>
          </a:p>
          <a:p>
            <a:pPr marL="918698" lvl="2"/>
            <a:endParaRPr lang="en-GB" dirty="0"/>
          </a:p>
          <a:p>
            <a:pPr marL="1090953" lvl="2" indent="-172256">
              <a:buFont typeface="Arial" panose="020B0604020202020204" pitchFamily="34" charset="0"/>
              <a:buChar char="•"/>
            </a:pPr>
            <a:endParaRPr lang="en-GB" dirty="0"/>
          </a:p>
          <a:p>
            <a:pPr marL="1090953" lvl="2" indent="-172256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DCD113-96A3-4F00-9B8D-9DE608252265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01.10.2024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BE06E9-A941-45B7-84D4-B209BC481D6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86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8698" lvl="2"/>
            <a:endParaRPr lang="en-GB" dirty="0"/>
          </a:p>
          <a:p>
            <a:pPr marL="918698" lvl="2"/>
            <a:endParaRPr lang="en-GB" dirty="0"/>
          </a:p>
          <a:p>
            <a:pPr marL="1090953" lvl="2" indent="-172256">
              <a:buFont typeface="Arial" panose="020B0604020202020204" pitchFamily="34" charset="0"/>
              <a:buChar char="•"/>
            </a:pPr>
            <a:endParaRPr lang="en-GB" dirty="0"/>
          </a:p>
          <a:p>
            <a:pPr marL="1090953" lvl="2" indent="-172256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DCD113-96A3-4F00-9B8D-9DE608252265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01.10.2024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BE06E9-A941-45B7-84D4-B209BC481D6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1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8698" lvl="2"/>
            <a:endParaRPr lang="en-GB" dirty="0"/>
          </a:p>
          <a:p>
            <a:pPr marL="918698" lvl="2"/>
            <a:endParaRPr lang="en-GB" dirty="0"/>
          </a:p>
          <a:p>
            <a:pPr marL="1090953" lvl="2" indent="-172256">
              <a:buFont typeface="Arial" panose="020B0604020202020204" pitchFamily="34" charset="0"/>
              <a:buChar char="•"/>
            </a:pPr>
            <a:endParaRPr lang="en-GB" dirty="0"/>
          </a:p>
          <a:p>
            <a:pPr marL="1090953" lvl="2" indent="-172256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DCD113-96A3-4F00-9B8D-9DE608252265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01.10.2024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BE06E9-A941-45B7-84D4-B209BC481D6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78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8698"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DCD113-96A3-4F00-9B8D-9DE608252265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01.10.2024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BE06E9-A941-45B7-84D4-B209BC481D6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550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8698" lvl="2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DCD113-96A3-4F00-9B8D-9DE608252265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01.10.2024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BE06E9-A941-45B7-84D4-B209BC481D6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044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8698" lvl="2"/>
            <a:endParaRPr lang="en-GB" dirty="0"/>
          </a:p>
          <a:p>
            <a:pPr marL="918698" lvl="2"/>
            <a:endParaRPr lang="en-GB" dirty="0"/>
          </a:p>
          <a:p>
            <a:pPr marL="1090953" lvl="2" indent="-172256">
              <a:buFont typeface="Arial" panose="020B0604020202020204" pitchFamily="34" charset="0"/>
              <a:buChar char="•"/>
            </a:pPr>
            <a:endParaRPr lang="en-GB" dirty="0"/>
          </a:p>
          <a:p>
            <a:pPr marL="1090953" lvl="2" indent="-172256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DCD113-96A3-4F00-9B8D-9DE608252265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01.10.2024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BE06E9-A941-45B7-84D4-B209BC481D6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29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5711-4C1A-4ED5-ABDA-CDC1B4233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71D90-2155-4EEF-B485-9D2E3C088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DDDB6-B67E-4CE8-9F24-338DDA0B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FCED-B73F-40B8-AFEA-7F3113C2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7510-8FC8-4BD5-9F80-C1BBD963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44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6732-7065-49D9-9D34-CF86CF98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03D88-47B4-421E-80B3-CCCE0F3CC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BD17C-23E5-4592-9B10-80C14134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CCB17-B9FF-4A2C-9788-9DDFF3B2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CEAF-C6F2-4A8D-BA0A-03C359EE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4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C28A6-4B72-4CC8-BC07-1F7A848B0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42653-F41C-4286-86AC-9DC708AF3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54394-4100-4DA0-B683-95B15CA5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1E53B-D2F4-4235-8CE1-47522F92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F2A0D-E48E-4831-B1F0-507D5761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ower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6"/>
            <a:ext cx="12193200" cy="6861341"/>
          </a:xfrm>
          <a:prstGeom prst="rect">
            <a:avLst/>
          </a:prstGeom>
        </p:spPr>
      </p:pic>
      <p:sp>
        <p:nvSpPr>
          <p:cNvPr id="14" name="Rectangle 3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15415" y="4840663"/>
            <a:ext cx="7440826" cy="864096"/>
          </a:xfrm>
        </p:spPr>
        <p:txBody>
          <a:bodyPr/>
          <a:lstStyle>
            <a:lvl1pPr>
              <a:defRPr sz="3000" b="0">
                <a:solidFill>
                  <a:srgbClr val="AA322F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sp>
        <p:nvSpPr>
          <p:cNvPr id="15" name="Rectangle 3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15414" y="5741534"/>
            <a:ext cx="7440827" cy="64807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subtitle</a:t>
            </a:r>
            <a:r>
              <a:rPr lang="de-DE" noProof="0" dirty="0"/>
              <a:t>, </a:t>
            </a:r>
            <a:br>
              <a:rPr lang="de-DE" noProof="0" dirty="0"/>
            </a:br>
            <a:r>
              <a:rPr lang="de-DE" noProof="0" dirty="0" err="1"/>
              <a:t>author</a:t>
            </a:r>
            <a:r>
              <a:rPr lang="de-DE" noProof="0" dirty="0"/>
              <a:t> </a:t>
            </a:r>
            <a:r>
              <a:rPr lang="de-DE" noProof="0" dirty="0" err="1"/>
              <a:t>and</a:t>
            </a:r>
            <a:r>
              <a:rPr lang="de-DE" noProof="0" dirty="0"/>
              <a:t> </a:t>
            </a:r>
            <a:r>
              <a:rPr lang="de-DE" noProof="0" dirty="0" err="1"/>
              <a:t>date</a:t>
            </a:r>
            <a:endParaRPr lang="de-DE" noProof="0" dirty="0"/>
          </a:p>
        </p:txBody>
      </p:sp>
      <p:sp>
        <p:nvSpPr>
          <p:cNvPr id="55" name="AutoShape 3"/>
          <p:cNvSpPr>
            <a:spLocks noChangeAspect="1" noChangeArrowheads="1" noTextEdit="1"/>
          </p:cNvSpPr>
          <p:nvPr userDrawn="1"/>
        </p:nvSpPr>
        <p:spPr bwMode="auto">
          <a:xfrm>
            <a:off x="8331" y="0"/>
            <a:ext cx="2525712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83018" y="741363"/>
            <a:ext cx="1768475" cy="517525"/>
            <a:chOff x="683018" y="741363"/>
            <a:chExt cx="1768475" cy="517525"/>
          </a:xfrm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049 w 2099"/>
                <a:gd name="T1" fmla="*/ 1370 h 1370"/>
                <a:gd name="T2" fmla="*/ 1027 w 2099"/>
                <a:gd name="T3" fmla="*/ 1370 h 1370"/>
                <a:gd name="T4" fmla="*/ 1027 w 2099"/>
                <a:gd name="T5" fmla="*/ 1131 h 1370"/>
                <a:gd name="T6" fmla="*/ 602 w 2099"/>
                <a:gd name="T7" fmla="*/ 708 h 1370"/>
                <a:gd name="T8" fmla="*/ 0 w 2099"/>
                <a:gd name="T9" fmla="*/ 708 h 1370"/>
                <a:gd name="T10" fmla="*/ 0 w 2099"/>
                <a:gd name="T11" fmla="*/ 685 h 1370"/>
                <a:gd name="T12" fmla="*/ 0 w 2099"/>
                <a:gd name="T13" fmla="*/ 662 h 1370"/>
                <a:gd name="T14" fmla="*/ 602 w 2099"/>
                <a:gd name="T15" fmla="*/ 662 h 1370"/>
                <a:gd name="T16" fmla="*/ 1027 w 2099"/>
                <a:gd name="T17" fmla="*/ 241 h 1370"/>
                <a:gd name="T18" fmla="*/ 1027 w 2099"/>
                <a:gd name="T19" fmla="*/ 0 h 1370"/>
                <a:gd name="T20" fmla="*/ 1049 w 2099"/>
                <a:gd name="T21" fmla="*/ 0 h 1370"/>
                <a:gd name="T22" fmla="*/ 1073 w 2099"/>
                <a:gd name="T23" fmla="*/ 0 h 1370"/>
                <a:gd name="T24" fmla="*/ 1073 w 2099"/>
                <a:gd name="T25" fmla="*/ 241 h 1370"/>
                <a:gd name="T26" fmla="*/ 1499 w 2099"/>
                <a:gd name="T27" fmla="*/ 662 h 1370"/>
                <a:gd name="T28" fmla="*/ 2098 w 2099"/>
                <a:gd name="T29" fmla="*/ 662 h 1370"/>
                <a:gd name="T30" fmla="*/ 2099 w 2099"/>
                <a:gd name="T31" fmla="*/ 685 h 1370"/>
                <a:gd name="T32" fmla="*/ 2098 w 2099"/>
                <a:gd name="T33" fmla="*/ 708 h 1370"/>
                <a:gd name="T34" fmla="*/ 1499 w 2099"/>
                <a:gd name="T35" fmla="*/ 708 h 1370"/>
                <a:gd name="T36" fmla="*/ 1073 w 2099"/>
                <a:gd name="T37" fmla="*/ 1131 h 1370"/>
                <a:gd name="T38" fmla="*/ 1073 w 2099"/>
                <a:gd name="T39" fmla="*/ 1370 h 1370"/>
                <a:gd name="T40" fmla="*/ 1049 w 2099"/>
                <a:gd name="T41" fmla="*/ 137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9" h="1370">
                  <a:moveTo>
                    <a:pt x="1049" y="1370"/>
                  </a:moveTo>
                  <a:cubicBezTo>
                    <a:pt x="1042" y="1370"/>
                    <a:pt x="1035" y="1370"/>
                    <a:pt x="1027" y="1370"/>
                  </a:cubicBezTo>
                  <a:lnTo>
                    <a:pt x="1027" y="1131"/>
                  </a:lnTo>
                  <a:lnTo>
                    <a:pt x="602" y="708"/>
                  </a:lnTo>
                  <a:lnTo>
                    <a:pt x="0" y="708"/>
                  </a:lnTo>
                  <a:cubicBezTo>
                    <a:pt x="0" y="700"/>
                    <a:pt x="0" y="692"/>
                    <a:pt x="0" y="685"/>
                  </a:cubicBezTo>
                  <a:cubicBezTo>
                    <a:pt x="0" y="677"/>
                    <a:pt x="0" y="669"/>
                    <a:pt x="0" y="662"/>
                  </a:cubicBezTo>
                  <a:lnTo>
                    <a:pt x="602" y="662"/>
                  </a:lnTo>
                  <a:lnTo>
                    <a:pt x="1027" y="241"/>
                  </a:lnTo>
                  <a:lnTo>
                    <a:pt x="1027" y="0"/>
                  </a:lnTo>
                  <a:cubicBezTo>
                    <a:pt x="1035" y="0"/>
                    <a:pt x="1042" y="0"/>
                    <a:pt x="1049" y="0"/>
                  </a:cubicBezTo>
                  <a:cubicBezTo>
                    <a:pt x="1057" y="0"/>
                    <a:pt x="1065" y="0"/>
                    <a:pt x="1073" y="0"/>
                  </a:cubicBezTo>
                  <a:lnTo>
                    <a:pt x="1073" y="241"/>
                  </a:lnTo>
                  <a:lnTo>
                    <a:pt x="1499" y="662"/>
                  </a:lnTo>
                  <a:lnTo>
                    <a:pt x="2098" y="662"/>
                  </a:lnTo>
                  <a:cubicBezTo>
                    <a:pt x="2099" y="669"/>
                    <a:pt x="2099" y="677"/>
                    <a:pt x="2099" y="685"/>
                  </a:cubicBezTo>
                  <a:cubicBezTo>
                    <a:pt x="2099" y="692"/>
                    <a:pt x="2099" y="700"/>
                    <a:pt x="2098" y="708"/>
                  </a:cubicBezTo>
                  <a:lnTo>
                    <a:pt x="1499" y="708"/>
                  </a:lnTo>
                  <a:lnTo>
                    <a:pt x="1073" y="1131"/>
                  </a:lnTo>
                  <a:lnTo>
                    <a:pt x="1073" y="1370"/>
                  </a:lnTo>
                  <a:cubicBezTo>
                    <a:pt x="1065" y="1370"/>
                    <a:pt x="1057" y="1370"/>
                    <a:pt x="1049" y="1370"/>
                  </a:cubicBezTo>
                  <a:close/>
                </a:path>
              </a:pathLst>
            </a:custGeom>
            <a:solidFill>
              <a:srgbClr val="D2D4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7"/>
            <p:cNvSpPr>
              <a:spLocks noEditPoints="1"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499 w 2099"/>
                <a:gd name="T1" fmla="*/ 662 h 1370"/>
                <a:gd name="T2" fmla="*/ 1073 w 2099"/>
                <a:gd name="T3" fmla="*/ 241 h 1370"/>
                <a:gd name="T4" fmla="*/ 1073 w 2099"/>
                <a:gd name="T5" fmla="*/ 0 h 1370"/>
                <a:gd name="T6" fmla="*/ 2099 w 2099"/>
                <a:gd name="T7" fmla="*/ 662 h 1370"/>
                <a:gd name="T8" fmla="*/ 1499 w 2099"/>
                <a:gd name="T9" fmla="*/ 662 h 1370"/>
                <a:gd name="T10" fmla="*/ 1073 w 2099"/>
                <a:gd name="T11" fmla="*/ 1370 h 1370"/>
                <a:gd name="T12" fmla="*/ 1073 w 2099"/>
                <a:gd name="T13" fmla="*/ 1370 h 1370"/>
                <a:gd name="T14" fmla="*/ 1073 w 2099"/>
                <a:gd name="T15" fmla="*/ 1131 h 1370"/>
                <a:gd name="T16" fmla="*/ 1499 w 2099"/>
                <a:gd name="T17" fmla="*/ 708 h 1370"/>
                <a:gd name="T18" fmla="*/ 2099 w 2099"/>
                <a:gd name="T19" fmla="*/ 708 h 1370"/>
                <a:gd name="T20" fmla="*/ 1073 w 2099"/>
                <a:gd name="T21" fmla="*/ 1370 h 1370"/>
                <a:gd name="T22" fmla="*/ 602 w 2099"/>
                <a:gd name="T23" fmla="*/ 662 h 1370"/>
                <a:gd name="T24" fmla="*/ 602 w 2099"/>
                <a:gd name="T25" fmla="*/ 662 h 1370"/>
                <a:gd name="T26" fmla="*/ 0 w 2099"/>
                <a:gd name="T27" fmla="*/ 662 h 1370"/>
                <a:gd name="T28" fmla="*/ 1027 w 2099"/>
                <a:gd name="T29" fmla="*/ 0 h 1370"/>
                <a:gd name="T30" fmla="*/ 1027 w 2099"/>
                <a:gd name="T31" fmla="*/ 241 h 1370"/>
                <a:gd name="T32" fmla="*/ 602 w 2099"/>
                <a:gd name="T33" fmla="*/ 662 h 1370"/>
                <a:gd name="T34" fmla="*/ 0 w 2099"/>
                <a:gd name="T35" fmla="*/ 708 h 1370"/>
                <a:gd name="T36" fmla="*/ 0 w 2099"/>
                <a:gd name="T37" fmla="*/ 708 h 1370"/>
                <a:gd name="T38" fmla="*/ 602 w 2099"/>
                <a:gd name="T39" fmla="*/ 708 h 1370"/>
                <a:gd name="T40" fmla="*/ 1027 w 2099"/>
                <a:gd name="T41" fmla="*/ 1131 h 1370"/>
                <a:gd name="T42" fmla="*/ 1027 w 2099"/>
                <a:gd name="T43" fmla="*/ 1370 h 1370"/>
                <a:gd name="T44" fmla="*/ 0 w 2099"/>
                <a:gd name="T45" fmla="*/ 70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99" h="1370">
                  <a:moveTo>
                    <a:pt x="1499" y="662"/>
                  </a:moveTo>
                  <a:lnTo>
                    <a:pt x="1073" y="241"/>
                  </a:lnTo>
                  <a:lnTo>
                    <a:pt x="1073" y="0"/>
                  </a:lnTo>
                  <a:cubicBezTo>
                    <a:pt x="1630" y="7"/>
                    <a:pt x="2080" y="299"/>
                    <a:pt x="2099" y="662"/>
                  </a:cubicBezTo>
                  <a:lnTo>
                    <a:pt x="1499" y="662"/>
                  </a:lnTo>
                  <a:close/>
                  <a:moveTo>
                    <a:pt x="1073" y="1370"/>
                  </a:moveTo>
                  <a:lnTo>
                    <a:pt x="1073" y="1370"/>
                  </a:lnTo>
                  <a:lnTo>
                    <a:pt x="1073" y="1131"/>
                  </a:lnTo>
                  <a:lnTo>
                    <a:pt x="1499" y="708"/>
                  </a:lnTo>
                  <a:lnTo>
                    <a:pt x="2099" y="708"/>
                  </a:lnTo>
                  <a:cubicBezTo>
                    <a:pt x="2080" y="1071"/>
                    <a:pt x="1630" y="1363"/>
                    <a:pt x="1073" y="1370"/>
                  </a:cubicBezTo>
                  <a:close/>
                  <a:moveTo>
                    <a:pt x="602" y="662"/>
                  </a:moveTo>
                  <a:lnTo>
                    <a:pt x="602" y="662"/>
                  </a:lnTo>
                  <a:lnTo>
                    <a:pt x="0" y="662"/>
                  </a:lnTo>
                  <a:cubicBezTo>
                    <a:pt x="18" y="299"/>
                    <a:pt x="471" y="7"/>
                    <a:pt x="1027" y="0"/>
                  </a:cubicBezTo>
                  <a:lnTo>
                    <a:pt x="1027" y="241"/>
                  </a:lnTo>
                  <a:lnTo>
                    <a:pt x="602" y="662"/>
                  </a:lnTo>
                  <a:close/>
                  <a:moveTo>
                    <a:pt x="0" y="708"/>
                  </a:moveTo>
                  <a:lnTo>
                    <a:pt x="0" y="708"/>
                  </a:lnTo>
                  <a:lnTo>
                    <a:pt x="602" y="708"/>
                  </a:lnTo>
                  <a:lnTo>
                    <a:pt x="1027" y="1131"/>
                  </a:lnTo>
                  <a:lnTo>
                    <a:pt x="1027" y="1370"/>
                  </a:lnTo>
                  <a:cubicBezTo>
                    <a:pt x="471" y="1363"/>
                    <a:pt x="18" y="1071"/>
                    <a:pt x="0" y="708"/>
                  </a:cubicBezTo>
                  <a:close/>
                </a:path>
              </a:pathLst>
            </a:custGeom>
            <a:solidFill>
              <a:srgbClr val="AA32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1562493" y="741363"/>
              <a:ext cx="889000" cy="517525"/>
            </a:xfrm>
            <a:custGeom>
              <a:avLst/>
              <a:gdLst>
                <a:gd name="T0" fmla="*/ 440 w 2457"/>
                <a:gd name="T1" fmla="*/ 1399 h 1431"/>
                <a:gd name="T2" fmla="*/ 852 w 2457"/>
                <a:gd name="T3" fmla="*/ 1014 h 1431"/>
                <a:gd name="T4" fmla="*/ 571 w 2457"/>
                <a:gd name="T5" fmla="*/ 686 h 1431"/>
                <a:gd name="T6" fmla="*/ 571 w 2457"/>
                <a:gd name="T7" fmla="*/ 676 h 1431"/>
                <a:gd name="T8" fmla="*/ 807 w 2457"/>
                <a:gd name="T9" fmla="*/ 352 h 1431"/>
                <a:gd name="T10" fmla="*/ 752 w 2457"/>
                <a:gd name="T11" fmla="*/ 169 h 1431"/>
                <a:gd name="T12" fmla="*/ 446 w 2457"/>
                <a:gd name="T13" fmla="*/ 29 h 1431"/>
                <a:gd name="T14" fmla="*/ 0 w 2457"/>
                <a:gd name="T15" fmla="*/ 29 h 1431"/>
                <a:gd name="T16" fmla="*/ 0 w 2457"/>
                <a:gd name="T17" fmla="*/ 1399 h 1431"/>
                <a:gd name="T18" fmla="*/ 440 w 2457"/>
                <a:gd name="T19" fmla="*/ 1399 h 1431"/>
                <a:gd name="T20" fmla="*/ 175 w 2457"/>
                <a:gd name="T21" fmla="*/ 758 h 1431"/>
                <a:gd name="T22" fmla="*/ 361 w 2457"/>
                <a:gd name="T23" fmla="*/ 758 h 1431"/>
                <a:gd name="T24" fmla="*/ 674 w 2457"/>
                <a:gd name="T25" fmla="*/ 1014 h 1431"/>
                <a:gd name="T26" fmla="*/ 421 w 2457"/>
                <a:gd name="T27" fmla="*/ 1247 h 1431"/>
                <a:gd name="T28" fmla="*/ 175 w 2457"/>
                <a:gd name="T29" fmla="*/ 1247 h 1431"/>
                <a:gd name="T30" fmla="*/ 175 w 2457"/>
                <a:gd name="T31" fmla="*/ 758 h 1431"/>
                <a:gd name="T32" fmla="*/ 175 w 2457"/>
                <a:gd name="T33" fmla="*/ 181 h 1431"/>
                <a:gd name="T34" fmla="*/ 421 w 2457"/>
                <a:gd name="T35" fmla="*/ 181 h 1431"/>
                <a:gd name="T36" fmla="*/ 632 w 2457"/>
                <a:gd name="T37" fmla="*/ 388 h 1431"/>
                <a:gd name="T38" fmla="*/ 429 w 2457"/>
                <a:gd name="T39" fmla="*/ 605 h 1431"/>
                <a:gd name="T40" fmla="*/ 175 w 2457"/>
                <a:gd name="T41" fmla="*/ 605 h 1431"/>
                <a:gd name="T42" fmla="*/ 175 w 2457"/>
                <a:gd name="T43" fmla="*/ 181 h 1431"/>
                <a:gd name="T44" fmla="*/ 1339 w 2457"/>
                <a:gd name="T45" fmla="*/ 29 h 1431"/>
                <a:gd name="T46" fmla="*/ 1165 w 2457"/>
                <a:gd name="T47" fmla="*/ 29 h 1431"/>
                <a:gd name="T48" fmla="*/ 1165 w 2457"/>
                <a:gd name="T49" fmla="*/ 1399 h 1431"/>
                <a:gd name="T50" fmla="*/ 1339 w 2457"/>
                <a:gd name="T51" fmla="*/ 1399 h 1431"/>
                <a:gd name="T52" fmla="*/ 1339 w 2457"/>
                <a:gd name="T53" fmla="*/ 29 h 1431"/>
                <a:gd name="T54" fmla="*/ 1632 w 2457"/>
                <a:gd name="T55" fmla="*/ 991 h 1431"/>
                <a:gd name="T56" fmla="*/ 2032 w 2457"/>
                <a:gd name="T57" fmla="*/ 1427 h 1431"/>
                <a:gd name="T58" fmla="*/ 2457 w 2457"/>
                <a:gd name="T59" fmla="*/ 1046 h 1431"/>
                <a:gd name="T60" fmla="*/ 1842 w 2457"/>
                <a:gd name="T61" fmla="*/ 353 h 1431"/>
                <a:gd name="T62" fmla="*/ 2053 w 2457"/>
                <a:gd name="T63" fmla="*/ 152 h 1431"/>
                <a:gd name="T64" fmla="*/ 2263 w 2457"/>
                <a:gd name="T65" fmla="*/ 401 h 1431"/>
                <a:gd name="T66" fmla="*/ 2446 w 2457"/>
                <a:gd name="T67" fmla="*/ 401 h 1431"/>
                <a:gd name="T68" fmla="*/ 2066 w 2457"/>
                <a:gd name="T69" fmla="*/ 0 h 1431"/>
                <a:gd name="T70" fmla="*/ 1664 w 2457"/>
                <a:gd name="T71" fmla="*/ 372 h 1431"/>
                <a:gd name="T72" fmla="*/ 2278 w 2457"/>
                <a:gd name="T73" fmla="*/ 1053 h 1431"/>
                <a:gd name="T74" fmla="*/ 2034 w 2457"/>
                <a:gd name="T75" fmla="*/ 1276 h 1431"/>
                <a:gd name="T76" fmla="*/ 1804 w 2457"/>
                <a:gd name="T77" fmla="*/ 1031 h 1431"/>
                <a:gd name="T78" fmla="*/ 1804 w 2457"/>
                <a:gd name="T79" fmla="*/ 991 h 1431"/>
                <a:gd name="T80" fmla="*/ 1632 w 2457"/>
                <a:gd name="T81" fmla="*/ 991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57" h="1431">
                  <a:moveTo>
                    <a:pt x="440" y="1399"/>
                  </a:moveTo>
                  <a:cubicBezTo>
                    <a:pt x="596" y="1399"/>
                    <a:pt x="852" y="1364"/>
                    <a:pt x="852" y="1014"/>
                  </a:cubicBezTo>
                  <a:cubicBezTo>
                    <a:pt x="852" y="826"/>
                    <a:pt x="767" y="708"/>
                    <a:pt x="571" y="686"/>
                  </a:cubicBezTo>
                  <a:lnTo>
                    <a:pt x="571" y="676"/>
                  </a:lnTo>
                  <a:cubicBezTo>
                    <a:pt x="747" y="636"/>
                    <a:pt x="807" y="522"/>
                    <a:pt x="807" y="352"/>
                  </a:cubicBezTo>
                  <a:cubicBezTo>
                    <a:pt x="807" y="325"/>
                    <a:pt x="799" y="243"/>
                    <a:pt x="752" y="169"/>
                  </a:cubicBezTo>
                  <a:cubicBezTo>
                    <a:pt x="700" y="93"/>
                    <a:pt x="636" y="29"/>
                    <a:pt x="446" y="29"/>
                  </a:cubicBezTo>
                  <a:lnTo>
                    <a:pt x="0" y="29"/>
                  </a:lnTo>
                  <a:lnTo>
                    <a:pt x="0" y="1399"/>
                  </a:lnTo>
                  <a:lnTo>
                    <a:pt x="440" y="1399"/>
                  </a:lnTo>
                  <a:close/>
                  <a:moveTo>
                    <a:pt x="175" y="758"/>
                  </a:moveTo>
                  <a:lnTo>
                    <a:pt x="361" y="758"/>
                  </a:lnTo>
                  <a:cubicBezTo>
                    <a:pt x="539" y="758"/>
                    <a:pt x="674" y="795"/>
                    <a:pt x="674" y="1014"/>
                  </a:cubicBezTo>
                  <a:cubicBezTo>
                    <a:pt x="674" y="1114"/>
                    <a:pt x="607" y="1247"/>
                    <a:pt x="421" y="1247"/>
                  </a:cubicBezTo>
                  <a:lnTo>
                    <a:pt x="175" y="1247"/>
                  </a:lnTo>
                  <a:lnTo>
                    <a:pt x="175" y="758"/>
                  </a:lnTo>
                  <a:close/>
                  <a:moveTo>
                    <a:pt x="175" y="181"/>
                  </a:moveTo>
                  <a:lnTo>
                    <a:pt x="421" y="181"/>
                  </a:lnTo>
                  <a:cubicBezTo>
                    <a:pt x="567" y="181"/>
                    <a:pt x="632" y="274"/>
                    <a:pt x="632" y="388"/>
                  </a:cubicBezTo>
                  <a:cubicBezTo>
                    <a:pt x="632" y="520"/>
                    <a:pt x="566" y="604"/>
                    <a:pt x="429" y="605"/>
                  </a:cubicBezTo>
                  <a:lnTo>
                    <a:pt x="175" y="605"/>
                  </a:lnTo>
                  <a:lnTo>
                    <a:pt x="175" y="181"/>
                  </a:lnTo>
                  <a:close/>
                  <a:moveTo>
                    <a:pt x="1339" y="29"/>
                  </a:moveTo>
                  <a:lnTo>
                    <a:pt x="1165" y="29"/>
                  </a:lnTo>
                  <a:lnTo>
                    <a:pt x="1165" y="1399"/>
                  </a:lnTo>
                  <a:lnTo>
                    <a:pt x="1339" y="1399"/>
                  </a:lnTo>
                  <a:lnTo>
                    <a:pt x="1339" y="29"/>
                  </a:lnTo>
                  <a:close/>
                  <a:moveTo>
                    <a:pt x="1632" y="991"/>
                  </a:moveTo>
                  <a:cubicBezTo>
                    <a:pt x="1628" y="1122"/>
                    <a:pt x="1628" y="1431"/>
                    <a:pt x="2032" y="1427"/>
                  </a:cubicBezTo>
                  <a:cubicBezTo>
                    <a:pt x="2258" y="1427"/>
                    <a:pt x="2457" y="1334"/>
                    <a:pt x="2457" y="1046"/>
                  </a:cubicBezTo>
                  <a:cubicBezTo>
                    <a:pt x="2457" y="611"/>
                    <a:pt x="1842" y="655"/>
                    <a:pt x="1842" y="353"/>
                  </a:cubicBezTo>
                  <a:cubicBezTo>
                    <a:pt x="1842" y="205"/>
                    <a:pt x="1948" y="152"/>
                    <a:pt x="2053" y="152"/>
                  </a:cubicBezTo>
                  <a:cubicBezTo>
                    <a:pt x="2218" y="152"/>
                    <a:pt x="2265" y="251"/>
                    <a:pt x="2263" y="401"/>
                  </a:cubicBezTo>
                  <a:lnTo>
                    <a:pt x="2446" y="401"/>
                  </a:lnTo>
                  <a:cubicBezTo>
                    <a:pt x="2457" y="122"/>
                    <a:pt x="2317" y="0"/>
                    <a:pt x="2066" y="0"/>
                  </a:cubicBezTo>
                  <a:cubicBezTo>
                    <a:pt x="1836" y="0"/>
                    <a:pt x="1664" y="129"/>
                    <a:pt x="1664" y="372"/>
                  </a:cubicBezTo>
                  <a:cubicBezTo>
                    <a:pt x="1664" y="784"/>
                    <a:pt x="2278" y="750"/>
                    <a:pt x="2278" y="1053"/>
                  </a:cubicBezTo>
                  <a:cubicBezTo>
                    <a:pt x="2278" y="1216"/>
                    <a:pt x="2173" y="1276"/>
                    <a:pt x="2034" y="1276"/>
                  </a:cubicBezTo>
                  <a:cubicBezTo>
                    <a:pt x="1922" y="1276"/>
                    <a:pt x="1804" y="1216"/>
                    <a:pt x="1804" y="1031"/>
                  </a:cubicBezTo>
                  <a:lnTo>
                    <a:pt x="1804" y="991"/>
                  </a:lnTo>
                  <a:lnTo>
                    <a:pt x="1632" y="991"/>
                  </a:ln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3854132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wer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6"/>
            <a:ext cx="12193200" cy="6861341"/>
          </a:xfrm>
          <a:prstGeom prst="rect">
            <a:avLst/>
          </a:prstGeom>
        </p:spPr>
      </p:pic>
      <p:sp>
        <p:nvSpPr>
          <p:cNvPr id="14" name="Rectangle 3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15415" y="4840663"/>
            <a:ext cx="7440826" cy="864096"/>
          </a:xfrm>
        </p:spPr>
        <p:txBody>
          <a:bodyPr/>
          <a:lstStyle>
            <a:lvl1pPr>
              <a:defRPr sz="3000" b="0">
                <a:solidFill>
                  <a:srgbClr val="AA322F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sp>
        <p:nvSpPr>
          <p:cNvPr id="15" name="Rectangle 3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15414" y="5741534"/>
            <a:ext cx="7440827" cy="64807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subtitle</a:t>
            </a:r>
            <a:r>
              <a:rPr lang="de-DE" noProof="0" dirty="0"/>
              <a:t>, </a:t>
            </a:r>
            <a:br>
              <a:rPr lang="de-DE" noProof="0" dirty="0"/>
            </a:br>
            <a:r>
              <a:rPr lang="de-DE" noProof="0" dirty="0" err="1"/>
              <a:t>author</a:t>
            </a:r>
            <a:r>
              <a:rPr lang="de-DE" noProof="0" dirty="0"/>
              <a:t> </a:t>
            </a:r>
            <a:r>
              <a:rPr lang="de-DE" noProof="0" dirty="0" err="1"/>
              <a:t>and</a:t>
            </a:r>
            <a:r>
              <a:rPr lang="de-DE" noProof="0" dirty="0"/>
              <a:t> </a:t>
            </a:r>
            <a:r>
              <a:rPr lang="de-DE" noProof="0" dirty="0" err="1"/>
              <a:t>date</a:t>
            </a:r>
            <a:endParaRPr lang="de-DE" noProof="0" dirty="0"/>
          </a:p>
        </p:txBody>
      </p:sp>
      <p:sp>
        <p:nvSpPr>
          <p:cNvPr id="55" name="AutoShape 3"/>
          <p:cNvSpPr>
            <a:spLocks noChangeAspect="1" noChangeArrowheads="1" noTextEdit="1"/>
          </p:cNvSpPr>
          <p:nvPr userDrawn="1"/>
        </p:nvSpPr>
        <p:spPr bwMode="auto">
          <a:xfrm>
            <a:off x="8331" y="0"/>
            <a:ext cx="2525712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83018" y="741363"/>
            <a:ext cx="1768475" cy="517525"/>
            <a:chOff x="683018" y="741363"/>
            <a:chExt cx="1768475" cy="517525"/>
          </a:xfrm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049 w 2099"/>
                <a:gd name="T1" fmla="*/ 1370 h 1370"/>
                <a:gd name="T2" fmla="*/ 1027 w 2099"/>
                <a:gd name="T3" fmla="*/ 1370 h 1370"/>
                <a:gd name="T4" fmla="*/ 1027 w 2099"/>
                <a:gd name="T5" fmla="*/ 1131 h 1370"/>
                <a:gd name="T6" fmla="*/ 602 w 2099"/>
                <a:gd name="T7" fmla="*/ 708 h 1370"/>
                <a:gd name="T8" fmla="*/ 0 w 2099"/>
                <a:gd name="T9" fmla="*/ 708 h 1370"/>
                <a:gd name="T10" fmla="*/ 0 w 2099"/>
                <a:gd name="T11" fmla="*/ 685 h 1370"/>
                <a:gd name="T12" fmla="*/ 0 w 2099"/>
                <a:gd name="T13" fmla="*/ 662 h 1370"/>
                <a:gd name="T14" fmla="*/ 602 w 2099"/>
                <a:gd name="T15" fmla="*/ 662 h 1370"/>
                <a:gd name="T16" fmla="*/ 1027 w 2099"/>
                <a:gd name="T17" fmla="*/ 241 h 1370"/>
                <a:gd name="T18" fmla="*/ 1027 w 2099"/>
                <a:gd name="T19" fmla="*/ 0 h 1370"/>
                <a:gd name="T20" fmla="*/ 1049 w 2099"/>
                <a:gd name="T21" fmla="*/ 0 h 1370"/>
                <a:gd name="T22" fmla="*/ 1073 w 2099"/>
                <a:gd name="T23" fmla="*/ 0 h 1370"/>
                <a:gd name="T24" fmla="*/ 1073 w 2099"/>
                <a:gd name="T25" fmla="*/ 241 h 1370"/>
                <a:gd name="T26" fmla="*/ 1499 w 2099"/>
                <a:gd name="T27" fmla="*/ 662 h 1370"/>
                <a:gd name="T28" fmla="*/ 2098 w 2099"/>
                <a:gd name="T29" fmla="*/ 662 h 1370"/>
                <a:gd name="T30" fmla="*/ 2099 w 2099"/>
                <a:gd name="T31" fmla="*/ 685 h 1370"/>
                <a:gd name="T32" fmla="*/ 2098 w 2099"/>
                <a:gd name="T33" fmla="*/ 708 h 1370"/>
                <a:gd name="T34" fmla="*/ 1499 w 2099"/>
                <a:gd name="T35" fmla="*/ 708 h 1370"/>
                <a:gd name="T36" fmla="*/ 1073 w 2099"/>
                <a:gd name="T37" fmla="*/ 1131 h 1370"/>
                <a:gd name="T38" fmla="*/ 1073 w 2099"/>
                <a:gd name="T39" fmla="*/ 1370 h 1370"/>
                <a:gd name="T40" fmla="*/ 1049 w 2099"/>
                <a:gd name="T41" fmla="*/ 137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9" h="1370">
                  <a:moveTo>
                    <a:pt x="1049" y="1370"/>
                  </a:moveTo>
                  <a:cubicBezTo>
                    <a:pt x="1042" y="1370"/>
                    <a:pt x="1035" y="1370"/>
                    <a:pt x="1027" y="1370"/>
                  </a:cubicBezTo>
                  <a:lnTo>
                    <a:pt x="1027" y="1131"/>
                  </a:lnTo>
                  <a:lnTo>
                    <a:pt x="602" y="708"/>
                  </a:lnTo>
                  <a:lnTo>
                    <a:pt x="0" y="708"/>
                  </a:lnTo>
                  <a:cubicBezTo>
                    <a:pt x="0" y="700"/>
                    <a:pt x="0" y="692"/>
                    <a:pt x="0" y="685"/>
                  </a:cubicBezTo>
                  <a:cubicBezTo>
                    <a:pt x="0" y="677"/>
                    <a:pt x="0" y="669"/>
                    <a:pt x="0" y="662"/>
                  </a:cubicBezTo>
                  <a:lnTo>
                    <a:pt x="602" y="662"/>
                  </a:lnTo>
                  <a:lnTo>
                    <a:pt x="1027" y="241"/>
                  </a:lnTo>
                  <a:lnTo>
                    <a:pt x="1027" y="0"/>
                  </a:lnTo>
                  <a:cubicBezTo>
                    <a:pt x="1035" y="0"/>
                    <a:pt x="1042" y="0"/>
                    <a:pt x="1049" y="0"/>
                  </a:cubicBezTo>
                  <a:cubicBezTo>
                    <a:pt x="1057" y="0"/>
                    <a:pt x="1065" y="0"/>
                    <a:pt x="1073" y="0"/>
                  </a:cubicBezTo>
                  <a:lnTo>
                    <a:pt x="1073" y="241"/>
                  </a:lnTo>
                  <a:lnTo>
                    <a:pt x="1499" y="662"/>
                  </a:lnTo>
                  <a:lnTo>
                    <a:pt x="2098" y="662"/>
                  </a:lnTo>
                  <a:cubicBezTo>
                    <a:pt x="2099" y="669"/>
                    <a:pt x="2099" y="677"/>
                    <a:pt x="2099" y="685"/>
                  </a:cubicBezTo>
                  <a:cubicBezTo>
                    <a:pt x="2099" y="692"/>
                    <a:pt x="2099" y="700"/>
                    <a:pt x="2098" y="708"/>
                  </a:cubicBezTo>
                  <a:lnTo>
                    <a:pt x="1499" y="708"/>
                  </a:lnTo>
                  <a:lnTo>
                    <a:pt x="1073" y="1131"/>
                  </a:lnTo>
                  <a:lnTo>
                    <a:pt x="1073" y="1370"/>
                  </a:lnTo>
                  <a:cubicBezTo>
                    <a:pt x="1065" y="1370"/>
                    <a:pt x="1057" y="1370"/>
                    <a:pt x="1049" y="1370"/>
                  </a:cubicBezTo>
                  <a:close/>
                </a:path>
              </a:pathLst>
            </a:custGeom>
            <a:solidFill>
              <a:srgbClr val="D2D4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7"/>
            <p:cNvSpPr>
              <a:spLocks noEditPoints="1"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499 w 2099"/>
                <a:gd name="T1" fmla="*/ 662 h 1370"/>
                <a:gd name="T2" fmla="*/ 1073 w 2099"/>
                <a:gd name="T3" fmla="*/ 241 h 1370"/>
                <a:gd name="T4" fmla="*/ 1073 w 2099"/>
                <a:gd name="T5" fmla="*/ 0 h 1370"/>
                <a:gd name="T6" fmla="*/ 2099 w 2099"/>
                <a:gd name="T7" fmla="*/ 662 h 1370"/>
                <a:gd name="T8" fmla="*/ 1499 w 2099"/>
                <a:gd name="T9" fmla="*/ 662 h 1370"/>
                <a:gd name="T10" fmla="*/ 1073 w 2099"/>
                <a:gd name="T11" fmla="*/ 1370 h 1370"/>
                <a:gd name="T12" fmla="*/ 1073 w 2099"/>
                <a:gd name="T13" fmla="*/ 1370 h 1370"/>
                <a:gd name="T14" fmla="*/ 1073 w 2099"/>
                <a:gd name="T15" fmla="*/ 1131 h 1370"/>
                <a:gd name="T16" fmla="*/ 1499 w 2099"/>
                <a:gd name="T17" fmla="*/ 708 h 1370"/>
                <a:gd name="T18" fmla="*/ 2099 w 2099"/>
                <a:gd name="T19" fmla="*/ 708 h 1370"/>
                <a:gd name="T20" fmla="*/ 1073 w 2099"/>
                <a:gd name="T21" fmla="*/ 1370 h 1370"/>
                <a:gd name="T22" fmla="*/ 602 w 2099"/>
                <a:gd name="T23" fmla="*/ 662 h 1370"/>
                <a:gd name="T24" fmla="*/ 602 w 2099"/>
                <a:gd name="T25" fmla="*/ 662 h 1370"/>
                <a:gd name="T26" fmla="*/ 0 w 2099"/>
                <a:gd name="T27" fmla="*/ 662 h 1370"/>
                <a:gd name="T28" fmla="*/ 1027 w 2099"/>
                <a:gd name="T29" fmla="*/ 0 h 1370"/>
                <a:gd name="T30" fmla="*/ 1027 w 2099"/>
                <a:gd name="T31" fmla="*/ 241 h 1370"/>
                <a:gd name="T32" fmla="*/ 602 w 2099"/>
                <a:gd name="T33" fmla="*/ 662 h 1370"/>
                <a:gd name="T34" fmla="*/ 0 w 2099"/>
                <a:gd name="T35" fmla="*/ 708 h 1370"/>
                <a:gd name="T36" fmla="*/ 0 w 2099"/>
                <a:gd name="T37" fmla="*/ 708 h 1370"/>
                <a:gd name="T38" fmla="*/ 602 w 2099"/>
                <a:gd name="T39" fmla="*/ 708 h 1370"/>
                <a:gd name="T40" fmla="*/ 1027 w 2099"/>
                <a:gd name="T41" fmla="*/ 1131 h 1370"/>
                <a:gd name="T42" fmla="*/ 1027 w 2099"/>
                <a:gd name="T43" fmla="*/ 1370 h 1370"/>
                <a:gd name="T44" fmla="*/ 0 w 2099"/>
                <a:gd name="T45" fmla="*/ 70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99" h="1370">
                  <a:moveTo>
                    <a:pt x="1499" y="662"/>
                  </a:moveTo>
                  <a:lnTo>
                    <a:pt x="1073" y="241"/>
                  </a:lnTo>
                  <a:lnTo>
                    <a:pt x="1073" y="0"/>
                  </a:lnTo>
                  <a:cubicBezTo>
                    <a:pt x="1630" y="7"/>
                    <a:pt x="2080" y="299"/>
                    <a:pt x="2099" y="662"/>
                  </a:cubicBezTo>
                  <a:lnTo>
                    <a:pt x="1499" y="662"/>
                  </a:lnTo>
                  <a:close/>
                  <a:moveTo>
                    <a:pt x="1073" y="1370"/>
                  </a:moveTo>
                  <a:lnTo>
                    <a:pt x="1073" y="1370"/>
                  </a:lnTo>
                  <a:lnTo>
                    <a:pt x="1073" y="1131"/>
                  </a:lnTo>
                  <a:lnTo>
                    <a:pt x="1499" y="708"/>
                  </a:lnTo>
                  <a:lnTo>
                    <a:pt x="2099" y="708"/>
                  </a:lnTo>
                  <a:cubicBezTo>
                    <a:pt x="2080" y="1071"/>
                    <a:pt x="1630" y="1363"/>
                    <a:pt x="1073" y="1370"/>
                  </a:cubicBezTo>
                  <a:close/>
                  <a:moveTo>
                    <a:pt x="602" y="662"/>
                  </a:moveTo>
                  <a:lnTo>
                    <a:pt x="602" y="662"/>
                  </a:lnTo>
                  <a:lnTo>
                    <a:pt x="0" y="662"/>
                  </a:lnTo>
                  <a:cubicBezTo>
                    <a:pt x="18" y="299"/>
                    <a:pt x="471" y="7"/>
                    <a:pt x="1027" y="0"/>
                  </a:cubicBezTo>
                  <a:lnTo>
                    <a:pt x="1027" y="241"/>
                  </a:lnTo>
                  <a:lnTo>
                    <a:pt x="602" y="662"/>
                  </a:lnTo>
                  <a:close/>
                  <a:moveTo>
                    <a:pt x="0" y="708"/>
                  </a:moveTo>
                  <a:lnTo>
                    <a:pt x="0" y="708"/>
                  </a:lnTo>
                  <a:lnTo>
                    <a:pt x="602" y="708"/>
                  </a:lnTo>
                  <a:lnTo>
                    <a:pt x="1027" y="1131"/>
                  </a:lnTo>
                  <a:lnTo>
                    <a:pt x="1027" y="1370"/>
                  </a:lnTo>
                  <a:cubicBezTo>
                    <a:pt x="471" y="1363"/>
                    <a:pt x="18" y="1071"/>
                    <a:pt x="0" y="708"/>
                  </a:cubicBezTo>
                  <a:close/>
                </a:path>
              </a:pathLst>
            </a:custGeom>
            <a:solidFill>
              <a:srgbClr val="AA32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1562493" y="741363"/>
              <a:ext cx="889000" cy="517525"/>
            </a:xfrm>
            <a:custGeom>
              <a:avLst/>
              <a:gdLst>
                <a:gd name="T0" fmla="*/ 440 w 2457"/>
                <a:gd name="T1" fmla="*/ 1399 h 1431"/>
                <a:gd name="T2" fmla="*/ 852 w 2457"/>
                <a:gd name="T3" fmla="*/ 1014 h 1431"/>
                <a:gd name="T4" fmla="*/ 571 w 2457"/>
                <a:gd name="T5" fmla="*/ 686 h 1431"/>
                <a:gd name="T6" fmla="*/ 571 w 2457"/>
                <a:gd name="T7" fmla="*/ 676 h 1431"/>
                <a:gd name="T8" fmla="*/ 807 w 2457"/>
                <a:gd name="T9" fmla="*/ 352 h 1431"/>
                <a:gd name="T10" fmla="*/ 752 w 2457"/>
                <a:gd name="T11" fmla="*/ 169 h 1431"/>
                <a:gd name="T12" fmla="*/ 446 w 2457"/>
                <a:gd name="T13" fmla="*/ 29 h 1431"/>
                <a:gd name="T14" fmla="*/ 0 w 2457"/>
                <a:gd name="T15" fmla="*/ 29 h 1431"/>
                <a:gd name="T16" fmla="*/ 0 w 2457"/>
                <a:gd name="T17" fmla="*/ 1399 h 1431"/>
                <a:gd name="T18" fmla="*/ 440 w 2457"/>
                <a:gd name="T19" fmla="*/ 1399 h 1431"/>
                <a:gd name="T20" fmla="*/ 175 w 2457"/>
                <a:gd name="T21" fmla="*/ 758 h 1431"/>
                <a:gd name="T22" fmla="*/ 361 w 2457"/>
                <a:gd name="T23" fmla="*/ 758 h 1431"/>
                <a:gd name="T24" fmla="*/ 674 w 2457"/>
                <a:gd name="T25" fmla="*/ 1014 h 1431"/>
                <a:gd name="T26" fmla="*/ 421 w 2457"/>
                <a:gd name="T27" fmla="*/ 1247 h 1431"/>
                <a:gd name="T28" fmla="*/ 175 w 2457"/>
                <a:gd name="T29" fmla="*/ 1247 h 1431"/>
                <a:gd name="T30" fmla="*/ 175 w 2457"/>
                <a:gd name="T31" fmla="*/ 758 h 1431"/>
                <a:gd name="T32" fmla="*/ 175 w 2457"/>
                <a:gd name="T33" fmla="*/ 181 h 1431"/>
                <a:gd name="T34" fmla="*/ 421 w 2457"/>
                <a:gd name="T35" fmla="*/ 181 h 1431"/>
                <a:gd name="T36" fmla="*/ 632 w 2457"/>
                <a:gd name="T37" fmla="*/ 388 h 1431"/>
                <a:gd name="T38" fmla="*/ 429 w 2457"/>
                <a:gd name="T39" fmla="*/ 605 h 1431"/>
                <a:gd name="T40" fmla="*/ 175 w 2457"/>
                <a:gd name="T41" fmla="*/ 605 h 1431"/>
                <a:gd name="T42" fmla="*/ 175 w 2457"/>
                <a:gd name="T43" fmla="*/ 181 h 1431"/>
                <a:gd name="T44" fmla="*/ 1339 w 2457"/>
                <a:gd name="T45" fmla="*/ 29 h 1431"/>
                <a:gd name="T46" fmla="*/ 1165 w 2457"/>
                <a:gd name="T47" fmla="*/ 29 h 1431"/>
                <a:gd name="T48" fmla="*/ 1165 w 2457"/>
                <a:gd name="T49" fmla="*/ 1399 h 1431"/>
                <a:gd name="T50" fmla="*/ 1339 w 2457"/>
                <a:gd name="T51" fmla="*/ 1399 h 1431"/>
                <a:gd name="T52" fmla="*/ 1339 w 2457"/>
                <a:gd name="T53" fmla="*/ 29 h 1431"/>
                <a:gd name="T54" fmla="*/ 1632 w 2457"/>
                <a:gd name="T55" fmla="*/ 991 h 1431"/>
                <a:gd name="T56" fmla="*/ 2032 w 2457"/>
                <a:gd name="T57" fmla="*/ 1427 h 1431"/>
                <a:gd name="T58" fmla="*/ 2457 w 2457"/>
                <a:gd name="T59" fmla="*/ 1046 h 1431"/>
                <a:gd name="T60" fmla="*/ 1842 w 2457"/>
                <a:gd name="T61" fmla="*/ 353 h 1431"/>
                <a:gd name="T62" fmla="*/ 2053 w 2457"/>
                <a:gd name="T63" fmla="*/ 152 h 1431"/>
                <a:gd name="T64" fmla="*/ 2263 w 2457"/>
                <a:gd name="T65" fmla="*/ 401 h 1431"/>
                <a:gd name="T66" fmla="*/ 2446 w 2457"/>
                <a:gd name="T67" fmla="*/ 401 h 1431"/>
                <a:gd name="T68" fmla="*/ 2066 w 2457"/>
                <a:gd name="T69" fmla="*/ 0 h 1431"/>
                <a:gd name="T70" fmla="*/ 1664 w 2457"/>
                <a:gd name="T71" fmla="*/ 372 h 1431"/>
                <a:gd name="T72" fmla="*/ 2278 w 2457"/>
                <a:gd name="T73" fmla="*/ 1053 h 1431"/>
                <a:gd name="T74" fmla="*/ 2034 w 2457"/>
                <a:gd name="T75" fmla="*/ 1276 h 1431"/>
                <a:gd name="T76" fmla="*/ 1804 w 2457"/>
                <a:gd name="T77" fmla="*/ 1031 h 1431"/>
                <a:gd name="T78" fmla="*/ 1804 w 2457"/>
                <a:gd name="T79" fmla="*/ 991 h 1431"/>
                <a:gd name="T80" fmla="*/ 1632 w 2457"/>
                <a:gd name="T81" fmla="*/ 991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57" h="1431">
                  <a:moveTo>
                    <a:pt x="440" y="1399"/>
                  </a:moveTo>
                  <a:cubicBezTo>
                    <a:pt x="596" y="1399"/>
                    <a:pt x="852" y="1364"/>
                    <a:pt x="852" y="1014"/>
                  </a:cubicBezTo>
                  <a:cubicBezTo>
                    <a:pt x="852" y="826"/>
                    <a:pt x="767" y="708"/>
                    <a:pt x="571" y="686"/>
                  </a:cubicBezTo>
                  <a:lnTo>
                    <a:pt x="571" y="676"/>
                  </a:lnTo>
                  <a:cubicBezTo>
                    <a:pt x="747" y="636"/>
                    <a:pt x="807" y="522"/>
                    <a:pt x="807" y="352"/>
                  </a:cubicBezTo>
                  <a:cubicBezTo>
                    <a:pt x="807" y="325"/>
                    <a:pt x="799" y="243"/>
                    <a:pt x="752" y="169"/>
                  </a:cubicBezTo>
                  <a:cubicBezTo>
                    <a:pt x="700" y="93"/>
                    <a:pt x="636" y="29"/>
                    <a:pt x="446" y="29"/>
                  </a:cubicBezTo>
                  <a:lnTo>
                    <a:pt x="0" y="29"/>
                  </a:lnTo>
                  <a:lnTo>
                    <a:pt x="0" y="1399"/>
                  </a:lnTo>
                  <a:lnTo>
                    <a:pt x="440" y="1399"/>
                  </a:lnTo>
                  <a:close/>
                  <a:moveTo>
                    <a:pt x="175" y="758"/>
                  </a:moveTo>
                  <a:lnTo>
                    <a:pt x="361" y="758"/>
                  </a:lnTo>
                  <a:cubicBezTo>
                    <a:pt x="539" y="758"/>
                    <a:pt x="674" y="795"/>
                    <a:pt x="674" y="1014"/>
                  </a:cubicBezTo>
                  <a:cubicBezTo>
                    <a:pt x="674" y="1114"/>
                    <a:pt x="607" y="1247"/>
                    <a:pt x="421" y="1247"/>
                  </a:cubicBezTo>
                  <a:lnTo>
                    <a:pt x="175" y="1247"/>
                  </a:lnTo>
                  <a:lnTo>
                    <a:pt x="175" y="758"/>
                  </a:lnTo>
                  <a:close/>
                  <a:moveTo>
                    <a:pt x="175" y="181"/>
                  </a:moveTo>
                  <a:lnTo>
                    <a:pt x="421" y="181"/>
                  </a:lnTo>
                  <a:cubicBezTo>
                    <a:pt x="567" y="181"/>
                    <a:pt x="632" y="274"/>
                    <a:pt x="632" y="388"/>
                  </a:cubicBezTo>
                  <a:cubicBezTo>
                    <a:pt x="632" y="520"/>
                    <a:pt x="566" y="604"/>
                    <a:pt x="429" y="605"/>
                  </a:cubicBezTo>
                  <a:lnTo>
                    <a:pt x="175" y="605"/>
                  </a:lnTo>
                  <a:lnTo>
                    <a:pt x="175" y="181"/>
                  </a:lnTo>
                  <a:close/>
                  <a:moveTo>
                    <a:pt x="1339" y="29"/>
                  </a:moveTo>
                  <a:lnTo>
                    <a:pt x="1165" y="29"/>
                  </a:lnTo>
                  <a:lnTo>
                    <a:pt x="1165" y="1399"/>
                  </a:lnTo>
                  <a:lnTo>
                    <a:pt x="1339" y="1399"/>
                  </a:lnTo>
                  <a:lnTo>
                    <a:pt x="1339" y="29"/>
                  </a:lnTo>
                  <a:close/>
                  <a:moveTo>
                    <a:pt x="1632" y="991"/>
                  </a:moveTo>
                  <a:cubicBezTo>
                    <a:pt x="1628" y="1122"/>
                    <a:pt x="1628" y="1431"/>
                    <a:pt x="2032" y="1427"/>
                  </a:cubicBezTo>
                  <a:cubicBezTo>
                    <a:pt x="2258" y="1427"/>
                    <a:pt x="2457" y="1334"/>
                    <a:pt x="2457" y="1046"/>
                  </a:cubicBezTo>
                  <a:cubicBezTo>
                    <a:pt x="2457" y="611"/>
                    <a:pt x="1842" y="655"/>
                    <a:pt x="1842" y="353"/>
                  </a:cubicBezTo>
                  <a:cubicBezTo>
                    <a:pt x="1842" y="205"/>
                    <a:pt x="1948" y="152"/>
                    <a:pt x="2053" y="152"/>
                  </a:cubicBezTo>
                  <a:cubicBezTo>
                    <a:pt x="2218" y="152"/>
                    <a:pt x="2265" y="251"/>
                    <a:pt x="2263" y="401"/>
                  </a:cubicBezTo>
                  <a:lnTo>
                    <a:pt x="2446" y="401"/>
                  </a:lnTo>
                  <a:cubicBezTo>
                    <a:pt x="2457" y="122"/>
                    <a:pt x="2317" y="0"/>
                    <a:pt x="2066" y="0"/>
                  </a:cubicBezTo>
                  <a:cubicBezTo>
                    <a:pt x="1836" y="0"/>
                    <a:pt x="1664" y="129"/>
                    <a:pt x="1664" y="372"/>
                  </a:cubicBezTo>
                  <a:cubicBezTo>
                    <a:pt x="1664" y="784"/>
                    <a:pt x="2278" y="750"/>
                    <a:pt x="2278" y="1053"/>
                  </a:cubicBezTo>
                  <a:cubicBezTo>
                    <a:pt x="2278" y="1216"/>
                    <a:pt x="2173" y="1276"/>
                    <a:pt x="2034" y="1276"/>
                  </a:cubicBezTo>
                  <a:cubicBezTo>
                    <a:pt x="1922" y="1276"/>
                    <a:pt x="1804" y="1216"/>
                    <a:pt x="1804" y="1031"/>
                  </a:cubicBezTo>
                  <a:lnTo>
                    <a:pt x="1804" y="991"/>
                  </a:lnTo>
                  <a:lnTo>
                    <a:pt x="1632" y="991"/>
                  </a:ln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1928503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wer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" y="13276"/>
            <a:ext cx="12187263" cy="6858000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683018" y="741363"/>
            <a:ext cx="1768475" cy="517525"/>
            <a:chOff x="683018" y="741363"/>
            <a:chExt cx="1768475" cy="517525"/>
          </a:xfrm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049 w 2099"/>
                <a:gd name="T1" fmla="*/ 1370 h 1370"/>
                <a:gd name="T2" fmla="*/ 1027 w 2099"/>
                <a:gd name="T3" fmla="*/ 1370 h 1370"/>
                <a:gd name="T4" fmla="*/ 1027 w 2099"/>
                <a:gd name="T5" fmla="*/ 1131 h 1370"/>
                <a:gd name="T6" fmla="*/ 602 w 2099"/>
                <a:gd name="T7" fmla="*/ 708 h 1370"/>
                <a:gd name="T8" fmla="*/ 0 w 2099"/>
                <a:gd name="T9" fmla="*/ 708 h 1370"/>
                <a:gd name="T10" fmla="*/ 0 w 2099"/>
                <a:gd name="T11" fmla="*/ 685 h 1370"/>
                <a:gd name="T12" fmla="*/ 0 w 2099"/>
                <a:gd name="T13" fmla="*/ 662 h 1370"/>
                <a:gd name="T14" fmla="*/ 602 w 2099"/>
                <a:gd name="T15" fmla="*/ 662 h 1370"/>
                <a:gd name="T16" fmla="*/ 1027 w 2099"/>
                <a:gd name="T17" fmla="*/ 241 h 1370"/>
                <a:gd name="T18" fmla="*/ 1027 w 2099"/>
                <a:gd name="T19" fmla="*/ 0 h 1370"/>
                <a:gd name="T20" fmla="*/ 1049 w 2099"/>
                <a:gd name="T21" fmla="*/ 0 h 1370"/>
                <a:gd name="T22" fmla="*/ 1073 w 2099"/>
                <a:gd name="T23" fmla="*/ 0 h 1370"/>
                <a:gd name="T24" fmla="*/ 1073 w 2099"/>
                <a:gd name="T25" fmla="*/ 241 h 1370"/>
                <a:gd name="T26" fmla="*/ 1499 w 2099"/>
                <a:gd name="T27" fmla="*/ 662 h 1370"/>
                <a:gd name="T28" fmla="*/ 2098 w 2099"/>
                <a:gd name="T29" fmla="*/ 662 h 1370"/>
                <a:gd name="T30" fmla="*/ 2099 w 2099"/>
                <a:gd name="T31" fmla="*/ 685 h 1370"/>
                <a:gd name="T32" fmla="*/ 2098 w 2099"/>
                <a:gd name="T33" fmla="*/ 708 h 1370"/>
                <a:gd name="T34" fmla="*/ 1499 w 2099"/>
                <a:gd name="T35" fmla="*/ 708 h 1370"/>
                <a:gd name="T36" fmla="*/ 1073 w 2099"/>
                <a:gd name="T37" fmla="*/ 1131 h 1370"/>
                <a:gd name="T38" fmla="*/ 1073 w 2099"/>
                <a:gd name="T39" fmla="*/ 1370 h 1370"/>
                <a:gd name="T40" fmla="*/ 1049 w 2099"/>
                <a:gd name="T41" fmla="*/ 137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9" h="1370">
                  <a:moveTo>
                    <a:pt x="1049" y="1370"/>
                  </a:moveTo>
                  <a:cubicBezTo>
                    <a:pt x="1042" y="1370"/>
                    <a:pt x="1035" y="1370"/>
                    <a:pt x="1027" y="1370"/>
                  </a:cubicBezTo>
                  <a:lnTo>
                    <a:pt x="1027" y="1131"/>
                  </a:lnTo>
                  <a:lnTo>
                    <a:pt x="602" y="708"/>
                  </a:lnTo>
                  <a:lnTo>
                    <a:pt x="0" y="708"/>
                  </a:lnTo>
                  <a:cubicBezTo>
                    <a:pt x="0" y="700"/>
                    <a:pt x="0" y="692"/>
                    <a:pt x="0" y="685"/>
                  </a:cubicBezTo>
                  <a:cubicBezTo>
                    <a:pt x="0" y="677"/>
                    <a:pt x="0" y="669"/>
                    <a:pt x="0" y="662"/>
                  </a:cubicBezTo>
                  <a:lnTo>
                    <a:pt x="602" y="662"/>
                  </a:lnTo>
                  <a:lnTo>
                    <a:pt x="1027" y="241"/>
                  </a:lnTo>
                  <a:lnTo>
                    <a:pt x="1027" y="0"/>
                  </a:lnTo>
                  <a:cubicBezTo>
                    <a:pt x="1035" y="0"/>
                    <a:pt x="1042" y="0"/>
                    <a:pt x="1049" y="0"/>
                  </a:cubicBezTo>
                  <a:cubicBezTo>
                    <a:pt x="1057" y="0"/>
                    <a:pt x="1065" y="0"/>
                    <a:pt x="1073" y="0"/>
                  </a:cubicBezTo>
                  <a:lnTo>
                    <a:pt x="1073" y="241"/>
                  </a:lnTo>
                  <a:lnTo>
                    <a:pt x="1499" y="662"/>
                  </a:lnTo>
                  <a:lnTo>
                    <a:pt x="2098" y="662"/>
                  </a:lnTo>
                  <a:cubicBezTo>
                    <a:pt x="2099" y="669"/>
                    <a:pt x="2099" y="677"/>
                    <a:pt x="2099" y="685"/>
                  </a:cubicBezTo>
                  <a:cubicBezTo>
                    <a:pt x="2099" y="692"/>
                    <a:pt x="2099" y="700"/>
                    <a:pt x="2098" y="708"/>
                  </a:cubicBezTo>
                  <a:lnTo>
                    <a:pt x="1499" y="708"/>
                  </a:lnTo>
                  <a:lnTo>
                    <a:pt x="1073" y="1131"/>
                  </a:lnTo>
                  <a:lnTo>
                    <a:pt x="1073" y="1370"/>
                  </a:lnTo>
                  <a:cubicBezTo>
                    <a:pt x="1065" y="1370"/>
                    <a:pt x="1057" y="1370"/>
                    <a:pt x="1049" y="1370"/>
                  </a:cubicBezTo>
                  <a:close/>
                </a:path>
              </a:pathLst>
            </a:custGeom>
            <a:solidFill>
              <a:srgbClr val="D2D4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499 w 2099"/>
                <a:gd name="T1" fmla="*/ 662 h 1370"/>
                <a:gd name="T2" fmla="*/ 1073 w 2099"/>
                <a:gd name="T3" fmla="*/ 241 h 1370"/>
                <a:gd name="T4" fmla="*/ 1073 w 2099"/>
                <a:gd name="T5" fmla="*/ 0 h 1370"/>
                <a:gd name="T6" fmla="*/ 2099 w 2099"/>
                <a:gd name="T7" fmla="*/ 662 h 1370"/>
                <a:gd name="T8" fmla="*/ 1499 w 2099"/>
                <a:gd name="T9" fmla="*/ 662 h 1370"/>
                <a:gd name="T10" fmla="*/ 1073 w 2099"/>
                <a:gd name="T11" fmla="*/ 1370 h 1370"/>
                <a:gd name="T12" fmla="*/ 1073 w 2099"/>
                <a:gd name="T13" fmla="*/ 1370 h 1370"/>
                <a:gd name="T14" fmla="*/ 1073 w 2099"/>
                <a:gd name="T15" fmla="*/ 1131 h 1370"/>
                <a:gd name="T16" fmla="*/ 1499 w 2099"/>
                <a:gd name="T17" fmla="*/ 708 h 1370"/>
                <a:gd name="T18" fmla="*/ 2099 w 2099"/>
                <a:gd name="T19" fmla="*/ 708 h 1370"/>
                <a:gd name="T20" fmla="*/ 1073 w 2099"/>
                <a:gd name="T21" fmla="*/ 1370 h 1370"/>
                <a:gd name="T22" fmla="*/ 602 w 2099"/>
                <a:gd name="T23" fmla="*/ 662 h 1370"/>
                <a:gd name="T24" fmla="*/ 602 w 2099"/>
                <a:gd name="T25" fmla="*/ 662 h 1370"/>
                <a:gd name="T26" fmla="*/ 0 w 2099"/>
                <a:gd name="T27" fmla="*/ 662 h 1370"/>
                <a:gd name="T28" fmla="*/ 1027 w 2099"/>
                <a:gd name="T29" fmla="*/ 0 h 1370"/>
                <a:gd name="T30" fmla="*/ 1027 w 2099"/>
                <a:gd name="T31" fmla="*/ 241 h 1370"/>
                <a:gd name="T32" fmla="*/ 602 w 2099"/>
                <a:gd name="T33" fmla="*/ 662 h 1370"/>
                <a:gd name="T34" fmla="*/ 0 w 2099"/>
                <a:gd name="T35" fmla="*/ 708 h 1370"/>
                <a:gd name="T36" fmla="*/ 0 w 2099"/>
                <a:gd name="T37" fmla="*/ 708 h 1370"/>
                <a:gd name="T38" fmla="*/ 602 w 2099"/>
                <a:gd name="T39" fmla="*/ 708 h 1370"/>
                <a:gd name="T40" fmla="*/ 1027 w 2099"/>
                <a:gd name="T41" fmla="*/ 1131 h 1370"/>
                <a:gd name="T42" fmla="*/ 1027 w 2099"/>
                <a:gd name="T43" fmla="*/ 1370 h 1370"/>
                <a:gd name="T44" fmla="*/ 0 w 2099"/>
                <a:gd name="T45" fmla="*/ 70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99" h="1370">
                  <a:moveTo>
                    <a:pt x="1499" y="662"/>
                  </a:moveTo>
                  <a:lnTo>
                    <a:pt x="1073" y="241"/>
                  </a:lnTo>
                  <a:lnTo>
                    <a:pt x="1073" y="0"/>
                  </a:lnTo>
                  <a:cubicBezTo>
                    <a:pt x="1630" y="7"/>
                    <a:pt x="2080" y="299"/>
                    <a:pt x="2099" y="662"/>
                  </a:cubicBezTo>
                  <a:lnTo>
                    <a:pt x="1499" y="662"/>
                  </a:lnTo>
                  <a:close/>
                  <a:moveTo>
                    <a:pt x="1073" y="1370"/>
                  </a:moveTo>
                  <a:lnTo>
                    <a:pt x="1073" y="1370"/>
                  </a:lnTo>
                  <a:lnTo>
                    <a:pt x="1073" y="1131"/>
                  </a:lnTo>
                  <a:lnTo>
                    <a:pt x="1499" y="708"/>
                  </a:lnTo>
                  <a:lnTo>
                    <a:pt x="2099" y="708"/>
                  </a:lnTo>
                  <a:cubicBezTo>
                    <a:pt x="2080" y="1071"/>
                    <a:pt x="1630" y="1363"/>
                    <a:pt x="1073" y="1370"/>
                  </a:cubicBezTo>
                  <a:close/>
                  <a:moveTo>
                    <a:pt x="602" y="662"/>
                  </a:moveTo>
                  <a:lnTo>
                    <a:pt x="602" y="662"/>
                  </a:lnTo>
                  <a:lnTo>
                    <a:pt x="0" y="662"/>
                  </a:lnTo>
                  <a:cubicBezTo>
                    <a:pt x="18" y="299"/>
                    <a:pt x="471" y="7"/>
                    <a:pt x="1027" y="0"/>
                  </a:cubicBezTo>
                  <a:lnTo>
                    <a:pt x="1027" y="241"/>
                  </a:lnTo>
                  <a:lnTo>
                    <a:pt x="602" y="662"/>
                  </a:lnTo>
                  <a:close/>
                  <a:moveTo>
                    <a:pt x="0" y="708"/>
                  </a:moveTo>
                  <a:lnTo>
                    <a:pt x="0" y="708"/>
                  </a:lnTo>
                  <a:lnTo>
                    <a:pt x="602" y="708"/>
                  </a:lnTo>
                  <a:lnTo>
                    <a:pt x="1027" y="1131"/>
                  </a:lnTo>
                  <a:lnTo>
                    <a:pt x="1027" y="1370"/>
                  </a:lnTo>
                  <a:cubicBezTo>
                    <a:pt x="471" y="1363"/>
                    <a:pt x="18" y="1071"/>
                    <a:pt x="0" y="708"/>
                  </a:cubicBezTo>
                  <a:close/>
                </a:path>
              </a:pathLst>
            </a:custGeom>
            <a:solidFill>
              <a:srgbClr val="AA32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1562493" y="741363"/>
              <a:ext cx="889000" cy="517525"/>
            </a:xfrm>
            <a:custGeom>
              <a:avLst/>
              <a:gdLst>
                <a:gd name="T0" fmla="*/ 440 w 2457"/>
                <a:gd name="T1" fmla="*/ 1399 h 1431"/>
                <a:gd name="T2" fmla="*/ 852 w 2457"/>
                <a:gd name="T3" fmla="*/ 1014 h 1431"/>
                <a:gd name="T4" fmla="*/ 571 w 2457"/>
                <a:gd name="T5" fmla="*/ 686 h 1431"/>
                <a:gd name="T6" fmla="*/ 571 w 2457"/>
                <a:gd name="T7" fmla="*/ 676 h 1431"/>
                <a:gd name="T8" fmla="*/ 807 w 2457"/>
                <a:gd name="T9" fmla="*/ 352 h 1431"/>
                <a:gd name="T10" fmla="*/ 752 w 2457"/>
                <a:gd name="T11" fmla="*/ 169 h 1431"/>
                <a:gd name="T12" fmla="*/ 446 w 2457"/>
                <a:gd name="T13" fmla="*/ 29 h 1431"/>
                <a:gd name="T14" fmla="*/ 0 w 2457"/>
                <a:gd name="T15" fmla="*/ 29 h 1431"/>
                <a:gd name="T16" fmla="*/ 0 w 2457"/>
                <a:gd name="T17" fmla="*/ 1399 h 1431"/>
                <a:gd name="T18" fmla="*/ 440 w 2457"/>
                <a:gd name="T19" fmla="*/ 1399 h 1431"/>
                <a:gd name="T20" fmla="*/ 175 w 2457"/>
                <a:gd name="T21" fmla="*/ 758 h 1431"/>
                <a:gd name="T22" fmla="*/ 361 w 2457"/>
                <a:gd name="T23" fmla="*/ 758 h 1431"/>
                <a:gd name="T24" fmla="*/ 674 w 2457"/>
                <a:gd name="T25" fmla="*/ 1014 h 1431"/>
                <a:gd name="T26" fmla="*/ 421 w 2457"/>
                <a:gd name="T27" fmla="*/ 1247 h 1431"/>
                <a:gd name="T28" fmla="*/ 175 w 2457"/>
                <a:gd name="T29" fmla="*/ 1247 h 1431"/>
                <a:gd name="T30" fmla="*/ 175 w 2457"/>
                <a:gd name="T31" fmla="*/ 758 h 1431"/>
                <a:gd name="T32" fmla="*/ 175 w 2457"/>
                <a:gd name="T33" fmla="*/ 181 h 1431"/>
                <a:gd name="T34" fmla="*/ 421 w 2457"/>
                <a:gd name="T35" fmla="*/ 181 h 1431"/>
                <a:gd name="T36" fmla="*/ 632 w 2457"/>
                <a:gd name="T37" fmla="*/ 388 h 1431"/>
                <a:gd name="T38" fmla="*/ 429 w 2457"/>
                <a:gd name="T39" fmla="*/ 605 h 1431"/>
                <a:gd name="T40" fmla="*/ 175 w 2457"/>
                <a:gd name="T41" fmla="*/ 605 h 1431"/>
                <a:gd name="T42" fmla="*/ 175 w 2457"/>
                <a:gd name="T43" fmla="*/ 181 h 1431"/>
                <a:gd name="T44" fmla="*/ 1339 w 2457"/>
                <a:gd name="T45" fmla="*/ 29 h 1431"/>
                <a:gd name="T46" fmla="*/ 1165 w 2457"/>
                <a:gd name="T47" fmla="*/ 29 h 1431"/>
                <a:gd name="T48" fmla="*/ 1165 w 2457"/>
                <a:gd name="T49" fmla="*/ 1399 h 1431"/>
                <a:gd name="T50" fmla="*/ 1339 w 2457"/>
                <a:gd name="T51" fmla="*/ 1399 h 1431"/>
                <a:gd name="T52" fmla="*/ 1339 w 2457"/>
                <a:gd name="T53" fmla="*/ 29 h 1431"/>
                <a:gd name="T54" fmla="*/ 1632 w 2457"/>
                <a:gd name="T55" fmla="*/ 991 h 1431"/>
                <a:gd name="T56" fmla="*/ 2032 w 2457"/>
                <a:gd name="T57" fmla="*/ 1427 h 1431"/>
                <a:gd name="T58" fmla="*/ 2457 w 2457"/>
                <a:gd name="T59" fmla="*/ 1046 h 1431"/>
                <a:gd name="T60" fmla="*/ 1842 w 2457"/>
                <a:gd name="T61" fmla="*/ 353 h 1431"/>
                <a:gd name="T62" fmla="*/ 2053 w 2457"/>
                <a:gd name="T63" fmla="*/ 152 h 1431"/>
                <a:gd name="T64" fmla="*/ 2263 w 2457"/>
                <a:gd name="T65" fmla="*/ 401 h 1431"/>
                <a:gd name="T66" fmla="*/ 2446 w 2457"/>
                <a:gd name="T67" fmla="*/ 401 h 1431"/>
                <a:gd name="T68" fmla="*/ 2066 w 2457"/>
                <a:gd name="T69" fmla="*/ 0 h 1431"/>
                <a:gd name="T70" fmla="*/ 1664 w 2457"/>
                <a:gd name="T71" fmla="*/ 372 h 1431"/>
                <a:gd name="T72" fmla="*/ 2278 w 2457"/>
                <a:gd name="T73" fmla="*/ 1053 h 1431"/>
                <a:gd name="T74" fmla="*/ 2034 w 2457"/>
                <a:gd name="T75" fmla="*/ 1276 h 1431"/>
                <a:gd name="T76" fmla="*/ 1804 w 2457"/>
                <a:gd name="T77" fmla="*/ 1031 h 1431"/>
                <a:gd name="T78" fmla="*/ 1804 w 2457"/>
                <a:gd name="T79" fmla="*/ 991 h 1431"/>
                <a:gd name="T80" fmla="*/ 1632 w 2457"/>
                <a:gd name="T81" fmla="*/ 991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57" h="1431">
                  <a:moveTo>
                    <a:pt x="440" y="1399"/>
                  </a:moveTo>
                  <a:cubicBezTo>
                    <a:pt x="596" y="1399"/>
                    <a:pt x="852" y="1364"/>
                    <a:pt x="852" y="1014"/>
                  </a:cubicBezTo>
                  <a:cubicBezTo>
                    <a:pt x="852" y="826"/>
                    <a:pt x="767" y="708"/>
                    <a:pt x="571" y="686"/>
                  </a:cubicBezTo>
                  <a:lnTo>
                    <a:pt x="571" y="676"/>
                  </a:lnTo>
                  <a:cubicBezTo>
                    <a:pt x="747" y="636"/>
                    <a:pt x="807" y="522"/>
                    <a:pt x="807" y="352"/>
                  </a:cubicBezTo>
                  <a:cubicBezTo>
                    <a:pt x="807" y="325"/>
                    <a:pt x="799" y="243"/>
                    <a:pt x="752" y="169"/>
                  </a:cubicBezTo>
                  <a:cubicBezTo>
                    <a:pt x="700" y="93"/>
                    <a:pt x="636" y="29"/>
                    <a:pt x="446" y="29"/>
                  </a:cubicBezTo>
                  <a:lnTo>
                    <a:pt x="0" y="29"/>
                  </a:lnTo>
                  <a:lnTo>
                    <a:pt x="0" y="1399"/>
                  </a:lnTo>
                  <a:lnTo>
                    <a:pt x="440" y="1399"/>
                  </a:lnTo>
                  <a:close/>
                  <a:moveTo>
                    <a:pt x="175" y="758"/>
                  </a:moveTo>
                  <a:lnTo>
                    <a:pt x="361" y="758"/>
                  </a:lnTo>
                  <a:cubicBezTo>
                    <a:pt x="539" y="758"/>
                    <a:pt x="674" y="795"/>
                    <a:pt x="674" y="1014"/>
                  </a:cubicBezTo>
                  <a:cubicBezTo>
                    <a:pt x="674" y="1114"/>
                    <a:pt x="607" y="1247"/>
                    <a:pt x="421" y="1247"/>
                  </a:cubicBezTo>
                  <a:lnTo>
                    <a:pt x="175" y="1247"/>
                  </a:lnTo>
                  <a:lnTo>
                    <a:pt x="175" y="758"/>
                  </a:lnTo>
                  <a:close/>
                  <a:moveTo>
                    <a:pt x="175" y="181"/>
                  </a:moveTo>
                  <a:lnTo>
                    <a:pt x="421" y="181"/>
                  </a:lnTo>
                  <a:cubicBezTo>
                    <a:pt x="567" y="181"/>
                    <a:pt x="632" y="274"/>
                    <a:pt x="632" y="388"/>
                  </a:cubicBezTo>
                  <a:cubicBezTo>
                    <a:pt x="632" y="520"/>
                    <a:pt x="566" y="604"/>
                    <a:pt x="429" y="605"/>
                  </a:cubicBezTo>
                  <a:lnTo>
                    <a:pt x="175" y="605"/>
                  </a:lnTo>
                  <a:lnTo>
                    <a:pt x="175" y="181"/>
                  </a:lnTo>
                  <a:close/>
                  <a:moveTo>
                    <a:pt x="1339" y="29"/>
                  </a:moveTo>
                  <a:lnTo>
                    <a:pt x="1165" y="29"/>
                  </a:lnTo>
                  <a:lnTo>
                    <a:pt x="1165" y="1399"/>
                  </a:lnTo>
                  <a:lnTo>
                    <a:pt x="1339" y="1399"/>
                  </a:lnTo>
                  <a:lnTo>
                    <a:pt x="1339" y="29"/>
                  </a:lnTo>
                  <a:close/>
                  <a:moveTo>
                    <a:pt x="1632" y="991"/>
                  </a:moveTo>
                  <a:cubicBezTo>
                    <a:pt x="1628" y="1122"/>
                    <a:pt x="1628" y="1431"/>
                    <a:pt x="2032" y="1427"/>
                  </a:cubicBezTo>
                  <a:cubicBezTo>
                    <a:pt x="2258" y="1427"/>
                    <a:pt x="2457" y="1334"/>
                    <a:pt x="2457" y="1046"/>
                  </a:cubicBezTo>
                  <a:cubicBezTo>
                    <a:pt x="2457" y="611"/>
                    <a:pt x="1842" y="655"/>
                    <a:pt x="1842" y="353"/>
                  </a:cubicBezTo>
                  <a:cubicBezTo>
                    <a:pt x="1842" y="205"/>
                    <a:pt x="1948" y="152"/>
                    <a:pt x="2053" y="152"/>
                  </a:cubicBezTo>
                  <a:cubicBezTo>
                    <a:pt x="2218" y="152"/>
                    <a:pt x="2265" y="251"/>
                    <a:pt x="2263" y="401"/>
                  </a:cubicBezTo>
                  <a:lnTo>
                    <a:pt x="2446" y="401"/>
                  </a:lnTo>
                  <a:cubicBezTo>
                    <a:pt x="2457" y="122"/>
                    <a:pt x="2317" y="0"/>
                    <a:pt x="2066" y="0"/>
                  </a:cubicBezTo>
                  <a:cubicBezTo>
                    <a:pt x="1836" y="0"/>
                    <a:pt x="1664" y="129"/>
                    <a:pt x="1664" y="372"/>
                  </a:cubicBezTo>
                  <a:cubicBezTo>
                    <a:pt x="1664" y="784"/>
                    <a:pt x="2278" y="750"/>
                    <a:pt x="2278" y="1053"/>
                  </a:cubicBezTo>
                  <a:cubicBezTo>
                    <a:pt x="2278" y="1216"/>
                    <a:pt x="2173" y="1276"/>
                    <a:pt x="2034" y="1276"/>
                  </a:cubicBezTo>
                  <a:cubicBezTo>
                    <a:pt x="1922" y="1276"/>
                    <a:pt x="1804" y="1216"/>
                    <a:pt x="1804" y="1031"/>
                  </a:cubicBezTo>
                  <a:lnTo>
                    <a:pt x="1804" y="991"/>
                  </a:lnTo>
                  <a:lnTo>
                    <a:pt x="1632" y="991"/>
                  </a:ln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" name="Rectangle 3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15415" y="4840663"/>
            <a:ext cx="7440826" cy="864096"/>
          </a:xfrm>
        </p:spPr>
        <p:txBody>
          <a:bodyPr/>
          <a:lstStyle>
            <a:lvl1pPr>
              <a:defRPr sz="3000" b="0">
                <a:solidFill>
                  <a:srgbClr val="AA322F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sp>
        <p:nvSpPr>
          <p:cNvPr id="11" name="Rectangle 3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15414" y="5741534"/>
            <a:ext cx="7440827" cy="64807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subtitle</a:t>
            </a:r>
            <a:r>
              <a:rPr lang="de-DE" noProof="0" dirty="0"/>
              <a:t>, </a:t>
            </a:r>
            <a:br>
              <a:rPr lang="de-DE" noProof="0" dirty="0"/>
            </a:br>
            <a:r>
              <a:rPr lang="de-DE" noProof="0" dirty="0" err="1"/>
              <a:t>author</a:t>
            </a:r>
            <a:r>
              <a:rPr lang="de-DE" noProof="0" dirty="0"/>
              <a:t> </a:t>
            </a:r>
            <a:r>
              <a:rPr lang="de-DE" noProof="0" dirty="0" err="1"/>
              <a:t>and</a:t>
            </a:r>
            <a:r>
              <a:rPr lang="de-DE" noProof="0" dirty="0"/>
              <a:t> </a:t>
            </a:r>
            <a:r>
              <a:rPr lang="de-DE" noProof="0" dirty="0" err="1"/>
              <a:t>date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4147061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wer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93200" cy="6861341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683018" y="741363"/>
            <a:ext cx="1768475" cy="517525"/>
            <a:chOff x="683018" y="741363"/>
            <a:chExt cx="1768475" cy="517525"/>
          </a:xfrm>
        </p:grpSpPr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049 w 2099"/>
                <a:gd name="T1" fmla="*/ 1370 h 1370"/>
                <a:gd name="T2" fmla="*/ 1027 w 2099"/>
                <a:gd name="T3" fmla="*/ 1370 h 1370"/>
                <a:gd name="T4" fmla="*/ 1027 w 2099"/>
                <a:gd name="T5" fmla="*/ 1131 h 1370"/>
                <a:gd name="T6" fmla="*/ 602 w 2099"/>
                <a:gd name="T7" fmla="*/ 708 h 1370"/>
                <a:gd name="T8" fmla="*/ 0 w 2099"/>
                <a:gd name="T9" fmla="*/ 708 h 1370"/>
                <a:gd name="T10" fmla="*/ 0 w 2099"/>
                <a:gd name="T11" fmla="*/ 685 h 1370"/>
                <a:gd name="T12" fmla="*/ 0 w 2099"/>
                <a:gd name="T13" fmla="*/ 662 h 1370"/>
                <a:gd name="T14" fmla="*/ 602 w 2099"/>
                <a:gd name="T15" fmla="*/ 662 h 1370"/>
                <a:gd name="T16" fmla="*/ 1027 w 2099"/>
                <a:gd name="T17" fmla="*/ 241 h 1370"/>
                <a:gd name="T18" fmla="*/ 1027 w 2099"/>
                <a:gd name="T19" fmla="*/ 0 h 1370"/>
                <a:gd name="T20" fmla="*/ 1049 w 2099"/>
                <a:gd name="T21" fmla="*/ 0 h 1370"/>
                <a:gd name="T22" fmla="*/ 1073 w 2099"/>
                <a:gd name="T23" fmla="*/ 0 h 1370"/>
                <a:gd name="T24" fmla="*/ 1073 w 2099"/>
                <a:gd name="T25" fmla="*/ 241 h 1370"/>
                <a:gd name="T26" fmla="*/ 1499 w 2099"/>
                <a:gd name="T27" fmla="*/ 662 h 1370"/>
                <a:gd name="T28" fmla="*/ 2098 w 2099"/>
                <a:gd name="T29" fmla="*/ 662 h 1370"/>
                <a:gd name="T30" fmla="*/ 2099 w 2099"/>
                <a:gd name="T31" fmla="*/ 685 h 1370"/>
                <a:gd name="T32" fmla="*/ 2098 w 2099"/>
                <a:gd name="T33" fmla="*/ 708 h 1370"/>
                <a:gd name="T34" fmla="*/ 1499 w 2099"/>
                <a:gd name="T35" fmla="*/ 708 h 1370"/>
                <a:gd name="T36" fmla="*/ 1073 w 2099"/>
                <a:gd name="T37" fmla="*/ 1131 h 1370"/>
                <a:gd name="T38" fmla="*/ 1073 w 2099"/>
                <a:gd name="T39" fmla="*/ 1370 h 1370"/>
                <a:gd name="T40" fmla="*/ 1049 w 2099"/>
                <a:gd name="T41" fmla="*/ 137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9" h="1370">
                  <a:moveTo>
                    <a:pt x="1049" y="1370"/>
                  </a:moveTo>
                  <a:cubicBezTo>
                    <a:pt x="1042" y="1370"/>
                    <a:pt x="1035" y="1370"/>
                    <a:pt x="1027" y="1370"/>
                  </a:cubicBezTo>
                  <a:lnTo>
                    <a:pt x="1027" y="1131"/>
                  </a:lnTo>
                  <a:lnTo>
                    <a:pt x="602" y="708"/>
                  </a:lnTo>
                  <a:lnTo>
                    <a:pt x="0" y="708"/>
                  </a:lnTo>
                  <a:cubicBezTo>
                    <a:pt x="0" y="700"/>
                    <a:pt x="0" y="692"/>
                    <a:pt x="0" y="685"/>
                  </a:cubicBezTo>
                  <a:cubicBezTo>
                    <a:pt x="0" y="677"/>
                    <a:pt x="0" y="669"/>
                    <a:pt x="0" y="662"/>
                  </a:cubicBezTo>
                  <a:lnTo>
                    <a:pt x="602" y="662"/>
                  </a:lnTo>
                  <a:lnTo>
                    <a:pt x="1027" y="241"/>
                  </a:lnTo>
                  <a:lnTo>
                    <a:pt x="1027" y="0"/>
                  </a:lnTo>
                  <a:cubicBezTo>
                    <a:pt x="1035" y="0"/>
                    <a:pt x="1042" y="0"/>
                    <a:pt x="1049" y="0"/>
                  </a:cubicBezTo>
                  <a:cubicBezTo>
                    <a:pt x="1057" y="0"/>
                    <a:pt x="1065" y="0"/>
                    <a:pt x="1073" y="0"/>
                  </a:cubicBezTo>
                  <a:lnTo>
                    <a:pt x="1073" y="241"/>
                  </a:lnTo>
                  <a:lnTo>
                    <a:pt x="1499" y="662"/>
                  </a:lnTo>
                  <a:lnTo>
                    <a:pt x="2098" y="662"/>
                  </a:lnTo>
                  <a:cubicBezTo>
                    <a:pt x="2099" y="669"/>
                    <a:pt x="2099" y="677"/>
                    <a:pt x="2099" y="685"/>
                  </a:cubicBezTo>
                  <a:cubicBezTo>
                    <a:pt x="2099" y="692"/>
                    <a:pt x="2099" y="700"/>
                    <a:pt x="2098" y="708"/>
                  </a:cubicBezTo>
                  <a:lnTo>
                    <a:pt x="1499" y="708"/>
                  </a:lnTo>
                  <a:lnTo>
                    <a:pt x="1073" y="1131"/>
                  </a:lnTo>
                  <a:lnTo>
                    <a:pt x="1073" y="1370"/>
                  </a:lnTo>
                  <a:cubicBezTo>
                    <a:pt x="1065" y="1370"/>
                    <a:pt x="1057" y="1370"/>
                    <a:pt x="1049" y="1370"/>
                  </a:cubicBezTo>
                  <a:close/>
                </a:path>
              </a:pathLst>
            </a:custGeom>
            <a:solidFill>
              <a:srgbClr val="D2D4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7"/>
            <p:cNvSpPr>
              <a:spLocks noEditPoints="1"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499 w 2099"/>
                <a:gd name="T1" fmla="*/ 662 h 1370"/>
                <a:gd name="T2" fmla="*/ 1073 w 2099"/>
                <a:gd name="T3" fmla="*/ 241 h 1370"/>
                <a:gd name="T4" fmla="*/ 1073 w 2099"/>
                <a:gd name="T5" fmla="*/ 0 h 1370"/>
                <a:gd name="T6" fmla="*/ 2099 w 2099"/>
                <a:gd name="T7" fmla="*/ 662 h 1370"/>
                <a:gd name="T8" fmla="*/ 1499 w 2099"/>
                <a:gd name="T9" fmla="*/ 662 h 1370"/>
                <a:gd name="T10" fmla="*/ 1073 w 2099"/>
                <a:gd name="T11" fmla="*/ 1370 h 1370"/>
                <a:gd name="T12" fmla="*/ 1073 w 2099"/>
                <a:gd name="T13" fmla="*/ 1370 h 1370"/>
                <a:gd name="T14" fmla="*/ 1073 w 2099"/>
                <a:gd name="T15" fmla="*/ 1131 h 1370"/>
                <a:gd name="T16" fmla="*/ 1499 w 2099"/>
                <a:gd name="T17" fmla="*/ 708 h 1370"/>
                <a:gd name="T18" fmla="*/ 2099 w 2099"/>
                <a:gd name="T19" fmla="*/ 708 h 1370"/>
                <a:gd name="T20" fmla="*/ 1073 w 2099"/>
                <a:gd name="T21" fmla="*/ 1370 h 1370"/>
                <a:gd name="T22" fmla="*/ 602 w 2099"/>
                <a:gd name="T23" fmla="*/ 662 h 1370"/>
                <a:gd name="T24" fmla="*/ 602 w 2099"/>
                <a:gd name="T25" fmla="*/ 662 h 1370"/>
                <a:gd name="T26" fmla="*/ 0 w 2099"/>
                <a:gd name="T27" fmla="*/ 662 h 1370"/>
                <a:gd name="T28" fmla="*/ 1027 w 2099"/>
                <a:gd name="T29" fmla="*/ 0 h 1370"/>
                <a:gd name="T30" fmla="*/ 1027 w 2099"/>
                <a:gd name="T31" fmla="*/ 241 h 1370"/>
                <a:gd name="T32" fmla="*/ 602 w 2099"/>
                <a:gd name="T33" fmla="*/ 662 h 1370"/>
                <a:gd name="T34" fmla="*/ 0 w 2099"/>
                <a:gd name="T35" fmla="*/ 708 h 1370"/>
                <a:gd name="T36" fmla="*/ 0 w 2099"/>
                <a:gd name="T37" fmla="*/ 708 h 1370"/>
                <a:gd name="T38" fmla="*/ 602 w 2099"/>
                <a:gd name="T39" fmla="*/ 708 h 1370"/>
                <a:gd name="T40" fmla="*/ 1027 w 2099"/>
                <a:gd name="T41" fmla="*/ 1131 h 1370"/>
                <a:gd name="T42" fmla="*/ 1027 w 2099"/>
                <a:gd name="T43" fmla="*/ 1370 h 1370"/>
                <a:gd name="T44" fmla="*/ 0 w 2099"/>
                <a:gd name="T45" fmla="*/ 70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99" h="1370">
                  <a:moveTo>
                    <a:pt x="1499" y="662"/>
                  </a:moveTo>
                  <a:lnTo>
                    <a:pt x="1073" y="241"/>
                  </a:lnTo>
                  <a:lnTo>
                    <a:pt x="1073" y="0"/>
                  </a:lnTo>
                  <a:cubicBezTo>
                    <a:pt x="1630" y="7"/>
                    <a:pt x="2080" y="299"/>
                    <a:pt x="2099" y="662"/>
                  </a:cubicBezTo>
                  <a:lnTo>
                    <a:pt x="1499" y="662"/>
                  </a:lnTo>
                  <a:close/>
                  <a:moveTo>
                    <a:pt x="1073" y="1370"/>
                  </a:moveTo>
                  <a:lnTo>
                    <a:pt x="1073" y="1370"/>
                  </a:lnTo>
                  <a:lnTo>
                    <a:pt x="1073" y="1131"/>
                  </a:lnTo>
                  <a:lnTo>
                    <a:pt x="1499" y="708"/>
                  </a:lnTo>
                  <a:lnTo>
                    <a:pt x="2099" y="708"/>
                  </a:lnTo>
                  <a:cubicBezTo>
                    <a:pt x="2080" y="1071"/>
                    <a:pt x="1630" y="1363"/>
                    <a:pt x="1073" y="1370"/>
                  </a:cubicBezTo>
                  <a:close/>
                  <a:moveTo>
                    <a:pt x="602" y="662"/>
                  </a:moveTo>
                  <a:lnTo>
                    <a:pt x="602" y="662"/>
                  </a:lnTo>
                  <a:lnTo>
                    <a:pt x="0" y="662"/>
                  </a:lnTo>
                  <a:cubicBezTo>
                    <a:pt x="18" y="299"/>
                    <a:pt x="471" y="7"/>
                    <a:pt x="1027" y="0"/>
                  </a:cubicBezTo>
                  <a:lnTo>
                    <a:pt x="1027" y="241"/>
                  </a:lnTo>
                  <a:lnTo>
                    <a:pt x="602" y="662"/>
                  </a:lnTo>
                  <a:close/>
                  <a:moveTo>
                    <a:pt x="0" y="708"/>
                  </a:moveTo>
                  <a:lnTo>
                    <a:pt x="0" y="708"/>
                  </a:lnTo>
                  <a:lnTo>
                    <a:pt x="602" y="708"/>
                  </a:lnTo>
                  <a:lnTo>
                    <a:pt x="1027" y="1131"/>
                  </a:lnTo>
                  <a:lnTo>
                    <a:pt x="1027" y="1370"/>
                  </a:lnTo>
                  <a:cubicBezTo>
                    <a:pt x="471" y="1363"/>
                    <a:pt x="18" y="1071"/>
                    <a:pt x="0" y="708"/>
                  </a:cubicBezTo>
                  <a:close/>
                </a:path>
              </a:pathLst>
            </a:custGeom>
            <a:solidFill>
              <a:srgbClr val="AA32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8"/>
            <p:cNvSpPr>
              <a:spLocks noEditPoints="1"/>
            </p:cNvSpPr>
            <p:nvPr userDrawn="1"/>
          </p:nvSpPr>
          <p:spPr bwMode="auto">
            <a:xfrm>
              <a:off x="1562493" y="741363"/>
              <a:ext cx="889000" cy="517525"/>
            </a:xfrm>
            <a:custGeom>
              <a:avLst/>
              <a:gdLst>
                <a:gd name="T0" fmla="*/ 440 w 2457"/>
                <a:gd name="T1" fmla="*/ 1399 h 1431"/>
                <a:gd name="T2" fmla="*/ 852 w 2457"/>
                <a:gd name="T3" fmla="*/ 1014 h 1431"/>
                <a:gd name="T4" fmla="*/ 571 w 2457"/>
                <a:gd name="T5" fmla="*/ 686 h 1431"/>
                <a:gd name="T6" fmla="*/ 571 w 2457"/>
                <a:gd name="T7" fmla="*/ 676 h 1431"/>
                <a:gd name="T8" fmla="*/ 807 w 2457"/>
                <a:gd name="T9" fmla="*/ 352 h 1431"/>
                <a:gd name="T10" fmla="*/ 752 w 2457"/>
                <a:gd name="T11" fmla="*/ 169 h 1431"/>
                <a:gd name="T12" fmla="*/ 446 w 2457"/>
                <a:gd name="T13" fmla="*/ 29 h 1431"/>
                <a:gd name="T14" fmla="*/ 0 w 2457"/>
                <a:gd name="T15" fmla="*/ 29 h 1431"/>
                <a:gd name="T16" fmla="*/ 0 w 2457"/>
                <a:gd name="T17" fmla="*/ 1399 h 1431"/>
                <a:gd name="T18" fmla="*/ 440 w 2457"/>
                <a:gd name="T19" fmla="*/ 1399 h 1431"/>
                <a:gd name="T20" fmla="*/ 175 w 2457"/>
                <a:gd name="T21" fmla="*/ 758 h 1431"/>
                <a:gd name="T22" fmla="*/ 361 w 2457"/>
                <a:gd name="T23" fmla="*/ 758 h 1431"/>
                <a:gd name="T24" fmla="*/ 674 w 2457"/>
                <a:gd name="T25" fmla="*/ 1014 h 1431"/>
                <a:gd name="T26" fmla="*/ 421 w 2457"/>
                <a:gd name="T27" fmla="*/ 1247 h 1431"/>
                <a:gd name="T28" fmla="*/ 175 w 2457"/>
                <a:gd name="T29" fmla="*/ 1247 h 1431"/>
                <a:gd name="T30" fmla="*/ 175 w 2457"/>
                <a:gd name="T31" fmla="*/ 758 h 1431"/>
                <a:gd name="T32" fmla="*/ 175 w 2457"/>
                <a:gd name="T33" fmla="*/ 181 h 1431"/>
                <a:gd name="T34" fmla="*/ 421 w 2457"/>
                <a:gd name="T35" fmla="*/ 181 h 1431"/>
                <a:gd name="T36" fmla="*/ 632 w 2457"/>
                <a:gd name="T37" fmla="*/ 388 h 1431"/>
                <a:gd name="T38" fmla="*/ 429 w 2457"/>
                <a:gd name="T39" fmla="*/ 605 h 1431"/>
                <a:gd name="T40" fmla="*/ 175 w 2457"/>
                <a:gd name="T41" fmla="*/ 605 h 1431"/>
                <a:gd name="T42" fmla="*/ 175 w 2457"/>
                <a:gd name="T43" fmla="*/ 181 h 1431"/>
                <a:gd name="T44" fmla="*/ 1339 w 2457"/>
                <a:gd name="T45" fmla="*/ 29 h 1431"/>
                <a:gd name="T46" fmla="*/ 1165 w 2457"/>
                <a:gd name="T47" fmla="*/ 29 h 1431"/>
                <a:gd name="T48" fmla="*/ 1165 w 2457"/>
                <a:gd name="T49" fmla="*/ 1399 h 1431"/>
                <a:gd name="T50" fmla="*/ 1339 w 2457"/>
                <a:gd name="T51" fmla="*/ 1399 h 1431"/>
                <a:gd name="T52" fmla="*/ 1339 w 2457"/>
                <a:gd name="T53" fmla="*/ 29 h 1431"/>
                <a:gd name="T54" fmla="*/ 1632 w 2457"/>
                <a:gd name="T55" fmla="*/ 991 h 1431"/>
                <a:gd name="T56" fmla="*/ 2032 w 2457"/>
                <a:gd name="T57" fmla="*/ 1427 h 1431"/>
                <a:gd name="T58" fmla="*/ 2457 w 2457"/>
                <a:gd name="T59" fmla="*/ 1046 h 1431"/>
                <a:gd name="T60" fmla="*/ 1842 w 2457"/>
                <a:gd name="T61" fmla="*/ 353 h 1431"/>
                <a:gd name="T62" fmla="*/ 2053 w 2457"/>
                <a:gd name="T63" fmla="*/ 152 h 1431"/>
                <a:gd name="T64" fmla="*/ 2263 w 2457"/>
                <a:gd name="T65" fmla="*/ 401 h 1431"/>
                <a:gd name="T66" fmla="*/ 2446 w 2457"/>
                <a:gd name="T67" fmla="*/ 401 h 1431"/>
                <a:gd name="T68" fmla="*/ 2066 w 2457"/>
                <a:gd name="T69" fmla="*/ 0 h 1431"/>
                <a:gd name="T70" fmla="*/ 1664 w 2457"/>
                <a:gd name="T71" fmla="*/ 372 h 1431"/>
                <a:gd name="T72" fmla="*/ 2278 w 2457"/>
                <a:gd name="T73" fmla="*/ 1053 h 1431"/>
                <a:gd name="T74" fmla="*/ 2034 w 2457"/>
                <a:gd name="T75" fmla="*/ 1276 h 1431"/>
                <a:gd name="T76" fmla="*/ 1804 w 2457"/>
                <a:gd name="T77" fmla="*/ 1031 h 1431"/>
                <a:gd name="T78" fmla="*/ 1804 w 2457"/>
                <a:gd name="T79" fmla="*/ 991 h 1431"/>
                <a:gd name="T80" fmla="*/ 1632 w 2457"/>
                <a:gd name="T81" fmla="*/ 991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57" h="1431">
                  <a:moveTo>
                    <a:pt x="440" y="1399"/>
                  </a:moveTo>
                  <a:cubicBezTo>
                    <a:pt x="596" y="1399"/>
                    <a:pt x="852" y="1364"/>
                    <a:pt x="852" y="1014"/>
                  </a:cubicBezTo>
                  <a:cubicBezTo>
                    <a:pt x="852" y="826"/>
                    <a:pt x="767" y="708"/>
                    <a:pt x="571" y="686"/>
                  </a:cubicBezTo>
                  <a:lnTo>
                    <a:pt x="571" y="676"/>
                  </a:lnTo>
                  <a:cubicBezTo>
                    <a:pt x="747" y="636"/>
                    <a:pt x="807" y="522"/>
                    <a:pt x="807" y="352"/>
                  </a:cubicBezTo>
                  <a:cubicBezTo>
                    <a:pt x="807" y="325"/>
                    <a:pt x="799" y="243"/>
                    <a:pt x="752" y="169"/>
                  </a:cubicBezTo>
                  <a:cubicBezTo>
                    <a:pt x="700" y="93"/>
                    <a:pt x="636" y="29"/>
                    <a:pt x="446" y="29"/>
                  </a:cubicBezTo>
                  <a:lnTo>
                    <a:pt x="0" y="29"/>
                  </a:lnTo>
                  <a:lnTo>
                    <a:pt x="0" y="1399"/>
                  </a:lnTo>
                  <a:lnTo>
                    <a:pt x="440" y="1399"/>
                  </a:lnTo>
                  <a:close/>
                  <a:moveTo>
                    <a:pt x="175" y="758"/>
                  </a:moveTo>
                  <a:lnTo>
                    <a:pt x="361" y="758"/>
                  </a:lnTo>
                  <a:cubicBezTo>
                    <a:pt x="539" y="758"/>
                    <a:pt x="674" y="795"/>
                    <a:pt x="674" y="1014"/>
                  </a:cubicBezTo>
                  <a:cubicBezTo>
                    <a:pt x="674" y="1114"/>
                    <a:pt x="607" y="1247"/>
                    <a:pt x="421" y="1247"/>
                  </a:cubicBezTo>
                  <a:lnTo>
                    <a:pt x="175" y="1247"/>
                  </a:lnTo>
                  <a:lnTo>
                    <a:pt x="175" y="758"/>
                  </a:lnTo>
                  <a:close/>
                  <a:moveTo>
                    <a:pt x="175" y="181"/>
                  </a:moveTo>
                  <a:lnTo>
                    <a:pt x="421" y="181"/>
                  </a:lnTo>
                  <a:cubicBezTo>
                    <a:pt x="567" y="181"/>
                    <a:pt x="632" y="274"/>
                    <a:pt x="632" y="388"/>
                  </a:cubicBezTo>
                  <a:cubicBezTo>
                    <a:pt x="632" y="520"/>
                    <a:pt x="566" y="604"/>
                    <a:pt x="429" y="605"/>
                  </a:cubicBezTo>
                  <a:lnTo>
                    <a:pt x="175" y="605"/>
                  </a:lnTo>
                  <a:lnTo>
                    <a:pt x="175" y="181"/>
                  </a:lnTo>
                  <a:close/>
                  <a:moveTo>
                    <a:pt x="1339" y="29"/>
                  </a:moveTo>
                  <a:lnTo>
                    <a:pt x="1165" y="29"/>
                  </a:lnTo>
                  <a:lnTo>
                    <a:pt x="1165" y="1399"/>
                  </a:lnTo>
                  <a:lnTo>
                    <a:pt x="1339" y="1399"/>
                  </a:lnTo>
                  <a:lnTo>
                    <a:pt x="1339" y="29"/>
                  </a:lnTo>
                  <a:close/>
                  <a:moveTo>
                    <a:pt x="1632" y="991"/>
                  </a:moveTo>
                  <a:cubicBezTo>
                    <a:pt x="1628" y="1122"/>
                    <a:pt x="1628" y="1431"/>
                    <a:pt x="2032" y="1427"/>
                  </a:cubicBezTo>
                  <a:cubicBezTo>
                    <a:pt x="2258" y="1427"/>
                    <a:pt x="2457" y="1334"/>
                    <a:pt x="2457" y="1046"/>
                  </a:cubicBezTo>
                  <a:cubicBezTo>
                    <a:pt x="2457" y="611"/>
                    <a:pt x="1842" y="655"/>
                    <a:pt x="1842" y="353"/>
                  </a:cubicBezTo>
                  <a:cubicBezTo>
                    <a:pt x="1842" y="205"/>
                    <a:pt x="1948" y="152"/>
                    <a:pt x="2053" y="152"/>
                  </a:cubicBezTo>
                  <a:cubicBezTo>
                    <a:pt x="2218" y="152"/>
                    <a:pt x="2265" y="251"/>
                    <a:pt x="2263" y="401"/>
                  </a:cubicBezTo>
                  <a:lnTo>
                    <a:pt x="2446" y="401"/>
                  </a:lnTo>
                  <a:cubicBezTo>
                    <a:pt x="2457" y="122"/>
                    <a:pt x="2317" y="0"/>
                    <a:pt x="2066" y="0"/>
                  </a:cubicBezTo>
                  <a:cubicBezTo>
                    <a:pt x="1836" y="0"/>
                    <a:pt x="1664" y="129"/>
                    <a:pt x="1664" y="372"/>
                  </a:cubicBezTo>
                  <a:cubicBezTo>
                    <a:pt x="1664" y="784"/>
                    <a:pt x="2278" y="750"/>
                    <a:pt x="2278" y="1053"/>
                  </a:cubicBezTo>
                  <a:cubicBezTo>
                    <a:pt x="2278" y="1216"/>
                    <a:pt x="2173" y="1276"/>
                    <a:pt x="2034" y="1276"/>
                  </a:cubicBezTo>
                  <a:cubicBezTo>
                    <a:pt x="1922" y="1276"/>
                    <a:pt x="1804" y="1216"/>
                    <a:pt x="1804" y="1031"/>
                  </a:cubicBezTo>
                  <a:lnTo>
                    <a:pt x="1804" y="991"/>
                  </a:lnTo>
                  <a:lnTo>
                    <a:pt x="1632" y="991"/>
                  </a:ln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" name="Rectangle 3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15415" y="4840663"/>
            <a:ext cx="7440826" cy="864096"/>
          </a:xfrm>
        </p:spPr>
        <p:txBody>
          <a:bodyPr/>
          <a:lstStyle>
            <a:lvl1pPr>
              <a:defRPr sz="3000" b="0">
                <a:solidFill>
                  <a:srgbClr val="AA322F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sp>
        <p:nvSpPr>
          <p:cNvPr id="11" name="Rectangle 3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15414" y="5741534"/>
            <a:ext cx="7440827" cy="64807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subtitle</a:t>
            </a:r>
            <a:r>
              <a:rPr lang="de-DE" noProof="0" dirty="0"/>
              <a:t>, </a:t>
            </a:r>
            <a:br>
              <a:rPr lang="de-DE" noProof="0" dirty="0"/>
            </a:br>
            <a:r>
              <a:rPr lang="de-DE" noProof="0" dirty="0" err="1"/>
              <a:t>author</a:t>
            </a:r>
            <a:r>
              <a:rPr lang="de-DE" noProof="0" dirty="0"/>
              <a:t> </a:t>
            </a:r>
            <a:r>
              <a:rPr lang="de-DE" noProof="0" dirty="0" err="1"/>
              <a:t>and</a:t>
            </a:r>
            <a:r>
              <a:rPr lang="de-DE" noProof="0" dirty="0"/>
              <a:t> </a:t>
            </a:r>
            <a:r>
              <a:rPr lang="de-DE" noProof="0" dirty="0" err="1"/>
              <a:t>date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6771758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wer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3276"/>
            <a:ext cx="12193200" cy="6861341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683018" y="741363"/>
            <a:ext cx="1768475" cy="517525"/>
            <a:chOff x="683018" y="741363"/>
            <a:chExt cx="1768475" cy="517525"/>
          </a:xfrm>
        </p:grpSpPr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049 w 2099"/>
                <a:gd name="T1" fmla="*/ 1370 h 1370"/>
                <a:gd name="T2" fmla="*/ 1027 w 2099"/>
                <a:gd name="T3" fmla="*/ 1370 h 1370"/>
                <a:gd name="T4" fmla="*/ 1027 w 2099"/>
                <a:gd name="T5" fmla="*/ 1131 h 1370"/>
                <a:gd name="T6" fmla="*/ 602 w 2099"/>
                <a:gd name="T7" fmla="*/ 708 h 1370"/>
                <a:gd name="T8" fmla="*/ 0 w 2099"/>
                <a:gd name="T9" fmla="*/ 708 h 1370"/>
                <a:gd name="T10" fmla="*/ 0 w 2099"/>
                <a:gd name="T11" fmla="*/ 685 h 1370"/>
                <a:gd name="T12" fmla="*/ 0 w 2099"/>
                <a:gd name="T13" fmla="*/ 662 h 1370"/>
                <a:gd name="T14" fmla="*/ 602 w 2099"/>
                <a:gd name="T15" fmla="*/ 662 h 1370"/>
                <a:gd name="T16" fmla="*/ 1027 w 2099"/>
                <a:gd name="T17" fmla="*/ 241 h 1370"/>
                <a:gd name="T18" fmla="*/ 1027 w 2099"/>
                <a:gd name="T19" fmla="*/ 0 h 1370"/>
                <a:gd name="T20" fmla="*/ 1049 w 2099"/>
                <a:gd name="T21" fmla="*/ 0 h 1370"/>
                <a:gd name="T22" fmla="*/ 1073 w 2099"/>
                <a:gd name="T23" fmla="*/ 0 h 1370"/>
                <a:gd name="T24" fmla="*/ 1073 w 2099"/>
                <a:gd name="T25" fmla="*/ 241 h 1370"/>
                <a:gd name="T26" fmla="*/ 1499 w 2099"/>
                <a:gd name="T27" fmla="*/ 662 h 1370"/>
                <a:gd name="T28" fmla="*/ 2098 w 2099"/>
                <a:gd name="T29" fmla="*/ 662 h 1370"/>
                <a:gd name="T30" fmla="*/ 2099 w 2099"/>
                <a:gd name="T31" fmla="*/ 685 h 1370"/>
                <a:gd name="T32" fmla="*/ 2098 w 2099"/>
                <a:gd name="T33" fmla="*/ 708 h 1370"/>
                <a:gd name="T34" fmla="*/ 1499 w 2099"/>
                <a:gd name="T35" fmla="*/ 708 h 1370"/>
                <a:gd name="T36" fmla="*/ 1073 w 2099"/>
                <a:gd name="T37" fmla="*/ 1131 h 1370"/>
                <a:gd name="T38" fmla="*/ 1073 w 2099"/>
                <a:gd name="T39" fmla="*/ 1370 h 1370"/>
                <a:gd name="T40" fmla="*/ 1049 w 2099"/>
                <a:gd name="T41" fmla="*/ 137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9" h="1370">
                  <a:moveTo>
                    <a:pt x="1049" y="1370"/>
                  </a:moveTo>
                  <a:cubicBezTo>
                    <a:pt x="1042" y="1370"/>
                    <a:pt x="1035" y="1370"/>
                    <a:pt x="1027" y="1370"/>
                  </a:cubicBezTo>
                  <a:lnTo>
                    <a:pt x="1027" y="1131"/>
                  </a:lnTo>
                  <a:lnTo>
                    <a:pt x="602" y="708"/>
                  </a:lnTo>
                  <a:lnTo>
                    <a:pt x="0" y="708"/>
                  </a:lnTo>
                  <a:cubicBezTo>
                    <a:pt x="0" y="700"/>
                    <a:pt x="0" y="692"/>
                    <a:pt x="0" y="685"/>
                  </a:cubicBezTo>
                  <a:cubicBezTo>
                    <a:pt x="0" y="677"/>
                    <a:pt x="0" y="669"/>
                    <a:pt x="0" y="662"/>
                  </a:cubicBezTo>
                  <a:lnTo>
                    <a:pt x="602" y="662"/>
                  </a:lnTo>
                  <a:lnTo>
                    <a:pt x="1027" y="241"/>
                  </a:lnTo>
                  <a:lnTo>
                    <a:pt x="1027" y="0"/>
                  </a:lnTo>
                  <a:cubicBezTo>
                    <a:pt x="1035" y="0"/>
                    <a:pt x="1042" y="0"/>
                    <a:pt x="1049" y="0"/>
                  </a:cubicBezTo>
                  <a:cubicBezTo>
                    <a:pt x="1057" y="0"/>
                    <a:pt x="1065" y="0"/>
                    <a:pt x="1073" y="0"/>
                  </a:cubicBezTo>
                  <a:lnTo>
                    <a:pt x="1073" y="241"/>
                  </a:lnTo>
                  <a:lnTo>
                    <a:pt x="1499" y="662"/>
                  </a:lnTo>
                  <a:lnTo>
                    <a:pt x="2098" y="662"/>
                  </a:lnTo>
                  <a:cubicBezTo>
                    <a:pt x="2099" y="669"/>
                    <a:pt x="2099" y="677"/>
                    <a:pt x="2099" y="685"/>
                  </a:cubicBezTo>
                  <a:cubicBezTo>
                    <a:pt x="2099" y="692"/>
                    <a:pt x="2099" y="700"/>
                    <a:pt x="2098" y="708"/>
                  </a:cubicBezTo>
                  <a:lnTo>
                    <a:pt x="1499" y="708"/>
                  </a:lnTo>
                  <a:lnTo>
                    <a:pt x="1073" y="1131"/>
                  </a:lnTo>
                  <a:lnTo>
                    <a:pt x="1073" y="1370"/>
                  </a:lnTo>
                  <a:cubicBezTo>
                    <a:pt x="1065" y="1370"/>
                    <a:pt x="1057" y="1370"/>
                    <a:pt x="1049" y="1370"/>
                  </a:cubicBezTo>
                  <a:close/>
                </a:path>
              </a:pathLst>
            </a:custGeom>
            <a:solidFill>
              <a:srgbClr val="D2D4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7"/>
            <p:cNvSpPr>
              <a:spLocks noEditPoints="1"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499 w 2099"/>
                <a:gd name="T1" fmla="*/ 662 h 1370"/>
                <a:gd name="T2" fmla="*/ 1073 w 2099"/>
                <a:gd name="T3" fmla="*/ 241 h 1370"/>
                <a:gd name="T4" fmla="*/ 1073 w 2099"/>
                <a:gd name="T5" fmla="*/ 0 h 1370"/>
                <a:gd name="T6" fmla="*/ 2099 w 2099"/>
                <a:gd name="T7" fmla="*/ 662 h 1370"/>
                <a:gd name="T8" fmla="*/ 1499 w 2099"/>
                <a:gd name="T9" fmla="*/ 662 h 1370"/>
                <a:gd name="T10" fmla="*/ 1073 w 2099"/>
                <a:gd name="T11" fmla="*/ 1370 h 1370"/>
                <a:gd name="T12" fmla="*/ 1073 w 2099"/>
                <a:gd name="T13" fmla="*/ 1370 h 1370"/>
                <a:gd name="T14" fmla="*/ 1073 w 2099"/>
                <a:gd name="T15" fmla="*/ 1131 h 1370"/>
                <a:gd name="T16" fmla="*/ 1499 w 2099"/>
                <a:gd name="T17" fmla="*/ 708 h 1370"/>
                <a:gd name="T18" fmla="*/ 2099 w 2099"/>
                <a:gd name="T19" fmla="*/ 708 h 1370"/>
                <a:gd name="T20" fmla="*/ 1073 w 2099"/>
                <a:gd name="T21" fmla="*/ 1370 h 1370"/>
                <a:gd name="T22" fmla="*/ 602 w 2099"/>
                <a:gd name="T23" fmla="*/ 662 h 1370"/>
                <a:gd name="T24" fmla="*/ 602 w 2099"/>
                <a:gd name="T25" fmla="*/ 662 h 1370"/>
                <a:gd name="T26" fmla="*/ 0 w 2099"/>
                <a:gd name="T27" fmla="*/ 662 h 1370"/>
                <a:gd name="T28" fmla="*/ 1027 w 2099"/>
                <a:gd name="T29" fmla="*/ 0 h 1370"/>
                <a:gd name="T30" fmla="*/ 1027 w 2099"/>
                <a:gd name="T31" fmla="*/ 241 h 1370"/>
                <a:gd name="T32" fmla="*/ 602 w 2099"/>
                <a:gd name="T33" fmla="*/ 662 h 1370"/>
                <a:gd name="T34" fmla="*/ 0 w 2099"/>
                <a:gd name="T35" fmla="*/ 708 h 1370"/>
                <a:gd name="T36" fmla="*/ 0 w 2099"/>
                <a:gd name="T37" fmla="*/ 708 h 1370"/>
                <a:gd name="T38" fmla="*/ 602 w 2099"/>
                <a:gd name="T39" fmla="*/ 708 h 1370"/>
                <a:gd name="T40" fmla="*/ 1027 w 2099"/>
                <a:gd name="T41" fmla="*/ 1131 h 1370"/>
                <a:gd name="T42" fmla="*/ 1027 w 2099"/>
                <a:gd name="T43" fmla="*/ 1370 h 1370"/>
                <a:gd name="T44" fmla="*/ 0 w 2099"/>
                <a:gd name="T45" fmla="*/ 70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99" h="1370">
                  <a:moveTo>
                    <a:pt x="1499" y="662"/>
                  </a:moveTo>
                  <a:lnTo>
                    <a:pt x="1073" y="241"/>
                  </a:lnTo>
                  <a:lnTo>
                    <a:pt x="1073" y="0"/>
                  </a:lnTo>
                  <a:cubicBezTo>
                    <a:pt x="1630" y="7"/>
                    <a:pt x="2080" y="299"/>
                    <a:pt x="2099" y="662"/>
                  </a:cubicBezTo>
                  <a:lnTo>
                    <a:pt x="1499" y="662"/>
                  </a:lnTo>
                  <a:close/>
                  <a:moveTo>
                    <a:pt x="1073" y="1370"/>
                  </a:moveTo>
                  <a:lnTo>
                    <a:pt x="1073" y="1370"/>
                  </a:lnTo>
                  <a:lnTo>
                    <a:pt x="1073" y="1131"/>
                  </a:lnTo>
                  <a:lnTo>
                    <a:pt x="1499" y="708"/>
                  </a:lnTo>
                  <a:lnTo>
                    <a:pt x="2099" y="708"/>
                  </a:lnTo>
                  <a:cubicBezTo>
                    <a:pt x="2080" y="1071"/>
                    <a:pt x="1630" y="1363"/>
                    <a:pt x="1073" y="1370"/>
                  </a:cubicBezTo>
                  <a:close/>
                  <a:moveTo>
                    <a:pt x="602" y="662"/>
                  </a:moveTo>
                  <a:lnTo>
                    <a:pt x="602" y="662"/>
                  </a:lnTo>
                  <a:lnTo>
                    <a:pt x="0" y="662"/>
                  </a:lnTo>
                  <a:cubicBezTo>
                    <a:pt x="18" y="299"/>
                    <a:pt x="471" y="7"/>
                    <a:pt x="1027" y="0"/>
                  </a:cubicBezTo>
                  <a:lnTo>
                    <a:pt x="1027" y="241"/>
                  </a:lnTo>
                  <a:lnTo>
                    <a:pt x="602" y="662"/>
                  </a:lnTo>
                  <a:close/>
                  <a:moveTo>
                    <a:pt x="0" y="708"/>
                  </a:moveTo>
                  <a:lnTo>
                    <a:pt x="0" y="708"/>
                  </a:lnTo>
                  <a:lnTo>
                    <a:pt x="602" y="708"/>
                  </a:lnTo>
                  <a:lnTo>
                    <a:pt x="1027" y="1131"/>
                  </a:lnTo>
                  <a:lnTo>
                    <a:pt x="1027" y="1370"/>
                  </a:lnTo>
                  <a:cubicBezTo>
                    <a:pt x="471" y="1363"/>
                    <a:pt x="18" y="1071"/>
                    <a:pt x="0" y="708"/>
                  </a:cubicBezTo>
                  <a:close/>
                </a:path>
              </a:pathLst>
            </a:custGeom>
            <a:solidFill>
              <a:srgbClr val="AA32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8"/>
            <p:cNvSpPr>
              <a:spLocks noEditPoints="1"/>
            </p:cNvSpPr>
            <p:nvPr userDrawn="1"/>
          </p:nvSpPr>
          <p:spPr bwMode="auto">
            <a:xfrm>
              <a:off x="1562493" y="741363"/>
              <a:ext cx="889000" cy="517525"/>
            </a:xfrm>
            <a:custGeom>
              <a:avLst/>
              <a:gdLst>
                <a:gd name="T0" fmla="*/ 440 w 2457"/>
                <a:gd name="T1" fmla="*/ 1399 h 1431"/>
                <a:gd name="T2" fmla="*/ 852 w 2457"/>
                <a:gd name="T3" fmla="*/ 1014 h 1431"/>
                <a:gd name="T4" fmla="*/ 571 w 2457"/>
                <a:gd name="T5" fmla="*/ 686 h 1431"/>
                <a:gd name="T6" fmla="*/ 571 w 2457"/>
                <a:gd name="T7" fmla="*/ 676 h 1431"/>
                <a:gd name="T8" fmla="*/ 807 w 2457"/>
                <a:gd name="T9" fmla="*/ 352 h 1431"/>
                <a:gd name="T10" fmla="*/ 752 w 2457"/>
                <a:gd name="T11" fmla="*/ 169 h 1431"/>
                <a:gd name="T12" fmla="*/ 446 w 2457"/>
                <a:gd name="T13" fmla="*/ 29 h 1431"/>
                <a:gd name="T14" fmla="*/ 0 w 2457"/>
                <a:gd name="T15" fmla="*/ 29 h 1431"/>
                <a:gd name="T16" fmla="*/ 0 w 2457"/>
                <a:gd name="T17" fmla="*/ 1399 h 1431"/>
                <a:gd name="T18" fmla="*/ 440 w 2457"/>
                <a:gd name="T19" fmla="*/ 1399 h 1431"/>
                <a:gd name="T20" fmla="*/ 175 w 2457"/>
                <a:gd name="T21" fmla="*/ 758 h 1431"/>
                <a:gd name="T22" fmla="*/ 361 w 2457"/>
                <a:gd name="T23" fmla="*/ 758 h 1431"/>
                <a:gd name="T24" fmla="*/ 674 w 2457"/>
                <a:gd name="T25" fmla="*/ 1014 h 1431"/>
                <a:gd name="T26" fmla="*/ 421 w 2457"/>
                <a:gd name="T27" fmla="*/ 1247 h 1431"/>
                <a:gd name="T28" fmla="*/ 175 w 2457"/>
                <a:gd name="T29" fmla="*/ 1247 h 1431"/>
                <a:gd name="T30" fmla="*/ 175 w 2457"/>
                <a:gd name="T31" fmla="*/ 758 h 1431"/>
                <a:gd name="T32" fmla="*/ 175 w 2457"/>
                <a:gd name="T33" fmla="*/ 181 h 1431"/>
                <a:gd name="T34" fmla="*/ 421 w 2457"/>
                <a:gd name="T35" fmla="*/ 181 h 1431"/>
                <a:gd name="T36" fmla="*/ 632 w 2457"/>
                <a:gd name="T37" fmla="*/ 388 h 1431"/>
                <a:gd name="T38" fmla="*/ 429 w 2457"/>
                <a:gd name="T39" fmla="*/ 605 h 1431"/>
                <a:gd name="T40" fmla="*/ 175 w 2457"/>
                <a:gd name="T41" fmla="*/ 605 h 1431"/>
                <a:gd name="T42" fmla="*/ 175 w 2457"/>
                <a:gd name="T43" fmla="*/ 181 h 1431"/>
                <a:gd name="T44" fmla="*/ 1339 w 2457"/>
                <a:gd name="T45" fmla="*/ 29 h 1431"/>
                <a:gd name="T46" fmla="*/ 1165 w 2457"/>
                <a:gd name="T47" fmla="*/ 29 h 1431"/>
                <a:gd name="T48" fmla="*/ 1165 w 2457"/>
                <a:gd name="T49" fmla="*/ 1399 h 1431"/>
                <a:gd name="T50" fmla="*/ 1339 w 2457"/>
                <a:gd name="T51" fmla="*/ 1399 h 1431"/>
                <a:gd name="T52" fmla="*/ 1339 w 2457"/>
                <a:gd name="T53" fmla="*/ 29 h 1431"/>
                <a:gd name="T54" fmla="*/ 1632 w 2457"/>
                <a:gd name="T55" fmla="*/ 991 h 1431"/>
                <a:gd name="T56" fmla="*/ 2032 w 2457"/>
                <a:gd name="T57" fmla="*/ 1427 h 1431"/>
                <a:gd name="T58" fmla="*/ 2457 w 2457"/>
                <a:gd name="T59" fmla="*/ 1046 h 1431"/>
                <a:gd name="T60" fmla="*/ 1842 w 2457"/>
                <a:gd name="T61" fmla="*/ 353 h 1431"/>
                <a:gd name="T62" fmla="*/ 2053 w 2457"/>
                <a:gd name="T63" fmla="*/ 152 h 1431"/>
                <a:gd name="T64" fmla="*/ 2263 w 2457"/>
                <a:gd name="T65" fmla="*/ 401 h 1431"/>
                <a:gd name="T66" fmla="*/ 2446 w 2457"/>
                <a:gd name="T67" fmla="*/ 401 h 1431"/>
                <a:gd name="T68" fmla="*/ 2066 w 2457"/>
                <a:gd name="T69" fmla="*/ 0 h 1431"/>
                <a:gd name="T70" fmla="*/ 1664 w 2457"/>
                <a:gd name="T71" fmla="*/ 372 h 1431"/>
                <a:gd name="T72" fmla="*/ 2278 w 2457"/>
                <a:gd name="T73" fmla="*/ 1053 h 1431"/>
                <a:gd name="T74" fmla="*/ 2034 w 2457"/>
                <a:gd name="T75" fmla="*/ 1276 h 1431"/>
                <a:gd name="T76" fmla="*/ 1804 w 2457"/>
                <a:gd name="T77" fmla="*/ 1031 h 1431"/>
                <a:gd name="T78" fmla="*/ 1804 w 2457"/>
                <a:gd name="T79" fmla="*/ 991 h 1431"/>
                <a:gd name="T80" fmla="*/ 1632 w 2457"/>
                <a:gd name="T81" fmla="*/ 991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57" h="1431">
                  <a:moveTo>
                    <a:pt x="440" y="1399"/>
                  </a:moveTo>
                  <a:cubicBezTo>
                    <a:pt x="596" y="1399"/>
                    <a:pt x="852" y="1364"/>
                    <a:pt x="852" y="1014"/>
                  </a:cubicBezTo>
                  <a:cubicBezTo>
                    <a:pt x="852" y="826"/>
                    <a:pt x="767" y="708"/>
                    <a:pt x="571" y="686"/>
                  </a:cubicBezTo>
                  <a:lnTo>
                    <a:pt x="571" y="676"/>
                  </a:lnTo>
                  <a:cubicBezTo>
                    <a:pt x="747" y="636"/>
                    <a:pt x="807" y="522"/>
                    <a:pt x="807" y="352"/>
                  </a:cubicBezTo>
                  <a:cubicBezTo>
                    <a:pt x="807" y="325"/>
                    <a:pt x="799" y="243"/>
                    <a:pt x="752" y="169"/>
                  </a:cubicBezTo>
                  <a:cubicBezTo>
                    <a:pt x="700" y="93"/>
                    <a:pt x="636" y="29"/>
                    <a:pt x="446" y="29"/>
                  </a:cubicBezTo>
                  <a:lnTo>
                    <a:pt x="0" y="29"/>
                  </a:lnTo>
                  <a:lnTo>
                    <a:pt x="0" y="1399"/>
                  </a:lnTo>
                  <a:lnTo>
                    <a:pt x="440" y="1399"/>
                  </a:lnTo>
                  <a:close/>
                  <a:moveTo>
                    <a:pt x="175" y="758"/>
                  </a:moveTo>
                  <a:lnTo>
                    <a:pt x="361" y="758"/>
                  </a:lnTo>
                  <a:cubicBezTo>
                    <a:pt x="539" y="758"/>
                    <a:pt x="674" y="795"/>
                    <a:pt x="674" y="1014"/>
                  </a:cubicBezTo>
                  <a:cubicBezTo>
                    <a:pt x="674" y="1114"/>
                    <a:pt x="607" y="1247"/>
                    <a:pt x="421" y="1247"/>
                  </a:cubicBezTo>
                  <a:lnTo>
                    <a:pt x="175" y="1247"/>
                  </a:lnTo>
                  <a:lnTo>
                    <a:pt x="175" y="758"/>
                  </a:lnTo>
                  <a:close/>
                  <a:moveTo>
                    <a:pt x="175" y="181"/>
                  </a:moveTo>
                  <a:lnTo>
                    <a:pt x="421" y="181"/>
                  </a:lnTo>
                  <a:cubicBezTo>
                    <a:pt x="567" y="181"/>
                    <a:pt x="632" y="274"/>
                    <a:pt x="632" y="388"/>
                  </a:cubicBezTo>
                  <a:cubicBezTo>
                    <a:pt x="632" y="520"/>
                    <a:pt x="566" y="604"/>
                    <a:pt x="429" y="605"/>
                  </a:cubicBezTo>
                  <a:lnTo>
                    <a:pt x="175" y="605"/>
                  </a:lnTo>
                  <a:lnTo>
                    <a:pt x="175" y="181"/>
                  </a:lnTo>
                  <a:close/>
                  <a:moveTo>
                    <a:pt x="1339" y="29"/>
                  </a:moveTo>
                  <a:lnTo>
                    <a:pt x="1165" y="29"/>
                  </a:lnTo>
                  <a:lnTo>
                    <a:pt x="1165" y="1399"/>
                  </a:lnTo>
                  <a:lnTo>
                    <a:pt x="1339" y="1399"/>
                  </a:lnTo>
                  <a:lnTo>
                    <a:pt x="1339" y="29"/>
                  </a:lnTo>
                  <a:close/>
                  <a:moveTo>
                    <a:pt x="1632" y="991"/>
                  </a:moveTo>
                  <a:cubicBezTo>
                    <a:pt x="1628" y="1122"/>
                    <a:pt x="1628" y="1431"/>
                    <a:pt x="2032" y="1427"/>
                  </a:cubicBezTo>
                  <a:cubicBezTo>
                    <a:pt x="2258" y="1427"/>
                    <a:pt x="2457" y="1334"/>
                    <a:pt x="2457" y="1046"/>
                  </a:cubicBezTo>
                  <a:cubicBezTo>
                    <a:pt x="2457" y="611"/>
                    <a:pt x="1842" y="655"/>
                    <a:pt x="1842" y="353"/>
                  </a:cubicBezTo>
                  <a:cubicBezTo>
                    <a:pt x="1842" y="205"/>
                    <a:pt x="1948" y="152"/>
                    <a:pt x="2053" y="152"/>
                  </a:cubicBezTo>
                  <a:cubicBezTo>
                    <a:pt x="2218" y="152"/>
                    <a:pt x="2265" y="251"/>
                    <a:pt x="2263" y="401"/>
                  </a:cubicBezTo>
                  <a:lnTo>
                    <a:pt x="2446" y="401"/>
                  </a:lnTo>
                  <a:cubicBezTo>
                    <a:pt x="2457" y="122"/>
                    <a:pt x="2317" y="0"/>
                    <a:pt x="2066" y="0"/>
                  </a:cubicBezTo>
                  <a:cubicBezTo>
                    <a:pt x="1836" y="0"/>
                    <a:pt x="1664" y="129"/>
                    <a:pt x="1664" y="372"/>
                  </a:cubicBezTo>
                  <a:cubicBezTo>
                    <a:pt x="1664" y="784"/>
                    <a:pt x="2278" y="750"/>
                    <a:pt x="2278" y="1053"/>
                  </a:cubicBezTo>
                  <a:cubicBezTo>
                    <a:pt x="2278" y="1216"/>
                    <a:pt x="2173" y="1276"/>
                    <a:pt x="2034" y="1276"/>
                  </a:cubicBezTo>
                  <a:cubicBezTo>
                    <a:pt x="1922" y="1276"/>
                    <a:pt x="1804" y="1216"/>
                    <a:pt x="1804" y="1031"/>
                  </a:cubicBezTo>
                  <a:lnTo>
                    <a:pt x="1804" y="991"/>
                  </a:lnTo>
                  <a:lnTo>
                    <a:pt x="1632" y="991"/>
                  </a:ln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" name="Rectangle 3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15415" y="4840663"/>
            <a:ext cx="7440826" cy="864096"/>
          </a:xfrm>
        </p:spPr>
        <p:txBody>
          <a:bodyPr/>
          <a:lstStyle>
            <a:lvl1pPr>
              <a:defRPr sz="3000" b="0">
                <a:solidFill>
                  <a:srgbClr val="AA322F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sp>
        <p:nvSpPr>
          <p:cNvPr id="11" name="Rectangle 3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15414" y="5741534"/>
            <a:ext cx="7440827" cy="64807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subtitle</a:t>
            </a:r>
            <a:r>
              <a:rPr lang="de-DE" noProof="0" dirty="0"/>
              <a:t>, </a:t>
            </a:r>
            <a:br>
              <a:rPr lang="de-DE" noProof="0" dirty="0"/>
            </a:br>
            <a:r>
              <a:rPr lang="de-DE" noProof="0" dirty="0" err="1"/>
              <a:t>author</a:t>
            </a:r>
            <a:r>
              <a:rPr lang="de-DE" noProof="0" dirty="0"/>
              <a:t> </a:t>
            </a:r>
            <a:r>
              <a:rPr lang="de-DE" noProof="0" dirty="0" err="1"/>
              <a:t>and</a:t>
            </a:r>
            <a:r>
              <a:rPr lang="de-DE" noProof="0" dirty="0"/>
              <a:t> </a:t>
            </a:r>
            <a:r>
              <a:rPr lang="de-DE" noProof="0" dirty="0" err="1"/>
              <a:t>date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1964118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20396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 bwMode="auto">
          <a:xfrm>
            <a:off x="247" y="821"/>
            <a:ext cx="12204224" cy="5361749"/>
          </a:xfrm>
          <a:custGeom>
            <a:avLst/>
            <a:gdLst>
              <a:gd name="connsiteX0" fmla="*/ 0 w 7775575"/>
              <a:gd name="connsiteY0" fmla="*/ 0 h 4535488"/>
              <a:gd name="connsiteX1" fmla="*/ 7775575 w 7775575"/>
              <a:gd name="connsiteY1" fmla="*/ 0 h 4535488"/>
              <a:gd name="connsiteX2" fmla="*/ 7775575 w 7775575"/>
              <a:gd name="connsiteY2" fmla="*/ 4535488 h 4535488"/>
              <a:gd name="connsiteX3" fmla="*/ 0 w 7775575"/>
              <a:gd name="connsiteY3" fmla="*/ 4535488 h 4535488"/>
              <a:gd name="connsiteX4" fmla="*/ 0 w 7775575"/>
              <a:gd name="connsiteY4" fmla="*/ 0 h 4535488"/>
              <a:gd name="connsiteX0" fmla="*/ 685800 w 8461375"/>
              <a:gd name="connsiteY0" fmla="*/ 0 h 4535488"/>
              <a:gd name="connsiteX1" fmla="*/ 8461375 w 8461375"/>
              <a:gd name="connsiteY1" fmla="*/ 0 h 4535488"/>
              <a:gd name="connsiteX2" fmla="*/ 8461375 w 8461375"/>
              <a:gd name="connsiteY2" fmla="*/ 4535488 h 4535488"/>
              <a:gd name="connsiteX3" fmla="*/ 0 w 8461375"/>
              <a:gd name="connsiteY3" fmla="*/ 2478088 h 4535488"/>
              <a:gd name="connsiteX4" fmla="*/ 685800 w 8461375"/>
              <a:gd name="connsiteY4" fmla="*/ 0 h 4535488"/>
              <a:gd name="connsiteX0" fmla="*/ 685800 w 9129590"/>
              <a:gd name="connsiteY0" fmla="*/ 0 h 3621088"/>
              <a:gd name="connsiteX1" fmla="*/ 8461375 w 9129590"/>
              <a:gd name="connsiteY1" fmla="*/ 0 h 3621088"/>
              <a:gd name="connsiteX2" fmla="*/ 9129590 w 9129590"/>
              <a:gd name="connsiteY2" fmla="*/ 3621088 h 3621088"/>
              <a:gd name="connsiteX3" fmla="*/ 0 w 9129590"/>
              <a:gd name="connsiteY3" fmla="*/ 2478088 h 3621088"/>
              <a:gd name="connsiteX4" fmla="*/ 685800 w 9129590"/>
              <a:gd name="connsiteY4" fmla="*/ 0 h 3621088"/>
              <a:gd name="connsiteX0" fmla="*/ 685800 w 9147175"/>
              <a:gd name="connsiteY0" fmla="*/ 1230923 h 4852011"/>
              <a:gd name="connsiteX1" fmla="*/ 9147175 w 9147175"/>
              <a:gd name="connsiteY1" fmla="*/ 0 h 4852011"/>
              <a:gd name="connsiteX2" fmla="*/ 9129590 w 9147175"/>
              <a:gd name="connsiteY2" fmla="*/ 4852011 h 4852011"/>
              <a:gd name="connsiteX3" fmla="*/ 0 w 9147175"/>
              <a:gd name="connsiteY3" fmla="*/ 3709011 h 4852011"/>
              <a:gd name="connsiteX4" fmla="*/ 685800 w 9147175"/>
              <a:gd name="connsiteY4" fmla="*/ 1230923 h 4852011"/>
              <a:gd name="connsiteX0" fmla="*/ 0 w 9182344"/>
              <a:gd name="connsiteY0" fmla="*/ 2215661 h 4852011"/>
              <a:gd name="connsiteX1" fmla="*/ 9182344 w 9182344"/>
              <a:gd name="connsiteY1" fmla="*/ 0 h 4852011"/>
              <a:gd name="connsiteX2" fmla="*/ 9164759 w 9182344"/>
              <a:gd name="connsiteY2" fmla="*/ 4852011 h 4852011"/>
              <a:gd name="connsiteX3" fmla="*/ 35169 w 9182344"/>
              <a:gd name="connsiteY3" fmla="*/ 3709011 h 4852011"/>
              <a:gd name="connsiteX4" fmla="*/ 0 w 9182344"/>
              <a:gd name="connsiteY4" fmla="*/ 2215661 h 4852011"/>
              <a:gd name="connsiteX0" fmla="*/ 3076 w 9147175"/>
              <a:gd name="connsiteY0" fmla="*/ 2163509 h 4852011"/>
              <a:gd name="connsiteX1" fmla="*/ 9147175 w 9147175"/>
              <a:gd name="connsiteY1" fmla="*/ 0 h 4852011"/>
              <a:gd name="connsiteX2" fmla="*/ 9129590 w 9147175"/>
              <a:gd name="connsiteY2" fmla="*/ 4852011 h 4852011"/>
              <a:gd name="connsiteX3" fmla="*/ 0 w 9147175"/>
              <a:gd name="connsiteY3" fmla="*/ 3709011 h 4852011"/>
              <a:gd name="connsiteX4" fmla="*/ 3076 w 9147175"/>
              <a:gd name="connsiteY4" fmla="*/ 2163509 h 4852011"/>
              <a:gd name="connsiteX0" fmla="*/ 3076 w 9148689"/>
              <a:gd name="connsiteY0" fmla="*/ 2163509 h 4872872"/>
              <a:gd name="connsiteX1" fmla="*/ 9147175 w 9148689"/>
              <a:gd name="connsiteY1" fmla="*/ 0 h 4872872"/>
              <a:gd name="connsiteX2" fmla="*/ 9146974 w 9148689"/>
              <a:gd name="connsiteY2" fmla="*/ 4872872 h 4872872"/>
              <a:gd name="connsiteX3" fmla="*/ 0 w 9148689"/>
              <a:gd name="connsiteY3" fmla="*/ 3709011 h 4872872"/>
              <a:gd name="connsiteX4" fmla="*/ 3076 w 9148689"/>
              <a:gd name="connsiteY4" fmla="*/ 2163509 h 4872872"/>
              <a:gd name="connsiteX0" fmla="*/ 3076 w 9148689"/>
              <a:gd name="connsiteY0" fmla="*/ 2128741 h 4838104"/>
              <a:gd name="connsiteX1" fmla="*/ 9147175 w 9148689"/>
              <a:gd name="connsiteY1" fmla="*/ 0 h 4838104"/>
              <a:gd name="connsiteX2" fmla="*/ 9146974 w 9148689"/>
              <a:gd name="connsiteY2" fmla="*/ 4838104 h 4838104"/>
              <a:gd name="connsiteX3" fmla="*/ 0 w 9148689"/>
              <a:gd name="connsiteY3" fmla="*/ 3674243 h 4838104"/>
              <a:gd name="connsiteX4" fmla="*/ 3076 w 9148689"/>
              <a:gd name="connsiteY4" fmla="*/ 2128741 h 4838104"/>
              <a:gd name="connsiteX0" fmla="*/ 3076 w 9148689"/>
              <a:gd name="connsiteY0" fmla="*/ 2128741 h 5246326"/>
              <a:gd name="connsiteX1" fmla="*/ 9147175 w 9148689"/>
              <a:gd name="connsiteY1" fmla="*/ 0 h 5246326"/>
              <a:gd name="connsiteX2" fmla="*/ 9146974 w 9148689"/>
              <a:gd name="connsiteY2" fmla="*/ 4838104 h 5246326"/>
              <a:gd name="connsiteX3" fmla="*/ 0 w 9148689"/>
              <a:gd name="connsiteY3" fmla="*/ 5162081 h 5246326"/>
              <a:gd name="connsiteX4" fmla="*/ 3076 w 9148689"/>
              <a:gd name="connsiteY4" fmla="*/ 2128741 h 5246326"/>
              <a:gd name="connsiteX0" fmla="*/ 3076 w 9148689"/>
              <a:gd name="connsiteY0" fmla="*/ 2454205 h 5246326"/>
              <a:gd name="connsiteX1" fmla="*/ 9147175 w 9148689"/>
              <a:gd name="connsiteY1" fmla="*/ 0 h 5246326"/>
              <a:gd name="connsiteX2" fmla="*/ 9146974 w 9148689"/>
              <a:gd name="connsiteY2" fmla="*/ 4838104 h 5246326"/>
              <a:gd name="connsiteX3" fmla="*/ 0 w 9148689"/>
              <a:gd name="connsiteY3" fmla="*/ 5162081 h 5246326"/>
              <a:gd name="connsiteX4" fmla="*/ 3076 w 9148689"/>
              <a:gd name="connsiteY4" fmla="*/ 2454205 h 5246326"/>
              <a:gd name="connsiteX0" fmla="*/ 3076 w 9148689"/>
              <a:gd name="connsiteY0" fmla="*/ 2454205 h 5268113"/>
              <a:gd name="connsiteX1" fmla="*/ 9147175 w 9148689"/>
              <a:gd name="connsiteY1" fmla="*/ 0 h 5268113"/>
              <a:gd name="connsiteX2" fmla="*/ 9146974 w 9148689"/>
              <a:gd name="connsiteY2" fmla="*/ 4838104 h 5268113"/>
              <a:gd name="connsiteX3" fmla="*/ 0 w 9148689"/>
              <a:gd name="connsiteY3" fmla="*/ 5185328 h 5268113"/>
              <a:gd name="connsiteX4" fmla="*/ 3076 w 9148689"/>
              <a:gd name="connsiteY4" fmla="*/ 2454205 h 5268113"/>
              <a:gd name="connsiteX0" fmla="*/ 3076 w 9148689"/>
              <a:gd name="connsiteY0" fmla="*/ 2454205 h 5275387"/>
              <a:gd name="connsiteX1" fmla="*/ 9147175 w 9148689"/>
              <a:gd name="connsiteY1" fmla="*/ 0 h 5275387"/>
              <a:gd name="connsiteX2" fmla="*/ 9146974 w 9148689"/>
              <a:gd name="connsiteY2" fmla="*/ 4838104 h 5275387"/>
              <a:gd name="connsiteX3" fmla="*/ 0 w 9148689"/>
              <a:gd name="connsiteY3" fmla="*/ 5193077 h 5275387"/>
              <a:gd name="connsiteX4" fmla="*/ 3076 w 9148689"/>
              <a:gd name="connsiteY4" fmla="*/ 2454205 h 5275387"/>
              <a:gd name="connsiteX0" fmla="*/ 3076 w 9148689"/>
              <a:gd name="connsiteY0" fmla="*/ 2454205 h 6318192"/>
              <a:gd name="connsiteX1" fmla="*/ 9147175 w 9148689"/>
              <a:gd name="connsiteY1" fmla="*/ 0 h 6318192"/>
              <a:gd name="connsiteX2" fmla="*/ 9146974 w 9148689"/>
              <a:gd name="connsiteY2" fmla="*/ 6318192 h 6318192"/>
              <a:gd name="connsiteX3" fmla="*/ 0 w 9148689"/>
              <a:gd name="connsiteY3" fmla="*/ 5193077 h 6318192"/>
              <a:gd name="connsiteX4" fmla="*/ 3076 w 9148689"/>
              <a:gd name="connsiteY4" fmla="*/ 2454205 h 6318192"/>
              <a:gd name="connsiteX0" fmla="*/ 65 w 9145678"/>
              <a:gd name="connsiteY0" fmla="*/ 2454205 h 6318192"/>
              <a:gd name="connsiteX1" fmla="*/ 9144164 w 9145678"/>
              <a:gd name="connsiteY1" fmla="*/ 0 h 6318192"/>
              <a:gd name="connsiteX2" fmla="*/ 9143963 w 9145678"/>
              <a:gd name="connsiteY2" fmla="*/ 6318192 h 6318192"/>
              <a:gd name="connsiteX3" fmla="*/ 9515 w 9145678"/>
              <a:gd name="connsiteY3" fmla="*/ 3740058 h 6318192"/>
              <a:gd name="connsiteX4" fmla="*/ 65 w 9145678"/>
              <a:gd name="connsiteY4" fmla="*/ 2454205 h 6318192"/>
              <a:gd name="connsiteX0" fmla="*/ 65 w 9145678"/>
              <a:gd name="connsiteY0" fmla="*/ 2454205 h 4827594"/>
              <a:gd name="connsiteX1" fmla="*/ 9144164 w 9145678"/>
              <a:gd name="connsiteY1" fmla="*/ 0 h 4827594"/>
              <a:gd name="connsiteX2" fmla="*/ 9143963 w 9145678"/>
              <a:gd name="connsiteY2" fmla="*/ 4827594 h 4827594"/>
              <a:gd name="connsiteX3" fmla="*/ 9515 w 9145678"/>
              <a:gd name="connsiteY3" fmla="*/ 3740058 h 4827594"/>
              <a:gd name="connsiteX4" fmla="*/ 65 w 9145678"/>
              <a:gd name="connsiteY4" fmla="*/ 2454205 h 4827594"/>
              <a:gd name="connsiteX0" fmla="*/ 1307 w 9146920"/>
              <a:gd name="connsiteY0" fmla="*/ 2454205 h 4827594"/>
              <a:gd name="connsiteX1" fmla="*/ 9145406 w 9146920"/>
              <a:gd name="connsiteY1" fmla="*/ 0 h 4827594"/>
              <a:gd name="connsiteX2" fmla="*/ 9145205 w 9146920"/>
              <a:gd name="connsiteY2" fmla="*/ 4827594 h 4827594"/>
              <a:gd name="connsiteX3" fmla="*/ 0 w 9146920"/>
              <a:gd name="connsiteY3" fmla="*/ 3750816 h 4827594"/>
              <a:gd name="connsiteX4" fmla="*/ 1307 w 9146920"/>
              <a:gd name="connsiteY4" fmla="*/ 2454205 h 4827594"/>
              <a:gd name="connsiteX0" fmla="*/ 1307 w 9153168"/>
              <a:gd name="connsiteY0" fmla="*/ 2454205 h 5361749"/>
              <a:gd name="connsiteX1" fmla="*/ 9145406 w 9153168"/>
              <a:gd name="connsiteY1" fmla="*/ 0 h 5361749"/>
              <a:gd name="connsiteX2" fmla="*/ 9151995 w 9153168"/>
              <a:gd name="connsiteY2" fmla="*/ 5361749 h 5361749"/>
              <a:gd name="connsiteX3" fmla="*/ 0 w 9153168"/>
              <a:gd name="connsiteY3" fmla="*/ 3750816 h 5361749"/>
              <a:gd name="connsiteX4" fmla="*/ 1307 w 9153168"/>
              <a:gd name="connsiteY4" fmla="*/ 2454205 h 5361749"/>
              <a:gd name="connsiteX0" fmla="*/ 1307 w 9153168"/>
              <a:gd name="connsiteY0" fmla="*/ 2454205 h 5361749"/>
              <a:gd name="connsiteX1" fmla="*/ 9145406 w 9153168"/>
              <a:gd name="connsiteY1" fmla="*/ 0 h 5361749"/>
              <a:gd name="connsiteX2" fmla="*/ 9151995 w 9153168"/>
              <a:gd name="connsiteY2" fmla="*/ 5361749 h 5361749"/>
              <a:gd name="connsiteX3" fmla="*/ 0 w 9153168"/>
              <a:gd name="connsiteY3" fmla="*/ 3750816 h 5361749"/>
              <a:gd name="connsiteX4" fmla="*/ 1307 w 9153168"/>
              <a:gd name="connsiteY4" fmla="*/ 2454205 h 5361749"/>
              <a:gd name="connsiteX0" fmla="*/ 1307 w 9153168"/>
              <a:gd name="connsiteY0" fmla="*/ 2454205 h 5361749"/>
              <a:gd name="connsiteX1" fmla="*/ 9145406 w 9153168"/>
              <a:gd name="connsiteY1" fmla="*/ 0 h 5361749"/>
              <a:gd name="connsiteX2" fmla="*/ 9151995 w 9153168"/>
              <a:gd name="connsiteY2" fmla="*/ 5361749 h 5361749"/>
              <a:gd name="connsiteX3" fmla="*/ 0 w 9153168"/>
              <a:gd name="connsiteY3" fmla="*/ 3750816 h 5361749"/>
              <a:gd name="connsiteX4" fmla="*/ 1307 w 9153168"/>
              <a:gd name="connsiteY4" fmla="*/ 2454205 h 536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168" h="5361749">
                <a:moveTo>
                  <a:pt x="1307" y="2454205"/>
                </a:moveTo>
                <a:lnTo>
                  <a:pt x="9145406" y="0"/>
                </a:lnTo>
                <a:cubicBezTo>
                  <a:pt x="9139544" y="1617337"/>
                  <a:pt x="9157857" y="3744412"/>
                  <a:pt x="9151995" y="5361749"/>
                </a:cubicBezTo>
                <a:lnTo>
                  <a:pt x="0" y="3750816"/>
                </a:lnTo>
                <a:cubicBezTo>
                  <a:pt x="1025" y="3235649"/>
                  <a:pt x="282" y="2969372"/>
                  <a:pt x="1307" y="2454205"/>
                </a:cubicBez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83018" y="741363"/>
            <a:ext cx="1768475" cy="517525"/>
            <a:chOff x="683018" y="741363"/>
            <a:chExt cx="1768475" cy="517525"/>
          </a:xfrm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049 w 2099"/>
                <a:gd name="T1" fmla="*/ 1370 h 1370"/>
                <a:gd name="T2" fmla="*/ 1027 w 2099"/>
                <a:gd name="T3" fmla="*/ 1370 h 1370"/>
                <a:gd name="T4" fmla="*/ 1027 w 2099"/>
                <a:gd name="T5" fmla="*/ 1131 h 1370"/>
                <a:gd name="T6" fmla="*/ 602 w 2099"/>
                <a:gd name="T7" fmla="*/ 708 h 1370"/>
                <a:gd name="T8" fmla="*/ 0 w 2099"/>
                <a:gd name="T9" fmla="*/ 708 h 1370"/>
                <a:gd name="T10" fmla="*/ 0 w 2099"/>
                <a:gd name="T11" fmla="*/ 685 h 1370"/>
                <a:gd name="T12" fmla="*/ 0 w 2099"/>
                <a:gd name="T13" fmla="*/ 662 h 1370"/>
                <a:gd name="T14" fmla="*/ 602 w 2099"/>
                <a:gd name="T15" fmla="*/ 662 h 1370"/>
                <a:gd name="T16" fmla="*/ 1027 w 2099"/>
                <a:gd name="T17" fmla="*/ 241 h 1370"/>
                <a:gd name="T18" fmla="*/ 1027 w 2099"/>
                <a:gd name="T19" fmla="*/ 0 h 1370"/>
                <a:gd name="T20" fmla="*/ 1049 w 2099"/>
                <a:gd name="T21" fmla="*/ 0 h 1370"/>
                <a:gd name="T22" fmla="*/ 1073 w 2099"/>
                <a:gd name="T23" fmla="*/ 0 h 1370"/>
                <a:gd name="T24" fmla="*/ 1073 w 2099"/>
                <a:gd name="T25" fmla="*/ 241 h 1370"/>
                <a:gd name="T26" fmla="*/ 1499 w 2099"/>
                <a:gd name="T27" fmla="*/ 662 h 1370"/>
                <a:gd name="T28" fmla="*/ 2098 w 2099"/>
                <a:gd name="T29" fmla="*/ 662 h 1370"/>
                <a:gd name="T30" fmla="*/ 2099 w 2099"/>
                <a:gd name="T31" fmla="*/ 685 h 1370"/>
                <a:gd name="T32" fmla="*/ 2098 w 2099"/>
                <a:gd name="T33" fmla="*/ 708 h 1370"/>
                <a:gd name="T34" fmla="*/ 1499 w 2099"/>
                <a:gd name="T35" fmla="*/ 708 h 1370"/>
                <a:gd name="T36" fmla="*/ 1073 w 2099"/>
                <a:gd name="T37" fmla="*/ 1131 h 1370"/>
                <a:gd name="T38" fmla="*/ 1073 w 2099"/>
                <a:gd name="T39" fmla="*/ 1370 h 1370"/>
                <a:gd name="T40" fmla="*/ 1049 w 2099"/>
                <a:gd name="T41" fmla="*/ 137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9" h="1370">
                  <a:moveTo>
                    <a:pt x="1049" y="1370"/>
                  </a:moveTo>
                  <a:cubicBezTo>
                    <a:pt x="1042" y="1370"/>
                    <a:pt x="1035" y="1370"/>
                    <a:pt x="1027" y="1370"/>
                  </a:cubicBezTo>
                  <a:lnTo>
                    <a:pt x="1027" y="1131"/>
                  </a:lnTo>
                  <a:lnTo>
                    <a:pt x="602" y="708"/>
                  </a:lnTo>
                  <a:lnTo>
                    <a:pt x="0" y="708"/>
                  </a:lnTo>
                  <a:cubicBezTo>
                    <a:pt x="0" y="700"/>
                    <a:pt x="0" y="692"/>
                    <a:pt x="0" y="685"/>
                  </a:cubicBezTo>
                  <a:cubicBezTo>
                    <a:pt x="0" y="677"/>
                    <a:pt x="0" y="669"/>
                    <a:pt x="0" y="662"/>
                  </a:cubicBezTo>
                  <a:lnTo>
                    <a:pt x="602" y="662"/>
                  </a:lnTo>
                  <a:lnTo>
                    <a:pt x="1027" y="241"/>
                  </a:lnTo>
                  <a:lnTo>
                    <a:pt x="1027" y="0"/>
                  </a:lnTo>
                  <a:cubicBezTo>
                    <a:pt x="1035" y="0"/>
                    <a:pt x="1042" y="0"/>
                    <a:pt x="1049" y="0"/>
                  </a:cubicBezTo>
                  <a:cubicBezTo>
                    <a:pt x="1057" y="0"/>
                    <a:pt x="1065" y="0"/>
                    <a:pt x="1073" y="0"/>
                  </a:cubicBezTo>
                  <a:lnTo>
                    <a:pt x="1073" y="241"/>
                  </a:lnTo>
                  <a:lnTo>
                    <a:pt x="1499" y="662"/>
                  </a:lnTo>
                  <a:lnTo>
                    <a:pt x="2098" y="662"/>
                  </a:lnTo>
                  <a:cubicBezTo>
                    <a:pt x="2099" y="669"/>
                    <a:pt x="2099" y="677"/>
                    <a:pt x="2099" y="685"/>
                  </a:cubicBezTo>
                  <a:cubicBezTo>
                    <a:pt x="2099" y="692"/>
                    <a:pt x="2099" y="700"/>
                    <a:pt x="2098" y="708"/>
                  </a:cubicBezTo>
                  <a:lnTo>
                    <a:pt x="1499" y="708"/>
                  </a:lnTo>
                  <a:lnTo>
                    <a:pt x="1073" y="1131"/>
                  </a:lnTo>
                  <a:lnTo>
                    <a:pt x="1073" y="1370"/>
                  </a:lnTo>
                  <a:cubicBezTo>
                    <a:pt x="1065" y="1370"/>
                    <a:pt x="1057" y="1370"/>
                    <a:pt x="1049" y="1370"/>
                  </a:cubicBezTo>
                  <a:close/>
                </a:path>
              </a:pathLst>
            </a:custGeom>
            <a:solidFill>
              <a:srgbClr val="D2D4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499 w 2099"/>
                <a:gd name="T1" fmla="*/ 662 h 1370"/>
                <a:gd name="T2" fmla="*/ 1073 w 2099"/>
                <a:gd name="T3" fmla="*/ 241 h 1370"/>
                <a:gd name="T4" fmla="*/ 1073 w 2099"/>
                <a:gd name="T5" fmla="*/ 0 h 1370"/>
                <a:gd name="T6" fmla="*/ 2099 w 2099"/>
                <a:gd name="T7" fmla="*/ 662 h 1370"/>
                <a:gd name="T8" fmla="*/ 1499 w 2099"/>
                <a:gd name="T9" fmla="*/ 662 h 1370"/>
                <a:gd name="T10" fmla="*/ 1073 w 2099"/>
                <a:gd name="T11" fmla="*/ 1370 h 1370"/>
                <a:gd name="T12" fmla="*/ 1073 w 2099"/>
                <a:gd name="T13" fmla="*/ 1370 h 1370"/>
                <a:gd name="T14" fmla="*/ 1073 w 2099"/>
                <a:gd name="T15" fmla="*/ 1131 h 1370"/>
                <a:gd name="T16" fmla="*/ 1499 w 2099"/>
                <a:gd name="T17" fmla="*/ 708 h 1370"/>
                <a:gd name="T18" fmla="*/ 2099 w 2099"/>
                <a:gd name="T19" fmla="*/ 708 h 1370"/>
                <a:gd name="T20" fmla="*/ 1073 w 2099"/>
                <a:gd name="T21" fmla="*/ 1370 h 1370"/>
                <a:gd name="T22" fmla="*/ 602 w 2099"/>
                <a:gd name="T23" fmla="*/ 662 h 1370"/>
                <a:gd name="T24" fmla="*/ 602 w 2099"/>
                <a:gd name="T25" fmla="*/ 662 h 1370"/>
                <a:gd name="T26" fmla="*/ 0 w 2099"/>
                <a:gd name="T27" fmla="*/ 662 h 1370"/>
                <a:gd name="T28" fmla="*/ 1027 w 2099"/>
                <a:gd name="T29" fmla="*/ 0 h 1370"/>
                <a:gd name="T30" fmla="*/ 1027 w 2099"/>
                <a:gd name="T31" fmla="*/ 241 h 1370"/>
                <a:gd name="T32" fmla="*/ 602 w 2099"/>
                <a:gd name="T33" fmla="*/ 662 h 1370"/>
                <a:gd name="T34" fmla="*/ 0 w 2099"/>
                <a:gd name="T35" fmla="*/ 708 h 1370"/>
                <a:gd name="T36" fmla="*/ 0 w 2099"/>
                <a:gd name="T37" fmla="*/ 708 h 1370"/>
                <a:gd name="T38" fmla="*/ 602 w 2099"/>
                <a:gd name="T39" fmla="*/ 708 h 1370"/>
                <a:gd name="T40" fmla="*/ 1027 w 2099"/>
                <a:gd name="T41" fmla="*/ 1131 h 1370"/>
                <a:gd name="T42" fmla="*/ 1027 w 2099"/>
                <a:gd name="T43" fmla="*/ 1370 h 1370"/>
                <a:gd name="T44" fmla="*/ 0 w 2099"/>
                <a:gd name="T45" fmla="*/ 70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99" h="1370">
                  <a:moveTo>
                    <a:pt x="1499" y="662"/>
                  </a:moveTo>
                  <a:lnTo>
                    <a:pt x="1073" y="241"/>
                  </a:lnTo>
                  <a:lnTo>
                    <a:pt x="1073" y="0"/>
                  </a:lnTo>
                  <a:cubicBezTo>
                    <a:pt x="1630" y="7"/>
                    <a:pt x="2080" y="299"/>
                    <a:pt x="2099" y="662"/>
                  </a:cubicBezTo>
                  <a:lnTo>
                    <a:pt x="1499" y="662"/>
                  </a:lnTo>
                  <a:close/>
                  <a:moveTo>
                    <a:pt x="1073" y="1370"/>
                  </a:moveTo>
                  <a:lnTo>
                    <a:pt x="1073" y="1370"/>
                  </a:lnTo>
                  <a:lnTo>
                    <a:pt x="1073" y="1131"/>
                  </a:lnTo>
                  <a:lnTo>
                    <a:pt x="1499" y="708"/>
                  </a:lnTo>
                  <a:lnTo>
                    <a:pt x="2099" y="708"/>
                  </a:lnTo>
                  <a:cubicBezTo>
                    <a:pt x="2080" y="1071"/>
                    <a:pt x="1630" y="1363"/>
                    <a:pt x="1073" y="1370"/>
                  </a:cubicBezTo>
                  <a:close/>
                  <a:moveTo>
                    <a:pt x="602" y="662"/>
                  </a:moveTo>
                  <a:lnTo>
                    <a:pt x="602" y="662"/>
                  </a:lnTo>
                  <a:lnTo>
                    <a:pt x="0" y="662"/>
                  </a:lnTo>
                  <a:cubicBezTo>
                    <a:pt x="18" y="299"/>
                    <a:pt x="471" y="7"/>
                    <a:pt x="1027" y="0"/>
                  </a:cubicBezTo>
                  <a:lnTo>
                    <a:pt x="1027" y="241"/>
                  </a:lnTo>
                  <a:lnTo>
                    <a:pt x="602" y="662"/>
                  </a:lnTo>
                  <a:close/>
                  <a:moveTo>
                    <a:pt x="0" y="708"/>
                  </a:moveTo>
                  <a:lnTo>
                    <a:pt x="0" y="708"/>
                  </a:lnTo>
                  <a:lnTo>
                    <a:pt x="602" y="708"/>
                  </a:lnTo>
                  <a:lnTo>
                    <a:pt x="1027" y="1131"/>
                  </a:lnTo>
                  <a:lnTo>
                    <a:pt x="1027" y="1370"/>
                  </a:lnTo>
                  <a:cubicBezTo>
                    <a:pt x="471" y="1363"/>
                    <a:pt x="18" y="1071"/>
                    <a:pt x="0" y="708"/>
                  </a:cubicBezTo>
                  <a:close/>
                </a:path>
              </a:pathLst>
            </a:custGeom>
            <a:solidFill>
              <a:srgbClr val="AA32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1562493" y="741363"/>
              <a:ext cx="889000" cy="517525"/>
            </a:xfrm>
            <a:custGeom>
              <a:avLst/>
              <a:gdLst>
                <a:gd name="T0" fmla="*/ 440 w 2457"/>
                <a:gd name="T1" fmla="*/ 1399 h 1431"/>
                <a:gd name="T2" fmla="*/ 852 w 2457"/>
                <a:gd name="T3" fmla="*/ 1014 h 1431"/>
                <a:gd name="T4" fmla="*/ 571 w 2457"/>
                <a:gd name="T5" fmla="*/ 686 h 1431"/>
                <a:gd name="T6" fmla="*/ 571 w 2457"/>
                <a:gd name="T7" fmla="*/ 676 h 1431"/>
                <a:gd name="T8" fmla="*/ 807 w 2457"/>
                <a:gd name="T9" fmla="*/ 352 h 1431"/>
                <a:gd name="T10" fmla="*/ 752 w 2457"/>
                <a:gd name="T11" fmla="*/ 169 h 1431"/>
                <a:gd name="T12" fmla="*/ 446 w 2457"/>
                <a:gd name="T13" fmla="*/ 29 h 1431"/>
                <a:gd name="T14" fmla="*/ 0 w 2457"/>
                <a:gd name="T15" fmla="*/ 29 h 1431"/>
                <a:gd name="T16" fmla="*/ 0 w 2457"/>
                <a:gd name="T17" fmla="*/ 1399 h 1431"/>
                <a:gd name="T18" fmla="*/ 440 w 2457"/>
                <a:gd name="T19" fmla="*/ 1399 h 1431"/>
                <a:gd name="T20" fmla="*/ 175 w 2457"/>
                <a:gd name="T21" fmla="*/ 758 h 1431"/>
                <a:gd name="T22" fmla="*/ 361 w 2457"/>
                <a:gd name="T23" fmla="*/ 758 h 1431"/>
                <a:gd name="T24" fmla="*/ 674 w 2457"/>
                <a:gd name="T25" fmla="*/ 1014 h 1431"/>
                <a:gd name="T26" fmla="*/ 421 w 2457"/>
                <a:gd name="T27" fmla="*/ 1247 h 1431"/>
                <a:gd name="T28" fmla="*/ 175 w 2457"/>
                <a:gd name="T29" fmla="*/ 1247 h 1431"/>
                <a:gd name="T30" fmla="*/ 175 w 2457"/>
                <a:gd name="T31" fmla="*/ 758 h 1431"/>
                <a:gd name="T32" fmla="*/ 175 w 2457"/>
                <a:gd name="T33" fmla="*/ 181 h 1431"/>
                <a:gd name="T34" fmla="*/ 421 w 2457"/>
                <a:gd name="T35" fmla="*/ 181 h 1431"/>
                <a:gd name="T36" fmla="*/ 632 w 2457"/>
                <a:gd name="T37" fmla="*/ 388 h 1431"/>
                <a:gd name="T38" fmla="*/ 429 w 2457"/>
                <a:gd name="T39" fmla="*/ 605 h 1431"/>
                <a:gd name="T40" fmla="*/ 175 w 2457"/>
                <a:gd name="T41" fmla="*/ 605 h 1431"/>
                <a:gd name="T42" fmla="*/ 175 w 2457"/>
                <a:gd name="T43" fmla="*/ 181 h 1431"/>
                <a:gd name="T44" fmla="*/ 1339 w 2457"/>
                <a:gd name="T45" fmla="*/ 29 h 1431"/>
                <a:gd name="T46" fmla="*/ 1165 w 2457"/>
                <a:gd name="T47" fmla="*/ 29 h 1431"/>
                <a:gd name="T48" fmla="*/ 1165 w 2457"/>
                <a:gd name="T49" fmla="*/ 1399 h 1431"/>
                <a:gd name="T50" fmla="*/ 1339 w 2457"/>
                <a:gd name="T51" fmla="*/ 1399 h 1431"/>
                <a:gd name="T52" fmla="*/ 1339 w 2457"/>
                <a:gd name="T53" fmla="*/ 29 h 1431"/>
                <a:gd name="T54" fmla="*/ 1632 w 2457"/>
                <a:gd name="T55" fmla="*/ 991 h 1431"/>
                <a:gd name="T56" fmla="*/ 2032 w 2457"/>
                <a:gd name="T57" fmla="*/ 1427 h 1431"/>
                <a:gd name="T58" fmla="*/ 2457 w 2457"/>
                <a:gd name="T59" fmla="*/ 1046 h 1431"/>
                <a:gd name="T60" fmla="*/ 1842 w 2457"/>
                <a:gd name="T61" fmla="*/ 353 h 1431"/>
                <a:gd name="T62" fmla="*/ 2053 w 2457"/>
                <a:gd name="T63" fmla="*/ 152 h 1431"/>
                <a:gd name="T64" fmla="*/ 2263 w 2457"/>
                <a:gd name="T65" fmla="*/ 401 h 1431"/>
                <a:gd name="T66" fmla="*/ 2446 w 2457"/>
                <a:gd name="T67" fmla="*/ 401 h 1431"/>
                <a:gd name="T68" fmla="*/ 2066 w 2457"/>
                <a:gd name="T69" fmla="*/ 0 h 1431"/>
                <a:gd name="T70" fmla="*/ 1664 w 2457"/>
                <a:gd name="T71" fmla="*/ 372 h 1431"/>
                <a:gd name="T72" fmla="*/ 2278 w 2457"/>
                <a:gd name="T73" fmla="*/ 1053 h 1431"/>
                <a:gd name="T74" fmla="*/ 2034 w 2457"/>
                <a:gd name="T75" fmla="*/ 1276 h 1431"/>
                <a:gd name="T76" fmla="*/ 1804 w 2457"/>
                <a:gd name="T77" fmla="*/ 1031 h 1431"/>
                <a:gd name="T78" fmla="*/ 1804 w 2457"/>
                <a:gd name="T79" fmla="*/ 991 h 1431"/>
                <a:gd name="T80" fmla="*/ 1632 w 2457"/>
                <a:gd name="T81" fmla="*/ 991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57" h="1431">
                  <a:moveTo>
                    <a:pt x="440" y="1399"/>
                  </a:moveTo>
                  <a:cubicBezTo>
                    <a:pt x="596" y="1399"/>
                    <a:pt x="852" y="1364"/>
                    <a:pt x="852" y="1014"/>
                  </a:cubicBezTo>
                  <a:cubicBezTo>
                    <a:pt x="852" y="826"/>
                    <a:pt x="767" y="708"/>
                    <a:pt x="571" y="686"/>
                  </a:cubicBezTo>
                  <a:lnTo>
                    <a:pt x="571" y="676"/>
                  </a:lnTo>
                  <a:cubicBezTo>
                    <a:pt x="747" y="636"/>
                    <a:pt x="807" y="522"/>
                    <a:pt x="807" y="352"/>
                  </a:cubicBezTo>
                  <a:cubicBezTo>
                    <a:pt x="807" y="325"/>
                    <a:pt x="799" y="243"/>
                    <a:pt x="752" y="169"/>
                  </a:cubicBezTo>
                  <a:cubicBezTo>
                    <a:pt x="700" y="93"/>
                    <a:pt x="636" y="29"/>
                    <a:pt x="446" y="29"/>
                  </a:cubicBezTo>
                  <a:lnTo>
                    <a:pt x="0" y="29"/>
                  </a:lnTo>
                  <a:lnTo>
                    <a:pt x="0" y="1399"/>
                  </a:lnTo>
                  <a:lnTo>
                    <a:pt x="440" y="1399"/>
                  </a:lnTo>
                  <a:close/>
                  <a:moveTo>
                    <a:pt x="175" y="758"/>
                  </a:moveTo>
                  <a:lnTo>
                    <a:pt x="361" y="758"/>
                  </a:lnTo>
                  <a:cubicBezTo>
                    <a:pt x="539" y="758"/>
                    <a:pt x="674" y="795"/>
                    <a:pt x="674" y="1014"/>
                  </a:cubicBezTo>
                  <a:cubicBezTo>
                    <a:pt x="674" y="1114"/>
                    <a:pt x="607" y="1247"/>
                    <a:pt x="421" y="1247"/>
                  </a:cubicBezTo>
                  <a:lnTo>
                    <a:pt x="175" y="1247"/>
                  </a:lnTo>
                  <a:lnTo>
                    <a:pt x="175" y="758"/>
                  </a:lnTo>
                  <a:close/>
                  <a:moveTo>
                    <a:pt x="175" y="181"/>
                  </a:moveTo>
                  <a:lnTo>
                    <a:pt x="421" y="181"/>
                  </a:lnTo>
                  <a:cubicBezTo>
                    <a:pt x="567" y="181"/>
                    <a:pt x="632" y="274"/>
                    <a:pt x="632" y="388"/>
                  </a:cubicBezTo>
                  <a:cubicBezTo>
                    <a:pt x="632" y="520"/>
                    <a:pt x="566" y="604"/>
                    <a:pt x="429" y="605"/>
                  </a:cubicBezTo>
                  <a:lnTo>
                    <a:pt x="175" y="605"/>
                  </a:lnTo>
                  <a:lnTo>
                    <a:pt x="175" y="181"/>
                  </a:lnTo>
                  <a:close/>
                  <a:moveTo>
                    <a:pt x="1339" y="29"/>
                  </a:moveTo>
                  <a:lnTo>
                    <a:pt x="1165" y="29"/>
                  </a:lnTo>
                  <a:lnTo>
                    <a:pt x="1165" y="1399"/>
                  </a:lnTo>
                  <a:lnTo>
                    <a:pt x="1339" y="1399"/>
                  </a:lnTo>
                  <a:lnTo>
                    <a:pt x="1339" y="29"/>
                  </a:lnTo>
                  <a:close/>
                  <a:moveTo>
                    <a:pt x="1632" y="991"/>
                  </a:moveTo>
                  <a:cubicBezTo>
                    <a:pt x="1628" y="1122"/>
                    <a:pt x="1628" y="1431"/>
                    <a:pt x="2032" y="1427"/>
                  </a:cubicBezTo>
                  <a:cubicBezTo>
                    <a:pt x="2258" y="1427"/>
                    <a:pt x="2457" y="1334"/>
                    <a:pt x="2457" y="1046"/>
                  </a:cubicBezTo>
                  <a:cubicBezTo>
                    <a:pt x="2457" y="611"/>
                    <a:pt x="1842" y="655"/>
                    <a:pt x="1842" y="353"/>
                  </a:cubicBezTo>
                  <a:cubicBezTo>
                    <a:pt x="1842" y="205"/>
                    <a:pt x="1948" y="152"/>
                    <a:pt x="2053" y="152"/>
                  </a:cubicBezTo>
                  <a:cubicBezTo>
                    <a:pt x="2218" y="152"/>
                    <a:pt x="2265" y="251"/>
                    <a:pt x="2263" y="401"/>
                  </a:cubicBezTo>
                  <a:lnTo>
                    <a:pt x="2446" y="401"/>
                  </a:lnTo>
                  <a:cubicBezTo>
                    <a:pt x="2457" y="122"/>
                    <a:pt x="2317" y="0"/>
                    <a:pt x="2066" y="0"/>
                  </a:cubicBezTo>
                  <a:cubicBezTo>
                    <a:pt x="1836" y="0"/>
                    <a:pt x="1664" y="129"/>
                    <a:pt x="1664" y="372"/>
                  </a:cubicBezTo>
                  <a:cubicBezTo>
                    <a:pt x="1664" y="784"/>
                    <a:pt x="2278" y="750"/>
                    <a:pt x="2278" y="1053"/>
                  </a:cubicBezTo>
                  <a:cubicBezTo>
                    <a:pt x="2278" y="1216"/>
                    <a:pt x="2173" y="1276"/>
                    <a:pt x="2034" y="1276"/>
                  </a:cubicBezTo>
                  <a:cubicBezTo>
                    <a:pt x="1922" y="1276"/>
                    <a:pt x="1804" y="1216"/>
                    <a:pt x="1804" y="1031"/>
                  </a:cubicBezTo>
                  <a:lnTo>
                    <a:pt x="1804" y="991"/>
                  </a:lnTo>
                  <a:lnTo>
                    <a:pt x="1632" y="991"/>
                  </a:ln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1" name="Rectangle 3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15415" y="4840663"/>
            <a:ext cx="7440826" cy="864096"/>
          </a:xfrm>
        </p:spPr>
        <p:txBody>
          <a:bodyPr/>
          <a:lstStyle>
            <a:lvl1pPr>
              <a:defRPr sz="3000" b="0">
                <a:solidFill>
                  <a:srgbClr val="AA322F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sp>
        <p:nvSpPr>
          <p:cNvPr id="13" name="Rectangle 3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15414" y="5741534"/>
            <a:ext cx="7440827" cy="64807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subtitle</a:t>
            </a:r>
            <a:r>
              <a:rPr lang="de-DE" noProof="0" dirty="0"/>
              <a:t>, </a:t>
            </a:r>
            <a:br>
              <a:rPr lang="de-DE" noProof="0" dirty="0"/>
            </a:br>
            <a:r>
              <a:rPr lang="de-DE" noProof="0" dirty="0" err="1"/>
              <a:t>author</a:t>
            </a:r>
            <a:r>
              <a:rPr lang="de-DE" noProof="0" dirty="0"/>
              <a:t> </a:t>
            </a:r>
            <a:r>
              <a:rPr lang="de-DE" noProof="0" dirty="0" err="1"/>
              <a:t>and</a:t>
            </a:r>
            <a:r>
              <a:rPr lang="de-DE" noProof="0" dirty="0"/>
              <a:t> </a:t>
            </a:r>
            <a:r>
              <a:rPr lang="de-DE" noProof="0" dirty="0" err="1"/>
              <a:t>date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86735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75A4-C57B-493D-B98B-CB0AFC23458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20739" y="836615"/>
            <a:ext cx="10636007" cy="466725"/>
          </a:xfrm>
        </p:spPr>
        <p:txBody>
          <a:bodyPr/>
          <a:lstStyle>
            <a:lvl1pPr>
              <a:defRPr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9403" y="1916832"/>
            <a:ext cx="10657184" cy="4248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2nd level</a:t>
            </a:r>
          </a:p>
          <a:p>
            <a:pPr lvl="2"/>
            <a:r>
              <a:rPr lang="en-US" dirty="0"/>
              <a:t>3rd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55302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/table/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73C74-CEF1-4EF1-816F-B044B723FAA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4920" y="836615"/>
            <a:ext cx="10541001" cy="792187"/>
          </a:xfrm>
        </p:spPr>
        <p:txBody>
          <a:bodyPr/>
          <a:lstStyle>
            <a:lvl1pPr algn="ctr">
              <a:defRPr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815414" y="1773239"/>
            <a:ext cx="10561671" cy="431958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graph, table or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80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E2F7-7BE0-4FC7-BBCA-8030222E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9637-2F56-42D0-B257-233BAE28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E9BF3-9598-4D11-B7BD-73984294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4134-4C07-4FBE-B42C-6B2AB342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2C31-90FC-4A89-99BA-9FA56385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961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graph/table/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73C74-CEF1-4EF1-816F-B044B723FAA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4920" y="836615"/>
            <a:ext cx="10541001" cy="792187"/>
          </a:xfrm>
        </p:spPr>
        <p:txBody>
          <a:bodyPr/>
          <a:lstStyle>
            <a:lvl1pPr algn="ctr">
              <a:defRPr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4943873" y="1773239"/>
            <a:ext cx="6433212" cy="431958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graph, table or image</a:t>
            </a:r>
            <a:endParaRPr lang="en-GB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15413" y="1772816"/>
            <a:ext cx="3840427" cy="432048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2nd level</a:t>
            </a:r>
          </a:p>
          <a:p>
            <a:pPr lvl="2"/>
            <a:r>
              <a:rPr lang="en-US" dirty="0"/>
              <a:t>3rd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87832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-4233" y="13276"/>
            <a:ext cx="12193200" cy="68580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eform 10"/>
          <p:cNvSpPr>
            <a:spLocks/>
          </p:cNvSpPr>
          <p:nvPr userDrawn="1"/>
        </p:nvSpPr>
        <p:spPr bwMode="auto">
          <a:xfrm>
            <a:off x="-21196" y="438944"/>
            <a:ext cx="12222000" cy="5980112"/>
          </a:xfrm>
          <a:custGeom>
            <a:avLst/>
            <a:gdLst>
              <a:gd name="T0" fmla="*/ 0 w 33863"/>
              <a:gd name="T1" fmla="*/ 14378 h 16605"/>
              <a:gd name="T2" fmla="*/ 0 w 33863"/>
              <a:gd name="T3" fmla="*/ 6735 h 16605"/>
              <a:gd name="T4" fmla="*/ 33863 w 33863"/>
              <a:gd name="T5" fmla="*/ 0 h 16605"/>
              <a:gd name="T6" fmla="*/ 33863 w 33863"/>
              <a:gd name="T7" fmla="*/ 16605 h 16605"/>
              <a:gd name="T8" fmla="*/ 0 w 33863"/>
              <a:gd name="T9" fmla="*/ 14378 h 16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63" h="16605">
                <a:moveTo>
                  <a:pt x="0" y="14378"/>
                </a:moveTo>
                <a:lnTo>
                  <a:pt x="0" y="6735"/>
                </a:lnTo>
                <a:lnTo>
                  <a:pt x="33863" y="0"/>
                </a:lnTo>
                <a:lnTo>
                  <a:pt x="33863" y="16605"/>
                </a:lnTo>
                <a:lnTo>
                  <a:pt x="0" y="1437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103445" y="3429000"/>
            <a:ext cx="10081120" cy="1584176"/>
          </a:xfrm>
        </p:spPr>
        <p:txBody>
          <a:bodyPr/>
          <a:lstStyle>
            <a:lvl1pPr algn="ctr">
              <a:defRPr sz="3000" b="0" baseline="0">
                <a:solidFill>
                  <a:srgbClr val="AA322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r>
              <a:rPr lang="de-DE" noProof="0" dirty="0" err="1"/>
              <a:t>heading</a:t>
            </a:r>
            <a:endParaRPr lang="de-DE" noProof="0" dirty="0"/>
          </a:p>
        </p:txBody>
      </p:sp>
      <p:sp>
        <p:nvSpPr>
          <p:cNvPr id="8" name="Rectangle 5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42700" y="6552728"/>
            <a:ext cx="745067" cy="260648"/>
          </a:xfrm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173C74-CEF1-4EF1-816F-B044B723FAA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83018" y="741363"/>
            <a:ext cx="1768475" cy="517525"/>
            <a:chOff x="683018" y="741363"/>
            <a:chExt cx="1768475" cy="517525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049 w 2099"/>
                <a:gd name="T1" fmla="*/ 1370 h 1370"/>
                <a:gd name="T2" fmla="*/ 1027 w 2099"/>
                <a:gd name="T3" fmla="*/ 1370 h 1370"/>
                <a:gd name="T4" fmla="*/ 1027 w 2099"/>
                <a:gd name="T5" fmla="*/ 1131 h 1370"/>
                <a:gd name="T6" fmla="*/ 602 w 2099"/>
                <a:gd name="T7" fmla="*/ 708 h 1370"/>
                <a:gd name="T8" fmla="*/ 0 w 2099"/>
                <a:gd name="T9" fmla="*/ 708 h 1370"/>
                <a:gd name="T10" fmla="*/ 0 w 2099"/>
                <a:gd name="T11" fmla="*/ 685 h 1370"/>
                <a:gd name="T12" fmla="*/ 0 w 2099"/>
                <a:gd name="T13" fmla="*/ 662 h 1370"/>
                <a:gd name="T14" fmla="*/ 602 w 2099"/>
                <a:gd name="T15" fmla="*/ 662 h 1370"/>
                <a:gd name="T16" fmla="*/ 1027 w 2099"/>
                <a:gd name="T17" fmla="*/ 241 h 1370"/>
                <a:gd name="T18" fmla="*/ 1027 w 2099"/>
                <a:gd name="T19" fmla="*/ 0 h 1370"/>
                <a:gd name="T20" fmla="*/ 1049 w 2099"/>
                <a:gd name="T21" fmla="*/ 0 h 1370"/>
                <a:gd name="T22" fmla="*/ 1073 w 2099"/>
                <a:gd name="T23" fmla="*/ 0 h 1370"/>
                <a:gd name="T24" fmla="*/ 1073 w 2099"/>
                <a:gd name="T25" fmla="*/ 241 h 1370"/>
                <a:gd name="T26" fmla="*/ 1499 w 2099"/>
                <a:gd name="T27" fmla="*/ 662 h 1370"/>
                <a:gd name="T28" fmla="*/ 2098 w 2099"/>
                <a:gd name="T29" fmla="*/ 662 h 1370"/>
                <a:gd name="T30" fmla="*/ 2099 w 2099"/>
                <a:gd name="T31" fmla="*/ 685 h 1370"/>
                <a:gd name="T32" fmla="*/ 2098 w 2099"/>
                <a:gd name="T33" fmla="*/ 708 h 1370"/>
                <a:gd name="T34" fmla="*/ 1499 w 2099"/>
                <a:gd name="T35" fmla="*/ 708 h 1370"/>
                <a:gd name="T36" fmla="*/ 1073 w 2099"/>
                <a:gd name="T37" fmla="*/ 1131 h 1370"/>
                <a:gd name="T38" fmla="*/ 1073 w 2099"/>
                <a:gd name="T39" fmla="*/ 1370 h 1370"/>
                <a:gd name="T40" fmla="*/ 1049 w 2099"/>
                <a:gd name="T41" fmla="*/ 137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9" h="1370">
                  <a:moveTo>
                    <a:pt x="1049" y="1370"/>
                  </a:moveTo>
                  <a:cubicBezTo>
                    <a:pt x="1042" y="1370"/>
                    <a:pt x="1035" y="1370"/>
                    <a:pt x="1027" y="1370"/>
                  </a:cubicBezTo>
                  <a:lnTo>
                    <a:pt x="1027" y="1131"/>
                  </a:lnTo>
                  <a:lnTo>
                    <a:pt x="602" y="708"/>
                  </a:lnTo>
                  <a:lnTo>
                    <a:pt x="0" y="708"/>
                  </a:lnTo>
                  <a:cubicBezTo>
                    <a:pt x="0" y="700"/>
                    <a:pt x="0" y="692"/>
                    <a:pt x="0" y="685"/>
                  </a:cubicBezTo>
                  <a:cubicBezTo>
                    <a:pt x="0" y="677"/>
                    <a:pt x="0" y="669"/>
                    <a:pt x="0" y="662"/>
                  </a:cubicBezTo>
                  <a:lnTo>
                    <a:pt x="602" y="662"/>
                  </a:lnTo>
                  <a:lnTo>
                    <a:pt x="1027" y="241"/>
                  </a:lnTo>
                  <a:lnTo>
                    <a:pt x="1027" y="0"/>
                  </a:lnTo>
                  <a:cubicBezTo>
                    <a:pt x="1035" y="0"/>
                    <a:pt x="1042" y="0"/>
                    <a:pt x="1049" y="0"/>
                  </a:cubicBezTo>
                  <a:cubicBezTo>
                    <a:pt x="1057" y="0"/>
                    <a:pt x="1065" y="0"/>
                    <a:pt x="1073" y="0"/>
                  </a:cubicBezTo>
                  <a:lnTo>
                    <a:pt x="1073" y="241"/>
                  </a:lnTo>
                  <a:lnTo>
                    <a:pt x="1499" y="662"/>
                  </a:lnTo>
                  <a:lnTo>
                    <a:pt x="2098" y="662"/>
                  </a:lnTo>
                  <a:cubicBezTo>
                    <a:pt x="2099" y="669"/>
                    <a:pt x="2099" y="677"/>
                    <a:pt x="2099" y="685"/>
                  </a:cubicBezTo>
                  <a:cubicBezTo>
                    <a:pt x="2099" y="692"/>
                    <a:pt x="2099" y="700"/>
                    <a:pt x="2098" y="708"/>
                  </a:cubicBezTo>
                  <a:lnTo>
                    <a:pt x="1499" y="708"/>
                  </a:lnTo>
                  <a:lnTo>
                    <a:pt x="1073" y="1131"/>
                  </a:lnTo>
                  <a:lnTo>
                    <a:pt x="1073" y="1370"/>
                  </a:lnTo>
                  <a:cubicBezTo>
                    <a:pt x="1065" y="1370"/>
                    <a:pt x="1057" y="1370"/>
                    <a:pt x="1049" y="1370"/>
                  </a:cubicBezTo>
                  <a:close/>
                </a:path>
              </a:pathLst>
            </a:custGeom>
            <a:solidFill>
              <a:srgbClr val="D2D4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499 w 2099"/>
                <a:gd name="T1" fmla="*/ 662 h 1370"/>
                <a:gd name="T2" fmla="*/ 1073 w 2099"/>
                <a:gd name="T3" fmla="*/ 241 h 1370"/>
                <a:gd name="T4" fmla="*/ 1073 w 2099"/>
                <a:gd name="T5" fmla="*/ 0 h 1370"/>
                <a:gd name="T6" fmla="*/ 2099 w 2099"/>
                <a:gd name="T7" fmla="*/ 662 h 1370"/>
                <a:gd name="T8" fmla="*/ 1499 w 2099"/>
                <a:gd name="T9" fmla="*/ 662 h 1370"/>
                <a:gd name="T10" fmla="*/ 1073 w 2099"/>
                <a:gd name="T11" fmla="*/ 1370 h 1370"/>
                <a:gd name="T12" fmla="*/ 1073 w 2099"/>
                <a:gd name="T13" fmla="*/ 1370 h 1370"/>
                <a:gd name="T14" fmla="*/ 1073 w 2099"/>
                <a:gd name="T15" fmla="*/ 1131 h 1370"/>
                <a:gd name="T16" fmla="*/ 1499 w 2099"/>
                <a:gd name="T17" fmla="*/ 708 h 1370"/>
                <a:gd name="T18" fmla="*/ 2099 w 2099"/>
                <a:gd name="T19" fmla="*/ 708 h 1370"/>
                <a:gd name="T20" fmla="*/ 1073 w 2099"/>
                <a:gd name="T21" fmla="*/ 1370 h 1370"/>
                <a:gd name="T22" fmla="*/ 602 w 2099"/>
                <a:gd name="T23" fmla="*/ 662 h 1370"/>
                <a:gd name="T24" fmla="*/ 602 w 2099"/>
                <a:gd name="T25" fmla="*/ 662 h 1370"/>
                <a:gd name="T26" fmla="*/ 0 w 2099"/>
                <a:gd name="T27" fmla="*/ 662 h 1370"/>
                <a:gd name="T28" fmla="*/ 1027 w 2099"/>
                <a:gd name="T29" fmla="*/ 0 h 1370"/>
                <a:gd name="T30" fmla="*/ 1027 w 2099"/>
                <a:gd name="T31" fmla="*/ 241 h 1370"/>
                <a:gd name="T32" fmla="*/ 602 w 2099"/>
                <a:gd name="T33" fmla="*/ 662 h 1370"/>
                <a:gd name="T34" fmla="*/ 0 w 2099"/>
                <a:gd name="T35" fmla="*/ 708 h 1370"/>
                <a:gd name="T36" fmla="*/ 0 w 2099"/>
                <a:gd name="T37" fmla="*/ 708 h 1370"/>
                <a:gd name="T38" fmla="*/ 602 w 2099"/>
                <a:gd name="T39" fmla="*/ 708 h 1370"/>
                <a:gd name="T40" fmla="*/ 1027 w 2099"/>
                <a:gd name="T41" fmla="*/ 1131 h 1370"/>
                <a:gd name="T42" fmla="*/ 1027 w 2099"/>
                <a:gd name="T43" fmla="*/ 1370 h 1370"/>
                <a:gd name="T44" fmla="*/ 0 w 2099"/>
                <a:gd name="T45" fmla="*/ 70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99" h="1370">
                  <a:moveTo>
                    <a:pt x="1499" y="662"/>
                  </a:moveTo>
                  <a:lnTo>
                    <a:pt x="1073" y="241"/>
                  </a:lnTo>
                  <a:lnTo>
                    <a:pt x="1073" y="0"/>
                  </a:lnTo>
                  <a:cubicBezTo>
                    <a:pt x="1630" y="7"/>
                    <a:pt x="2080" y="299"/>
                    <a:pt x="2099" y="662"/>
                  </a:cubicBezTo>
                  <a:lnTo>
                    <a:pt x="1499" y="662"/>
                  </a:lnTo>
                  <a:close/>
                  <a:moveTo>
                    <a:pt x="1073" y="1370"/>
                  </a:moveTo>
                  <a:lnTo>
                    <a:pt x="1073" y="1370"/>
                  </a:lnTo>
                  <a:lnTo>
                    <a:pt x="1073" y="1131"/>
                  </a:lnTo>
                  <a:lnTo>
                    <a:pt x="1499" y="708"/>
                  </a:lnTo>
                  <a:lnTo>
                    <a:pt x="2099" y="708"/>
                  </a:lnTo>
                  <a:cubicBezTo>
                    <a:pt x="2080" y="1071"/>
                    <a:pt x="1630" y="1363"/>
                    <a:pt x="1073" y="1370"/>
                  </a:cubicBezTo>
                  <a:close/>
                  <a:moveTo>
                    <a:pt x="602" y="662"/>
                  </a:moveTo>
                  <a:lnTo>
                    <a:pt x="602" y="662"/>
                  </a:lnTo>
                  <a:lnTo>
                    <a:pt x="0" y="662"/>
                  </a:lnTo>
                  <a:cubicBezTo>
                    <a:pt x="18" y="299"/>
                    <a:pt x="471" y="7"/>
                    <a:pt x="1027" y="0"/>
                  </a:cubicBezTo>
                  <a:lnTo>
                    <a:pt x="1027" y="241"/>
                  </a:lnTo>
                  <a:lnTo>
                    <a:pt x="602" y="662"/>
                  </a:lnTo>
                  <a:close/>
                  <a:moveTo>
                    <a:pt x="0" y="708"/>
                  </a:moveTo>
                  <a:lnTo>
                    <a:pt x="0" y="708"/>
                  </a:lnTo>
                  <a:lnTo>
                    <a:pt x="602" y="708"/>
                  </a:lnTo>
                  <a:lnTo>
                    <a:pt x="1027" y="1131"/>
                  </a:lnTo>
                  <a:lnTo>
                    <a:pt x="1027" y="1370"/>
                  </a:lnTo>
                  <a:cubicBezTo>
                    <a:pt x="471" y="1363"/>
                    <a:pt x="18" y="1071"/>
                    <a:pt x="0" y="708"/>
                  </a:cubicBezTo>
                  <a:close/>
                </a:path>
              </a:pathLst>
            </a:custGeom>
            <a:solidFill>
              <a:srgbClr val="AA32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8"/>
            <p:cNvSpPr>
              <a:spLocks noEditPoints="1"/>
            </p:cNvSpPr>
            <p:nvPr userDrawn="1"/>
          </p:nvSpPr>
          <p:spPr bwMode="auto">
            <a:xfrm>
              <a:off x="1562493" y="741363"/>
              <a:ext cx="889000" cy="517525"/>
            </a:xfrm>
            <a:custGeom>
              <a:avLst/>
              <a:gdLst>
                <a:gd name="T0" fmla="*/ 440 w 2457"/>
                <a:gd name="T1" fmla="*/ 1399 h 1431"/>
                <a:gd name="T2" fmla="*/ 852 w 2457"/>
                <a:gd name="T3" fmla="*/ 1014 h 1431"/>
                <a:gd name="T4" fmla="*/ 571 w 2457"/>
                <a:gd name="T5" fmla="*/ 686 h 1431"/>
                <a:gd name="T6" fmla="*/ 571 w 2457"/>
                <a:gd name="T7" fmla="*/ 676 h 1431"/>
                <a:gd name="T8" fmla="*/ 807 w 2457"/>
                <a:gd name="T9" fmla="*/ 352 h 1431"/>
                <a:gd name="T10" fmla="*/ 752 w 2457"/>
                <a:gd name="T11" fmla="*/ 169 h 1431"/>
                <a:gd name="T12" fmla="*/ 446 w 2457"/>
                <a:gd name="T13" fmla="*/ 29 h 1431"/>
                <a:gd name="T14" fmla="*/ 0 w 2457"/>
                <a:gd name="T15" fmla="*/ 29 h 1431"/>
                <a:gd name="T16" fmla="*/ 0 w 2457"/>
                <a:gd name="T17" fmla="*/ 1399 h 1431"/>
                <a:gd name="T18" fmla="*/ 440 w 2457"/>
                <a:gd name="T19" fmla="*/ 1399 h 1431"/>
                <a:gd name="T20" fmla="*/ 175 w 2457"/>
                <a:gd name="T21" fmla="*/ 758 h 1431"/>
                <a:gd name="T22" fmla="*/ 361 w 2457"/>
                <a:gd name="T23" fmla="*/ 758 h 1431"/>
                <a:gd name="T24" fmla="*/ 674 w 2457"/>
                <a:gd name="T25" fmla="*/ 1014 h 1431"/>
                <a:gd name="T26" fmla="*/ 421 w 2457"/>
                <a:gd name="T27" fmla="*/ 1247 h 1431"/>
                <a:gd name="T28" fmla="*/ 175 w 2457"/>
                <a:gd name="T29" fmla="*/ 1247 h 1431"/>
                <a:gd name="T30" fmla="*/ 175 w 2457"/>
                <a:gd name="T31" fmla="*/ 758 h 1431"/>
                <a:gd name="T32" fmla="*/ 175 w 2457"/>
                <a:gd name="T33" fmla="*/ 181 h 1431"/>
                <a:gd name="T34" fmla="*/ 421 w 2457"/>
                <a:gd name="T35" fmla="*/ 181 h 1431"/>
                <a:gd name="T36" fmla="*/ 632 w 2457"/>
                <a:gd name="T37" fmla="*/ 388 h 1431"/>
                <a:gd name="T38" fmla="*/ 429 w 2457"/>
                <a:gd name="T39" fmla="*/ 605 h 1431"/>
                <a:gd name="T40" fmla="*/ 175 w 2457"/>
                <a:gd name="T41" fmla="*/ 605 h 1431"/>
                <a:gd name="T42" fmla="*/ 175 w 2457"/>
                <a:gd name="T43" fmla="*/ 181 h 1431"/>
                <a:gd name="T44" fmla="*/ 1339 w 2457"/>
                <a:gd name="T45" fmla="*/ 29 h 1431"/>
                <a:gd name="T46" fmla="*/ 1165 w 2457"/>
                <a:gd name="T47" fmla="*/ 29 h 1431"/>
                <a:gd name="T48" fmla="*/ 1165 w 2457"/>
                <a:gd name="T49" fmla="*/ 1399 h 1431"/>
                <a:gd name="T50" fmla="*/ 1339 w 2457"/>
                <a:gd name="T51" fmla="*/ 1399 h 1431"/>
                <a:gd name="T52" fmla="*/ 1339 w 2457"/>
                <a:gd name="T53" fmla="*/ 29 h 1431"/>
                <a:gd name="T54" fmla="*/ 1632 w 2457"/>
                <a:gd name="T55" fmla="*/ 991 h 1431"/>
                <a:gd name="T56" fmla="*/ 2032 w 2457"/>
                <a:gd name="T57" fmla="*/ 1427 h 1431"/>
                <a:gd name="T58" fmla="*/ 2457 w 2457"/>
                <a:gd name="T59" fmla="*/ 1046 h 1431"/>
                <a:gd name="T60" fmla="*/ 1842 w 2457"/>
                <a:gd name="T61" fmla="*/ 353 h 1431"/>
                <a:gd name="T62" fmla="*/ 2053 w 2457"/>
                <a:gd name="T63" fmla="*/ 152 h 1431"/>
                <a:gd name="T64" fmla="*/ 2263 w 2457"/>
                <a:gd name="T65" fmla="*/ 401 h 1431"/>
                <a:gd name="T66" fmla="*/ 2446 w 2457"/>
                <a:gd name="T67" fmla="*/ 401 h 1431"/>
                <a:gd name="T68" fmla="*/ 2066 w 2457"/>
                <a:gd name="T69" fmla="*/ 0 h 1431"/>
                <a:gd name="T70" fmla="*/ 1664 w 2457"/>
                <a:gd name="T71" fmla="*/ 372 h 1431"/>
                <a:gd name="T72" fmla="*/ 2278 w 2457"/>
                <a:gd name="T73" fmla="*/ 1053 h 1431"/>
                <a:gd name="T74" fmla="*/ 2034 w 2457"/>
                <a:gd name="T75" fmla="*/ 1276 h 1431"/>
                <a:gd name="T76" fmla="*/ 1804 w 2457"/>
                <a:gd name="T77" fmla="*/ 1031 h 1431"/>
                <a:gd name="T78" fmla="*/ 1804 w 2457"/>
                <a:gd name="T79" fmla="*/ 991 h 1431"/>
                <a:gd name="T80" fmla="*/ 1632 w 2457"/>
                <a:gd name="T81" fmla="*/ 991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57" h="1431">
                  <a:moveTo>
                    <a:pt x="440" y="1399"/>
                  </a:moveTo>
                  <a:cubicBezTo>
                    <a:pt x="596" y="1399"/>
                    <a:pt x="852" y="1364"/>
                    <a:pt x="852" y="1014"/>
                  </a:cubicBezTo>
                  <a:cubicBezTo>
                    <a:pt x="852" y="826"/>
                    <a:pt x="767" y="708"/>
                    <a:pt x="571" y="686"/>
                  </a:cubicBezTo>
                  <a:lnTo>
                    <a:pt x="571" y="676"/>
                  </a:lnTo>
                  <a:cubicBezTo>
                    <a:pt x="747" y="636"/>
                    <a:pt x="807" y="522"/>
                    <a:pt x="807" y="352"/>
                  </a:cubicBezTo>
                  <a:cubicBezTo>
                    <a:pt x="807" y="325"/>
                    <a:pt x="799" y="243"/>
                    <a:pt x="752" y="169"/>
                  </a:cubicBezTo>
                  <a:cubicBezTo>
                    <a:pt x="700" y="93"/>
                    <a:pt x="636" y="29"/>
                    <a:pt x="446" y="29"/>
                  </a:cubicBezTo>
                  <a:lnTo>
                    <a:pt x="0" y="29"/>
                  </a:lnTo>
                  <a:lnTo>
                    <a:pt x="0" y="1399"/>
                  </a:lnTo>
                  <a:lnTo>
                    <a:pt x="440" y="1399"/>
                  </a:lnTo>
                  <a:close/>
                  <a:moveTo>
                    <a:pt x="175" y="758"/>
                  </a:moveTo>
                  <a:lnTo>
                    <a:pt x="361" y="758"/>
                  </a:lnTo>
                  <a:cubicBezTo>
                    <a:pt x="539" y="758"/>
                    <a:pt x="674" y="795"/>
                    <a:pt x="674" y="1014"/>
                  </a:cubicBezTo>
                  <a:cubicBezTo>
                    <a:pt x="674" y="1114"/>
                    <a:pt x="607" y="1247"/>
                    <a:pt x="421" y="1247"/>
                  </a:cubicBezTo>
                  <a:lnTo>
                    <a:pt x="175" y="1247"/>
                  </a:lnTo>
                  <a:lnTo>
                    <a:pt x="175" y="758"/>
                  </a:lnTo>
                  <a:close/>
                  <a:moveTo>
                    <a:pt x="175" y="181"/>
                  </a:moveTo>
                  <a:lnTo>
                    <a:pt x="421" y="181"/>
                  </a:lnTo>
                  <a:cubicBezTo>
                    <a:pt x="567" y="181"/>
                    <a:pt x="632" y="274"/>
                    <a:pt x="632" y="388"/>
                  </a:cubicBezTo>
                  <a:cubicBezTo>
                    <a:pt x="632" y="520"/>
                    <a:pt x="566" y="604"/>
                    <a:pt x="429" y="605"/>
                  </a:cubicBezTo>
                  <a:lnTo>
                    <a:pt x="175" y="605"/>
                  </a:lnTo>
                  <a:lnTo>
                    <a:pt x="175" y="181"/>
                  </a:lnTo>
                  <a:close/>
                  <a:moveTo>
                    <a:pt x="1339" y="29"/>
                  </a:moveTo>
                  <a:lnTo>
                    <a:pt x="1165" y="29"/>
                  </a:lnTo>
                  <a:lnTo>
                    <a:pt x="1165" y="1399"/>
                  </a:lnTo>
                  <a:lnTo>
                    <a:pt x="1339" y="1399"/>
                  </a:lnTo>
                  <a:lnTo>
                    <a:pt x="1339" y="29"/>
                  </a:lnTo>
                  <a:close/>
                  <a:moveTo>
                    <a:pt x="1632" y="991"/>
                  </a:moveTo>
                  <a:cubicBezTo>
                    <a:pt x="1628" y="1122"/>
                    <a:pt x="1628" y="1431"/>
                    <a:pt x="2032" y="1427"/>
                  </a:cubicBezTo>
                  <a:cubicBezTo>
                    <a:pt x="2258" y="1427"/>
                    <a:pt x="2457" y="1334"/>
                    <a:pt x="2457" y="1046"/>
                  </a:cubicBezTo>
                  <a:cubicBezTo>
                    <a:pt x="2457" y="611"/>
                    <a:pt x="1842" y="655"/>
                    <a:pt x="1842" y="353"/>
                  </a:cubicBezTo>
                  <a:cubicBezTo>
                    <a:pt x="1842" y="205"/>
                    <a:pt x="1948" y="152"/>
                    <a:pt x="2053" y="152"/>
                  </a:cubicBezTo>
                  <a:cubicBezTo>
                    <a:pt x="2218" y="152"/>
                    <a:pt x="2265" y="251"/>
                    <a:pt x="2263" y="401"/>
                  </a:cubicBezTo>
                  <a:lnTo>
                    <a:pt x="2446" y="401"/>
                  </a:lnTo>
                  <a:cubicBezTo>
                    <a:pt x="2457" y="122"/>
                    <a:pt x="2317" y="0"/>
                    <a:pt x="2066" y="0"/>
                  </a:cubicBezTo>
                  <a:cubicBezTo>
                    <a:pt x="1836" y="0"/>
                    <a:pt x="1664" y="129"/>
                    <a:pt x="1664" y="372"/>
                  </a:cubicBezTo>
                  <a:cubicBezTo>
                    <a:pt x="1664" y="784"/>
                    <a:pt x="2278" y="750"/>
                    <a:pt x="2278" y="1053"/>
                  </a:cubicBezTo>
                  <a:cubicBezTo>
                    <a:pt x="2278" y="1216"/>
                    <a:pt x="2173" y="1276"/>
                    <a:pt x="2034" y="1276"/>
                  </a:cubicBezTo>
                  <a:cubicBezTo>
                    <a:pt x="1922" y="1276"/>
                    <a:pt x="1804" y="1216"/>
                    <a:pt x="1804" y="1031"/>
                  </a:cubicBezTo>
                  <a:lnTo>
                    <a:pt x="1804" y="991"/>
                  </a:lnTo>
                  <a:lnTo>
                    <a:pt x="1632" y="991"/>
                  </a:ln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6976094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-4233" y="332656"/>
            <a:ext cx="12192000" cy="68580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14099" y="6453336"/>
            <a:ext cx="12173668" cy="432048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7381" y="5877272"/>
            <a:ext cx="10081120" cy="778396"/>
          </a:xfrm>
        </p:spPr>
        <p:txBody>
          <a:bodyPr/>
          <a:lstStyle>
            <a:lvl1pPr algn="l">
              <a:defRPr sz="2700" b="0" baseline="0">
                <a:solidFill>
                  <a:srgbClr val="AA322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 err="1"/>
              <a:t>heading</a:t>
            </a:r>
            <a:endParaRPr lang="de-DE" noProof="0" dirty="0"/>
          </a:p>
        </p:txBody>
      </p:sp>
      <p:sp>
        <p:nvSpPr>
          <p:cNvPr id="8" name="Rectangle 5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42700" y="6552728"/>
            <a:ext cx="745067" cy="260648"/>
          </a:xfrm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173C74-CEF1-4EF1-816F-B044B723FAA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 bwMode="auto">
          <a:xfrm>
            <a:off x="-10485" y="39064"/>
            <a:ext cx="12198252" cy="6318192"/>
          </a:xfrm>
          <a:custGeom>
            <a:avLst/>
            <a:gdLst>
              <a:gd name="connsiteX0" fmla="*/ 0 w 7775575"/>
              <a:gd name="connsiteY0" fmla="*/ 0 h 4535488"/>
              <a:gd name="connsiteX1" fmla="*/ 7775575 w 7775575"/>
              <a:gd name="connsiteY1" fmla="*/ 0 h 4535488"/>
              <a:gd name="connsiteX2" fmla="*/ 7775575 w 7775575"/>
              <a:gd name="connsiteY2" fmla="*/ 4535488 h 4535488"/>
              <a:gd name="connsiteX3" fmla="*/ 0 w 7775575"/>
              <a:gd name="connsiteY3" fmla="*/ 4535488 h 4535488"/>
              <a:gd name="connsiteX4" fmla="*/ 0 w 7775575"/>
              <a:gd name="connsiteY4" fmla="*/ 0 h 4535488"/>
              <a:gd name="connsiteX0" fmla="*/ 685800 w 8461375"/>
              <a:gd name="connsiteY0" fmla="*/ 0 h 4535488"/>
              <a:gd name="connsiteX1" fmla="*/ 8461375 w 8461375"/>
              <a:gd name="connsiteY1" fmla="*/ 0 h 4535488"/>
              <a:gd name="connsiteX2" fmla="*/ 8461375 w 8461375"/>
              <a:gd name="connsiteY2" fmla="*/ 4535488 h 4535488"/>
              <a:gd name="connsiteX3" fmla="*/ 0 w 8461375"/>
              <a:gd name="connsiteY3" fmla="*/ 2478088 h 4535488"/>
              <a:gd name="connsiteX4" fmla="*/ 685800 w 8461375"/>
              <a:gd name="connsiteY4" fmla="*/ 0 h 4535488"/>
              <a:gd name="connsiteX0" fmla="*/ 685800 w 9129590"/>
              <a:gd name="connsiteY0" fmla="*/ 0 h 3621088"/>
              <a:gd name="connsiteX1" fmla="*/ 8461375 w 9129590"/>
              <a:gd name="connsiteY1" fmla="*/ 0 h 3621088"/>
              <a:gd name="connsiteX2" fmla="*/ 9129590 w 9129590"/>
              <a:gd name="connsiteY2" fmla="*/ 3621088 h 3621088"/>
              <a:gd name="connsiteX3" fmla="*/ 0 w 9129590"/>
              <a:gd name="connsiteY3" fmla="*/ 2478088 h 3621088"/>
              <a:gd name="connsiteX4" fmla="*/ 685800 w 9129590"/>
              <a:gd name="connsiteY4" fmla="*/ 0 h 3621088"/>
              <a:gd name="connsiteX0" fmla="*/ 685800 w 9147175"/>
              <a:gd name="connsiteY0" fmla="*/ 1230923 h 4852011"/>
              <a:gd name="connsiteX1" fmla="*/ 9147175 w 9147175"/>
              <a:gd name="connsiteY1" fmla="*/ 0 h 4852011"/>
              <a:gd name="connsiteX2" fmla="*/ 9129590 w 9147175"/>
              <a:gd name="connsiteY2" fmla="*/ 4852011 h 4852011"/>
              <a:gd name="connsiteX3" fmla="*/ 0 w 9147175"/>
              <a:gd name="connsiteY3" fmla="*/ 3709011 h 4852011"/>
              <a:gd name="connsiteX4" fmla="*/ 685800 w 9147175"/>
              <a:gd name="connsiteY4" fmla="*/ 1230923 h 4852011"/>
              <a:gd name="connsiteX0" fmla="*/ 0 w 9182344"/>
              <a:gd name="connsiteY0" fmla="*/ 2215661 h 4852011"/>
              <a:gd name="connsiteX1" fmla="*/ 9182344 w 9182344"/>
              <a:gd name="connsiteY1" fmla="*/ 0 h 4852011"/>
              <a:gd name="connsiteX2" fmla="*/ 9164759 w 9182344"/>
              <a:gd name="connsiteY2" fmla="*/ 4852011 h 4852011"/>
              <a:gd name="connsiteX3" fmla="*/ 35169 w 9182344"/>
              <a:gd name="connsiteY3" fmla="*/ 3709011 h 4852011"/>
              <a:gd name="connsiteX4" fmla="*/ 0 w 9182344"/>
              <a:gd name="connsiteY4" fmla="*/ 2215661 h 4852011"/>
              <a:gd name="connsiteX0" fmla="*/ 3076 w 9147175"/>
              <a:gd name="connsiteY0" fmla="*/ 2163509 h 4852011"/>
              <a:gd name="connsiteX1" fmla="*/ 9147175 w 9147175"/>
              <a:gd name="connsiteY1" fmla="*/ 0 h 4852011"/>
              <a:gd name="connsiteX2" fmla="*/ 9129590 w 9147175"/>
              <a:gd name="connsiteY2" fmla="*/ 4852011 h 4852011"/>
              <a:gd name="connsiteX3" fmla="*/ 0 w 9147175"/>
              <a:gd name="connsiteY3" fmla="*/ 3709011 h 4852011"/>
              <a:gd name="connsiteX4" fmla="*/ 3076 w 9147175"/>
              <a:gd name="connsiteY4" fmla="*/ 2163509 h 4852011"/>
              <a:gd name="connsiteX0" fmla="*/ 3076 w 9148689"/>
              <a:gd name="connsiteY0" fmla="*/ 2163509 h 4872872"/>
              <a:gd name="connsiteX1" fmla="*/ 9147175 w 9148689"/>
              <a:gd name="connsiteY1" fmla="*/ 0 h 4872872"/>
              <a:gd name="connsiteX2" fmla="*/ 9146974 w 9148689"/>
              <a:gd name="connsiteY2" fmla="*/ 4872872 h 4872872"/>
              <a:gd name="connsiteX3" fmla="*/ 0 w 9148689"/>
              <a:gd name="connsiteY3" fmla="*/ 3709011 h 4872872"/>
              <a:gd name="connsiteX4" fmla="*/ 3076 w 9148689"/>
              <a:gd name="connsiteY4" fmla="*/ 2163509 h 4872872"/>
              <a:gd name="connsiteX0" fmla="*/ 3076 w 9148689"/>
              <a:gd name="connsiteY0" fmla="*/ 2128741 h 4838104"/>
              <a:gd name="connsiteX1" fmla="*/ 9147175 w 9148689"/>
              <a:gd name="connsiteY1" fmla="*/ 0 h 4838104"/>
              <a:gd name="connsiteX2" fmla="*/ 9146974 w 9148689"/>
              <a:gd name="connsiteY2" fmla="*/ 4838104 h 4838104"/>
              <a:gd name="connsiteX3" fmla="*/ 0 w 9148689"/>
              <a:gd name="connsiteY3" fmla="*/ 3674243 h 4838104"/>
              <a:gd name="connsiteX4" fmla="*/ 3076 w 9148689"/>
              <a:gd name="connsiteY4" fmla="*/ 2128741 h 4838104"/>
              <a:gd name="connsiteX0" fmla="*/ 3076 w 9148689"/>
              <a:gd name="connsiteY0" fmla="*/ 2128741 h 5246326"/>
              <a:gd name="connsiteX1" fmla="*/ 9147175 w 9148689"/>
              <a:gd name="connsiteY1" fmla="*/ 0 h 5246326"/>
              <a:gd name="connsiteX2" fmla="*/ 9146974 w 9148689"/>
              <a:gd name="connsiteY2" fmla="*/ 4838104 h 5246326"/>
              <a:gd name="connsiteX3" fmla="*/ 0 w 9148689"/>
              <a:gd name="connsiteY3" fmla="*/ 5162081 h 5246326"/>
              <a:gd name="connsiteX4" fmla="*/ 3076 w 9148689"/>
              <a:gd name="connsiteY4" fmla="*/ 2128741 h 5246326"/>
              <a:gd name="connsiteX0" fmla="*/ 3076 w 9148689"/>
              <a:gd name="connsiteY0" fmla="*/ 2454205 h 5246326"/>
              <a:gd name="connsiteX1" fmla="*/ 9147175 w 9148689"/>
              <a:gd name="connsiteY1" fmla="*/ 0 h 5246326"/>
              <a:gd name="connsiteX2" fmla="*/ 9146974 w 9148689"/>
              <a:gd name="connsiteY2" fmla="*/ 4838104 h 5246326"/>
              <a:gd name="connsiteX3" fmla="*/ 0 w 9148689"/>
              <a:gd name="connsiteY3" fmla="*/ 5162081 h 5246326"/>
              <a:gd name="connsiteX4" fmla="*/ 3076 w 9148689"/>
              <a:gd name="connsiteY4" fmla="*/ 2454205 h 5246326"/>
              <a:gd name="connsiteX0" fmla="*/ 3076 w 9148689"/>
              <a:gd name="connsiteY0" fmla="*/ 2454205 h 5268113"/>
              <a:gd name="connsiteX1" fmla="*/ 9147175 w 9148689"/>
              <a:gd name="connsiteY1" fmla="*/ 0 h 5268113"/>
              <a:gd name="connsiteX2" fmla="*/ 9146974 w 9148689"/>
              <a:gd name="connsiteY2" fmla="*/ 4838104 h 5268113"/>
              <a:gd name="connsiteX3" fmla="*/ 0 w 9148689"/>
              <a:gd name="connsiteY3" fmla="*/ 5185328 h 5268113"/>
              <a:gd name="connsiteX4" fmla="*/ 3076 w 9148689"/>
              <a:gd name="connsiteY4" fmla="*/ 2454205 h 5268113"/>
              <a:gd name="connsiteX0" fmla="*/ 3076 w 9148689"/>
              <a:gd name="connsiteY0" fmla="*/ 2454205 h 5275387"/>
              <a:gd name="connsiteX1" fmla="*/ 9147175 w 9148689"/>
              <a:gd name="connsiteY1" fmla="*/ 0 h 5275387"/>
              <a:gd name="connsiteX2" fmla="*/ 9146974 w 9148689"/>
              <a:gd name="connsiteY2" fmla="*/ 4838104 h 5275387"/>
              <a:gd name="connsiteX3" fmla="*/ 0 w 9148689"/>
              <a:gd name="connsiteY3" fmla="*/ 5193077 h 5275387"/>
              <a:gd name="connsiteX4" fmla="*/ 3076 w 9148689"/>
              <a:gd name="connsiteY4" fmla="*/ 2454205 h 5275387"/>
              <a:gd name="connsiteX0" fmla="*/ 3076 w 9148689"/>
              <a:gd name="connsiteY0" fmla="*/ 2454205 h 6318192"/>
              <a:gd name="connsiteX1" fmla="*/ 9147175 w 9148689"/>
              <a:gd name="connsiteY1" fmla="*/ 0 h 6318192"/>
              <a:gd name="connsiteX2" fmla="*/ 9146974 w 9148689"/>
              <a:gd name="connsiteY2" fmla="*/ 6318192 h 6318192"/>
              <a:gd name="connsiteX3" fmla="*/ 0 w 9148689"/>
              <a:gd name="connsiteY3" fmla="*/ 5193077 h 6318192"/>
              <a:gd name="connsiteX4" fmla="*/ 3076 w 9148689"/>
              <a:gd name="connsiteY4" fmla="*/ 2454205 h 631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8689" h="6318192">
                <a:moveTo>
                  <a:pt x="3076" y="2454205"/>
                </a:moveTo>
                <a:lnTo>
                  <a:pt x="9147175" y="0"/>
                </a:lnTo>
                <a:cubicBezTo>
                  <a:pt x="9141313" y="1617337"/>
                  <a:pt x="9152836" y="4700855"/>
                  <a:pt x="9146974" y="6318192"/>
                </a:cubicBezTo>
                <a:lnTo>
                  <a:pt x="0" y="5193077"/>
                </a:lnTo>
                <a:cubicBezTo>
                  <a:pt x="1025" y="4677910"/>
                  <a:pt x="2051" y="2969372"/>
                  <a:pt x="3076" y="2454205"/>
                </a:cubicBez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None/>
              <a:tabLst>
                <a:tab pos="4127500" algn="l"/>
              </a:tabLst>
              <a:defRPr baseline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683018" y="741363"/>
            <a:ext cx="1768475" cy="517525"/>
            <a:chOff x="683018" y="741363"/>
            <a:chExt cx="1768475" cy="51752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049 w 2099"/>
                <a:gd name="T1" fmla="*/ 1370 h 1370"/>
                <a:gd name="T2" fmla="*/ 1027 w 2099"/>
                <a:gd name="T3" fmla="*/ 1370 h 1370"/>
                <a:gd name="T4" fmla="*/ 1027 w 2099"/>
                <a:gd name="T5" fmla="*/ 1131 h 1370"/>
                <a:gd name="T6" fmla="*/ 602 w 2099"/>
                <a:gd name="T7" fmla="*/ 708 h 1370"/>
                <a:gd name="T8" fmla="*/ 0 w 2099"/>
                <a:gd name="T9" fmla="*/ 708 h 1370"/>
                <a:gd name="T10" fmla="*/ 0 w 2099"/>
                <a:gd name="T11" fmla="*/ 685 h 1370"/>
                <a:gd name="T12" fmla="*/ 0 w 2099"/>
                <a:gd name="T13" fmla="*/ 662 h 1370"/>
                <a:gd name="T14" fmla="*/ 602 w 2099"/>
                <a:gd name="T15" fmla="*/ 662 h 1370"/>
                <a:gd name="T16" fmla="*/ 1027 w 2099"/>
                <a:gd name="T17" fmla="*/ 241 h 1370"/>
                <a:gd name="T18" fmla="*/ 1027 w 2099"/>
                <a:gd name="T19" fmla="*/ 0 h 1370"/>
                <a:gd name="T20" fmla="*/ 1049 w 2099"/>
                <a:gd name="T21" fmla="*/ 0 h 1370"/>
                <a:gd name="T22" fmla="*/ 1073 w 2099"/>
                <a:gd name="T23" fmla="*/ 0 h 1370"/>
                <a:gd name="T24" fmla="*/ 1073 w 2099"/>
                <a:gd name="T25" fmla="*/ 241 h 1370"/>
                <a:gd name="T26" fmla="*/ 1499 w 2099"/>
                <a:gd name="T27" fmla="*/ 662 h 1370"/>
                <a:gd name="T28" fmla="*/ 2098 w 2099"/>
                <a:gd name="T29" fmla="*/ 662 h 1370"/>
                <a:gd name="T30" fmla="*/ 2099 w 2099"/>
                <a:gd name="T31" fmla="*/ 685 h 1370"/>
                <a:gd name="T32" fmla="*/ 2098 w 2099"/>
                <a:gd name="T33" fmla="*/ 708 h 1370"/>
                <a:gd name="T34" fmla="*/ 1499 w 2099"/>
                <a:gd name="T35" fmla="*/ 708 h 1370"/>
                <a:gd name="T36" fmla="*/ 1073 w 2099"/>
                <a:gd name="T37" fmla="*/ 1131 h 1370"/>
                <a:gd name="T38" fmla="*/ 1073 w 2099"/>
                <a:gd name="T39" fmla="*/ 1370 h 1370"/>
                <a:gd name="T40" fmla="*/ 1049 w 2099"/>
                <a:gd name="T41" fmla="*/ 137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9" h="1370">
                  <a:moveTo>
                    <a:pt x="1049" y="1370"/>
                  </a:moveTo>
                  <a:cubicBezTo>
                    <a:pt x="1042" y="1370"/>
                    <a:pt x="1035" y="1370"/>
                    <a:pt x="1027" y="1370"/>
                  </a:cubicBezTo>
                  <a:lnTo>
                    <a:pt x="1027" y="1131"/>
                  </a:lnTo>
                  <a:lnTo>
                    <a:pt x="602" y="708"/>
                  </a:lnTo>
                  <a:lnTo>
                    <a:pt x="0" y="708"/>
                  </a:lnTo>
                  <a:cubicBezTo>
                    <a:pt x="0" y="700"/>
                    <a:pt x="0" y="692"/>
                    <a:pt x="0" y="685"/>
                  </a:cubicBezTo>
                  <a:cubicBezTo>
                    <a:pt x="0" y="677"/>
                    <a:pt x="0" y="669"/>
                    <a:pt x="0" y="662"/>
                  </a:cubicBezTo>
                  <a:lnTo>
                    <a:pt x="602" y="662"/>
                  </a:lnTo>
                  <a:lnTo>
                    <a:pt x="1027" y="241"/>
                  </a:lnTo>
                  <a:lnTo>
                    <a:pt x="1027" y="0"/>
                  </a:lnTo>
                  <a:cubicBezTo>
                    <a:pt x="1035" y="0"/>
                    <a:pt x="1042" y="0"/>
                    <a:pt x="1049" y="0"/>
                  </a:cubicBezTo>
                  <a:cubicBezTo>
                    <a:pt x="1057" y="0"/>
                    <a:pt x="1065" y="0"/>
                    <a:pt x="1073" y="0"/>
                  </a:cubicBezTo>
                  <a:lnTo>
                    <a:pt x="1073" y="241"/>
                  </a:lnTo>
                  <a:lnTo>
                    <a:pt x="1499" y="662"/>
                  </a:lnTo>
                  <a:lnTo>
                    <a:pt x="2098" y="662"/>
                  </a:lnTo>
                  <a:cubicBezTo>
                    <a:pt x="2099" y="669"/>
                    <a:pt x="2099" y="677"/>
                    <a:pt x="2099" y="685"/>
                  </a:cubicBezTo>
                  <a:cubicBezTo>
                    <a:pt x="2099" y="692"/>
                    <a:pt x="2099" y="700"/>
                    <a:pt x="2098" y="708"/>
                  </a:cubicBezTo>
                  <a:lnTo>
                    <a:pt x="1499" y="708"/>
                  </a:lnTo>
                  <a:lnTo>
                    <a:pt x="1073" y="1131"/>
                  </a:lnTo>
                  <a:lnTo>
                    <a:pt x="1073" y="1370"/>
                  </a:lnTo>
                  <a:cubicBezTo>
                    <a:pt x="1065" y="1370"/>
                    <a:pt x="1057" y="1370"/>
                    <a:pt x="1049" y="1370"/>
                  </a:cubicBezTo>
                  <a:close/>
                </a:path>
              </a:pathLst>
            </a:custGeom>
            <a:solidFill>
              <a:srgbClr val="D2D4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7"/>
            <p:cNvSpPr>
              <a:spLocks noEditPoints="1"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499 w 2099"/>
                <a:gd name="T1" fmla="*/ 662 h 1370"/>
                <a:gd name="T2" fmla="*/ 1073 w 2099"/>
                <a:gd name="T3" fmla="*/ 241 h 1370"/>
                <a:gd name="T4" fmla="*/ 1073 w 2099"/>
                <a:gd name="T5" fmla="*/ 0 h 1370"/>
                <a:gd name="T6" fmla="*/ 2099 w 2099"/>
                <a:gd name="T7" fmla="*/ 662 h 1370"/>
                <a:gd name="T8" fmla="*/ 1499 w 2099"/>
                <a:gd name="T9" fmla="*/ 662 h 1370"/>
                <a:gd name="T10" fmla="*/ 1073 w 2099"/>
                <a:gd name="T11" fmla="*/ 1370 h 1370"/>
                <a:gd name="T12" fmla="*/ 1073 w 2099"/>
                <a:gd name="T13" fmla="*/ 1370 h 1370"/>
                <a:gd name="T14" fmla="*/ 1073 w 2099"/>
                <a:gd name="T15" fmla="*/ 1131 h 1370"/>
                <a:gd name="T16" fmla="*/ 1499 w 2099"/>
                <a:gd name="T17" fmla="*/ 708 h 1370"/>
                <a:gd name="T18" fmla="*/ 2099 w 2099"/>
                <a:gd name="T19" fmla="*/ 708 h 1370"/>
                <a:gd name="T20" fmla="*/ 1073 w 2099"/>
                <a:gd name="T21" fmla="*/ 1370 h 1370"/>
                <a:gd name="T22" fmla="*/ 602 w 2099"/>
                <a:gd name="T23" fmla="*/ 662 h 1370"/>
                <a:gd name="T24" fmla="*/ 602 w 2099"/>
                <a:gd name="T25" fmla="*/ 662 h 1370"/>
                <a:gd name="T26" fmla="*/ 0 w 2099"/>
                <a:gd name="T27" fmla="*/ 662 h 1370"/>
                <a:gd name="T28" fmla="*/ 1027 w 2099"/>
                <a:gd name="T29" fmla="*/ 0 h 1370"/>
                <a:gd name="T30" fmla="*/ 1027 w 2099"/>
                <a:gd name="T31" fmla="*/ 241 h 1370"/>
                <a:gd name="T32" fmla="*/ 602 w 2099"/>
                <a:gd name="T33" fmla="*/ 662 h 1370"/>
                <a:gd name="T34" fmla="*/ 0 w 2099"/>
                <a:gd name="T35" fmla="*/ 708 h 1370"/>
                <a:gd name="T36" fmla="*/ 0 w 2099"/>
                <a:gd name="T37" fmla="*/ 708 h 1370"/>
                <a:gd name="T38" fmla="*/ 602 w 2099"/>
                <a:gd name="T39" fmla="*/ 708 h 1370"/>
                <a:gd name="T40" fmla="*/ 1027 w 2099"/>
                <a:gd name="T41" fmla="*/ 1131 h 1370"/>
                <a:gd name="T42" fmla="*/ 1027 w 2099"/>
                <a:gd name="T43" fmla="*/ 1370 h 1370"/>
                <a:gd name="T44" fmla="*/ 0 w 2099"/>
                <a:gd name="T45" fmla="*/ 70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99" h="1370">
                  <a:moveTo>
                    <a:pt x="1499" y="662"/>
                  </a:moveTo>
                  <a:lnTo>
                    <a:pt x="1073" y="241"/>
                  </a:lnTo>
                  <a:lnTo>
                    <a:pt x="1073" y="0"/>
                  </a:lnTo>
                  <a:cubicBezTo>
                    <a:pt x="1630" y="7"/>
                    <a:pt x="2080" y="299"/>
                    <a:pt x="2099" y="662"/>
                  </a:cubicBezTo>
                  <a:lnTo>
                    <a:pt x="1499" y="662"/>
                  </a:lnTo>
                  <a:close/>
                  <a:moveTo>
                    <a:pt x="1073" y="1370"/>
                  </a:moveTo>
                  <a:lnTo>
                    <a:pt x="1073" y="1370"/>
                  </a:lnTo>
                  <a:lnTo>
                    <a:pt x="1073" y="1131"/>
                  </a:lnTo>
                  <a:lnTo>
                    <a:pt x="1499" y="708"/>
                  </a:lnTo>
                  <a:lnTo>
                    <a:pt x="2099" y="708"/>
                  </a:lnTo>
                  <a:cubicBezTo>
                    <a:pt x="2080" y="1071"/>
                    <a:pt x="1630" y="1363"/>
                    <a:pt x="1073" y="1370"/>
                  </a:cubicBezTo>
                  <a:close/>
                  <a:moveTo>
                    <a:pt x="602" y="662"/>
                  </a:moveTo>
                  <a:lnTo>
                    <a:pt x="602" y="662"/>
                  </a:lnTo>
                  <a:lnTo>
                    <a:pt x="0" y="662"/>
                  </a:lnTo>
                  <a:cubicBezTo>
                    <a:pt x="18" y="299"/>
                    <a:pt x="471" y="7"/>
                    <a:pt x="1027" y="0"/>
                  </a:cubicBezTo>
                  <a:lnTo>
                    <a:pt x="1027" y="241"/>
                  </a:lnTo>
                  <a:lnTo>
                    <a:pt x="602" y="662"/>
                  </a:lnTo>
                  <a:close/>
                  <a:moveTo>
                    <a:pt x="0" y="708"/>
                  </a:moveTo>
                  <a:lnTo>
                    <a:pt x="0" y="708"/>
                  </a:lnTo>
                  <a:lnTo>
                    <a:pt x="602" y="708"/>
                  </a:lnTo>
                  <a:lnTo>
                    <a:pt x="1027" y="1131"/>
                  </a:lnTo>
                  <a:lnTo>
                    <a:pt x="1027" y="1370"/>
                  </a:lnTo>
                  <a:cubicBezTo>
                    <a:pt x="471" y="1363"/>
                    <a:pt x="18" y="1071"/>
                    <a:pt x="0" y="708"/>
                  </a:cubicBezTo>
                  <a:close/>
                </a:path>
              </a:pathLst>
            </a:custGeom>
            <a:solidFill>
              <a:srgbClr val="AA32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562493" y="741363"/>
              <a:ext cx="889000" cy="517525"/>
            </a:xfrm>
            <a:custGeom>
              <a:avLst/>
              <a:gdLst>
                <a:gd name="T0" fmla="*/ 440 w 2457"/>
                <a:gd name="T1" fmla="*/ 1399 h 1431"/>
                <a:gd name="T2" fmla="*/ 852 w 2457"/>
                <a:gd name="T3" fmla="*/ 1014 h 1431"/>
                <a:gd name="T4" fmla="*/ 571 w 2457"/>
                <a:gd name="T5" fmla="*/ 686 h 1431"/>
                <a:gd name="T6" fmla="*/ 571 w 2457"/>
                <a:gd name="T7" fmla="*/ 676 h 1431"/>
                <a:gd name="T8" fmla="*/ 807 w 2457"/>
                <a:gd name="T9" fmla="*/ 352 h 1431"/>
                <a:gd name="T10" fmla="*/ 752 w 2457"/>
                <a:gd name="T11" fmla="*/ 169 h 1431"/>
                <a:gd name="T12" fmla="*/ 446 w 2457"/>
                <a:gd name="T13" fmla="*/ 29 h 1431"/>
                <a:gd name="T14" fmla="*/ 0 w 2457"/>
                <a:gd name="T15" fmla="*/ 29 h 1431"/>
                <a:gd name="T16" fmla="*/ 0 w 2457"/>
                <a:gd name="T17" fmla="*/ 1399 h 1431"/>
                <a:gd name="T18" fmla="*/ 440 w 2457"/>
                <a:gd name="T19" fmla="*/ 1399 h 1431"/>
                <a:gd name="T20" fmla="*/ 175 w 2457"/>
                <a:gd name="T21" fmla="*/ 758 h 1431"/>
                <a:gd name="T22" fmla="*/ 361 w 2457"/>
                <a:gd name="T23" fmla="*/ 758 h 1431"/>
                <a:gd name="T24" fmla="*/ 674 w 2457"/>
                <a:gd name="T25" fmla="*/ 1014 h 1431"/>
                <a:gd name="T26" fmla="*/ 421 w 2457"/>
                <a:gd name="T27" fmla="*/ 1247 h 1431"/>
                <a:gd name="T28" fmla="*/ 175 w 2457"/>
                <a:gd name="T29" fmla="*/ 1247 h 1431"/>
                <a:gd name="T30" fmla="*/ 175 w 2457"/>
                <a:gd name="T31" fmla="*/ 758 h 1431"/>
                <a:gd name="T32" fmla="*/ 175 w 2457"/>
                <a:gd name="T33" fmla="*/ 181 h 1431"/>
                <a:gd name="T34" fmla="*/ 421 w 2457"/>
                <a:gd name="T35" fmla="*/ 181 h 1431"/>
                <a:gd name="T36" fmla="*/ 632 w 2457"/>
                <a:gd name="T37" fmla="*/ 388 h 1431"/>
                <a:gd name="T38" fmla="*/ 429 w 2457"/>
                <a:gd name="T39" fmla="*/ 605 h 1431"/>
                <a:gd name="T40" fmla="*/ 175 w 2457"/>
                <a:gd name="T41" fmla="*/ 605 h 1431"/>
                <a:gd name="T42" fmla="*/ 175 w 2457"/>
                <a:gd name="T43" fmla="*/ 181 h 1431"/>
                <a:gd name="T44" fmla="*/ 1339 w 2457"/>
                <a:gd name="T45" fmla="*/ 29 h 1431"/>
                <a:gd name="T46" fmla="*/ 1165 w 2457"/>
                <a:gd name="T47" fmla="*/ 29 h 1431"/>
                <a:gd name="T48" fmla="*/ 1165 w 2457"/>
                <a:gd name="T49" fmla="*/ 1399 h 1431"/>
                <a:gd name="T50" fmla="*/ 1339 w 2457"/>
                <a:gd name="T51" fmla="*/ 1399 h 1431"/>
                <a:gd name="T52" fmla="*/ 1339 w 2457"/>
                <a:gd name="T53" fmla="*/ 29 h 1431"/>
                <a:gd name="T54" fmla="*/ 1632 w 2457"/>
                <a:gd name="T55" fmla="*/ 991 h 1431"/>
                <a:gd name="T56" fmla="*/ 2032 w 2457"/>
                <a:gd name="T57" fmla="*/ 1427 h 1431"/>
                <a:gd name="T58" fmla="*/ 2457 w 2457"/>
                <a:gd name="T59" fmla="*/ 1046 h 1431"/>
                <a:gd name="T60" fmla="*/ 1842 w 2457"/>
                <a:gd name="T61" fmla="*/ 353 h 1431"/>
                <a:gd name="T62" fmla="*/ 2053 w 2457"/>
                <a:gd name="T63" fmla="*/ 152 h 1431"/>
                <a:gd name="T64" fmla="*/ 2263 w 2457"/>
                <a:gd name="T65" fmla="*/ 401 h 1431"/>
                <a:gd name="T66" fmla="*/ 2446 w 2457"/>
                <a:gd name="T67" fmla="*/ 401 h 1431"/>
                <a:gd name="T68" fmla="*/ 2066 w 2457"/>
                <a:gd name="T69" fmla="*/ 0 h 1431"/>
                <a:gd name="T70" fmla="*/ 1664 w 2457"/>
                <a:gd name="T71" fmla="*/ 372 h 1431"/>
                <a:gd name="T72" fmla="*/ 2278 w 2457"/>
                <a:gd name="T73" fmla="*/ 1053 h 1431"/>
                <a:gd name="T74" fmla="*/ 2034 w 2457"/>
                <a:gd name="T75" fmla="*/ 1276 h 1431"/>
                <a:gd name="T76" fmla="*/ 1804 w 2457"/>
                <a:gd name="T77" fmla="*/ 1031 h 1431"/>
                <a:gd name="T78" fmla="*/ 1804 w 2457"/>
                <a:gd name="T79" fmla="*/ 991 h 1431"/>
                <a:gd name="T80" fmla="*/ 1632 w 2457"/>
                <a:gd name="T81" fmla="*/ 991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57" h="1431">
                  <a:moveTo>
                    <a:pt x="440" y="1399"/>
                  </a:moveTo>
                  <a:cubicBezTo>
                    <a:pt x="596" y="1399"/>
                    <a:pt x="852" y="1364"/>
                    <a:pt x="852" y="1014"/>
                  </a:cubicBezTo>
                  <a:cubicBezTo>
                    <a:pt x="852" y="826"/>
                    <a:pt x="767" y="708"/>
                    <a:pt x="571" y="686"/>
                  </a:cubicBezTo>
                  <a:lnTo>
                    <a:pt x="571" y="676"/>
                  </a:lnTo>
                  <a:cubicBezTo>
                    <a:pt x="747" y="636"/>
                    <a:pt x="807" y="522"/>
                    <a:pt x="807" y="352"/>
                  </a:cubicBezTo>
                  <a:cubicBezTo>
                    <a:pt x="807" y="325"/>
                    <a:pt x="799" y="243"/>
                    <a:pt x="752" y="169"/>
                  </a:cubicBezTo>
                  <a:cubicBezTo>
                    <a:pt x="700" y="93"/>
                    <a:pt x="636" y="29"/>
                    <a:pt x="446" y="29"/>
                  </a:cubicBezTo>
                  <a:lnTo>
                    <a:pt x="0" y="29"/>
                  </a:lnTo>
                  <a:lnTo>
                    <a:pt x="0" y="1399"/>
                  </a:lnTo>
                  <a:lnTo>
                    <a:pt x="440" y="1399"/>
                  </a:lnTo>
                  <a:close/>
                  <a:moveTo>
                    <a:pt x="175" y="758"/>
                  </a:moveTo>
                  <a:lnTo>
                    <a:pt x="361" y="758"/>
                  </a:lnTo>
                  <a:cubicBezTo>
                    <a:pt x="539" y="758"/>
                    <a:pt x="674" y="795"/>
                    <a:pt x="674" y="1014"/>
                  </a:cubicBezTo>
                  <a:cubicBezTo>
                    <a:pt x="674" y="1114"/>
                    <a:pt x="607" y="1247"/>
                    <a:pt x="421" y="1247"/>
                  </a:cubicBezTo>
                  <a:lnTo>
                    <a:pt x="175" y="1247"/>
                  </a:lnTo>
                  <a:lnTo>
                    <a:pt x="175" y="758"/>
                  </a:lnTo>
                  <a:close/>
                  <a:moveTo>
                    <a:pt x="175" y="181"/>
                  </a:moveTo>
                  <a:lnTo>
                    <a:pt x="421" y="181"/>
                  </a:lnTo>
                  <a:cubicBezTo>
                    <a:pt x="567" y="181"/>
                    <a:pt x="632" y="274"/>
                    <a:pt x="632" y="388"/>
                  </a:cubicBezTo>
                  <a:cubicBezTo>
                    <a:pt x="632" y="520"/>
                    <a:pt x="566" y="604"/>
                    <a:pt x="429" y="605"/>
                  </a:cubicBezTo>
                  <a:lnTo>
                    <a:pt x="175" y="605"/>
                  </a:lnTo>
                  <a:lnTo>
                    <a:pt x="175" y="181"/>
                  </a:lnTo>
                  <a:close/>
                  <a:moveTo>
                    <a:pt x="1339" y="29"/>
                  </a:moveTo>
                  <a:lnTo>
                    <a:pt x="1165" y="29"/>
                  </a:lnTo>
                  <a:lnTo>
                    <a:pt x="1165" y="1399"/>
                  </a:lnTo>
                  <a:lnTo>
                    <a:pt x="1339" y="1399"/>
                  </a:lnTo>
                  <a:lnTo>
                    <a:pt x="1339" y="29"/>
                  </a:lnTo>
                  <a:close/>
                  <a:moveTo>
                    <a:pt x="1632" y="991"/>
                  </a:moveTo>
                  <a:cubicBezTo>
                    <a:pt x="1628" y="1122"/>
                    <a:pt x="1628" y="1431"/>
                    <a:pt x="2032" y="1427"/>
                  </a:cubicBezTo>
                  <a:cubicBezTo>
                    <a:pt x="2258" y="1427"/>
                    <a:pt x="2457" y="1334"/>
                    <a:pt x="2457" y="1046"/>
                  </a:cubicBezTo>
                  <a:cubicBezTo>
                    <a:pt x="2457" y="611"/>
                    <a:pt x="1842" y="655"/>
                    <a:pt x="1842" y="353"/>
                  </a:cubicBezTo>
                  <a:cubicBezTo>
                    <a:pt x="1842" y="205"/>
                    <a:pt x="1948" y="152"/>
                    <a:pt x="2053" y="152"/>
                  </a:cubicBezTo>
                  <a:cubicBezTo>
                    <a:pt x="2218" y="152"/>
                    <a:pt x="2265" y="251"/>
                    <a:pt x="2263" y="401"/>
                  </a:cubicBezTo>
                  <a:lnTo>
                    <a:pt x="2446" y="401"/>
                  </a:lnTo>
                  <a:cubicBezTo>
                    <a:pt x="2457" y="122"/>
                    <a:pt x="2317" y="0"/>
                    <a:pt x="2066" y="0"/>
                  </a:cubicBezTo>
                  <a:cubicBezTo>
                    <a:pt x="1836" y="0"/>
                    <a:pt x="1664" y="129"/>
                    <a:pt x="1664" y="372"/>
                  </a:cubicBezTo>
                  <a:cubicBezTo>
                    <a:pt x="1664" y="784"/>
                    <a:pt x="2278" y="750"/>
                    <a:pt x="2278" y="1053"/>
                  </a:cubicBezTo>
                  <a:cubicBezTo>
                    <a:pt x="2278" y="1216"/>
                    <a:pt x="2173" y="1276"/>
                    <a:pt x="2034" y="1276"/>
                  </a:cubicBezTo>
                  <a:cubicBezTo>
                    <a:pt x="1922" y="1276"/>
                    <a:pt x="1804" y="1216"/>
                    <a:pt x="1804" y="1031"/>
                  </a:cubicBezTo>
                  <a:lnTo>
                    <a:pt x="1804" y="991"/>
                  </a:lnTo>
                  <a:lnTo>
                    <a:pt x="1632" y="991"/>
                  </a:ln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0472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24D7-C5D7-4E24-925C-24742EA4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AD8A7-094A-4D84-8413-436AB85C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5905-73DB-4B3A-B4AD-DCECCF8D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FEF1-F414-4BE2-B64A-D4FCDA18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9F5A-C4B1-4EF4-9333-05C024F4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4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F891-714B-496A-94E5-572A75ED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2DF95-901B-4B36-AB1D-F832E91C9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82A72-85DA-44FC-850D-AE55A9661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F2F59-20C3-45C3-B114-330CEAD2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A1A3A-A9EE-4104-84C5-F63B9D43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135DA-671A-4A5F-994C-F8C59D9A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7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174E-5358-4662-9895-E169C77D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F7F99-7C46-4ECE-81E1-AE760827F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11663-77A0-443D-9A66-32049E07F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5B649-07A6-4782-8D13-E60489F88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E59FB-869A-442E-8617-189DE6130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517F1-9C0A-40CE-A2E5-38882590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183F6-1717-4A95-8A01-915090AB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557F9-2F47-4EEB-ACDB-D3A155C9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44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E1D5-8A53-422B-AE40-D439B0CE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26465-6443-42C5-BA87-99991E0D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D1709-9CED-486B-8503-3D7EC4A6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E53B8-B34B-4D52-959F-6E1F943E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09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E18C0-DDF2-46EA-B1DE-107C5261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6484E-4F50-49CD-9F68-2C830DD1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65A31-4ECF-4612-8E4B-A4B40CB6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36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5583-2275-49CD-9FA7-D64F1D9A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B541-8CE4-41F0-972C-3F684026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ADE60-8534-4789-9931-E6DBC16CF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5D557-BAA8-40B3-AED8-81DA1A8C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7B2B4-CBAE-46A9-A127-13BE0133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5B29B-34C6-4672-9B36-7DD5DB9C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82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6D33-681B-4F74-B217-609DA757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B2EAD-C6B1-4CB3-9C8E-676CB27F7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F1A8D-8DD1-4B2F-BFD6-6905B7F58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4D8E0-81B4-4035-9104-AD3A1489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EC0F2-5575-4430-947A-EC51BB62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9B83E-B15B-4B4B-B02D-85DA92CD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44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1618A-7209-435A-A8CB-07545213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A91DE-96CA-486F-B29B-FFCECAC0E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AA89-9A19-4C14-B30E-778DA4AE6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340F-E680-421B-85C8-3429B2F281D6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79D3B-4F4B-478D-B575-C6C1C6978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3A699-B1F7-4A1D-B081-23247383A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BCDE4-CD41-01C5-E177-876652102BE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57013" y="63500"/>
            <a:ext cx="496887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9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3297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823913" y="6540500"/>
            <a:ext cx="11369675" cy="330200"/>
          </a:xfrm>
          <a:prstGeom prst="rect">
            <a:avLst/>
          </a:prstGeom>
          <a:solidFill>
            <a:srgbClr val="D2D4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11704638" y="6540500"/>
            <a:ext cx="483128" cy="330200"/>
          </a:xfrm>
          <a:prstGeom prst="rect">
            <a:avLst/>
          </a:prstGeom>
          <a:solidFill>
            <a:srgbClr val="AA32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1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817242" y="836615"/>
            <a:ext cx="10538679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2052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5414" y="1773240"/>
            <a:ext cx="1057225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2nd Layer</a:t>
            </a:r>
          </a:p>
          <a:p>
            <a:pPr lvl="2"/>
            <a:r>
              <a:rPr lang="de-DE" dirty="0"/>
              <a:t>3rd Layer</a:t>
            </a:r>
          </a:p>
        </p:txBody>
      </p:sp>
      <p:sp>
        <p:nvSpPr>
          <p:cNvPr id="1077" name="Rectangle 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712624" y="6552728"/>
            <a:ext cx="475142" cy="317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9EFF5B98-047A-4C2F-A2A1-311FBF014AA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6540500"/>
            <a:ext cx="823913" cy="330200"/>
          </a:xfrm>
          <a:prstGeom prst="rect">
            <a:avLst/>
          </a:pr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125413" y="6630988"/>
            <a:ext cx="247650" cy="166688"/>
          </a:xfrm>
          <a:custGeom>
            <a:avLst/>
            <a:gdLst>
              <a:gd name="T0" fmla="*/ 343 w 687"/>
              <a:gd name="T1" fmla="*/ 449 h 449"/>
              <a:gd name="T2" fmla="*/ 336 w 687"/>
              <a:gd name="T3" fmla="*/ 449 h 449"/>
              <a:gd name="T4" fmla="*/ 336 w 687"/>
              <a:gd name="T5" fmla="*/ 371 h 449"/>
              <a:gd name="T6" fmla="*/ 197 w 687"/>
              <a:gd name="T7" fmla="*/ 232 h 449"/>
              <a:gd name="T8" fmla="*/ 0 w 687"/>
              <a:gd name="T9" fmla="*/ 232 h 449"/>
              <a:gd name="T10" fmla="*/ 0 w 687"/>
              <a:gd name="T11" fmla="*/ 225 h 449"/>
              <a:gd name="T12" fmla="*/ 0 w 687"/>
              <a:gd name="T13" fmla="*/ 217 h 449"/>
              <a:gd name="T14" fmla="*/ 197 w 687"/>
              <a:gd name="T15" fmla="*/ 217 h 449"/>
              <a:gd name="T16" fmla="*/ 336 w 687"/>
              <a:gd name="T17" fmla="*/ 79 h 449"/>
              <a:gd name="T18" fmla="*/ 336 w 687"/>
              <a:gd name="T19" fmla="*/ 0 h 449"/>
              <a:gd name="T20" fmla="*/ 343 w 687"/>
              <a:gd name="T21" fmla="*/ 0 h 449"/>
              <a:gd name="T22" fmla="*/ 351 w 687"/>
              <a:gd name="T23" fmla="*/ 0 h 449"/>
              <a:gd name="T24" fmla="*/ 351 w 687"/>
              <a:gd name="T25" fmla="*/ 79 h 449"/>
              <a:gd name="T26" fmla="*/ 490 w 687"/>
              <a:gd name="T27" fmla="*/ 217 h 449"/>
              <a:gd name="T28" fmla="*/ 687 w 687"/>
              <a:gd name="T29" fmla="*/ 217 h 449"/>
              <a:gd name="T30" fmla="*/ 687 w 687"/>
              <a:gd name="T31" fmla="*/ 225 h 449"/>
              <a:gd name="T32" fmla="*/ 687 w 687"/>
              <a:gd name="T33" fmla="*/ 232 h 449"/>
              <a:gd name="T34" fmla="*/ 490 w 687"/>
              <a:gd name="T35" fmla="*/ 232 h 449"/>
              <a:gd name="T36" fmla="*/ 351 w 687"/>
              <a:gd name="T37" fmla="*/ 371 h 449"/>
              <a:gd name="T38" fmla="*/ 351 w 687"/>
              <a:gd name="T39" fmla="*/ 449 h 449"/>
              <a:gd name="T40" fmla="*/ 343 w 687"/>
              <a:gd name="T41" fmla="*/ 449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87" h="449">
                <a:moveTo>
                  <a:pt x="343" y="449"/>
                </a:moveTo>
                <a:cubicBezTo>
                  <a:pt x="341" y="449"/>
                  <a:pt x="339" y="449"/>
                  <a:pt x="336" y="449"/>
                </a:cubicBezTo>
                <a:lnTo>
                  <a:pt x="336" y="371"/>
                </a:lnTo>
                <a:lnTo>
                  <a:pt x="197" y="232"/>
                </a:lnTo>
                <a:lnTo>
                  <a:pt x="0" y="232"/>
                </a:lnTo>
                <a:cubicBezTo>
                  <a:pt x="0" y="230"/>
                  <a:pt x="0" y="227"/>
                  <a:pt x="0" y="225"/>
                </a:cubicBezTo>
                <a:cubicBezTo>
                  <a:pt x="0" y="222"/>
                  <a:pt x="0" y="220"/>
                  <a:pt x="0" y="217"/>
                </a:cubicBezTo>
                <a:lnTo>
                  <a:pt x="197" y="217"/>
                </a:lnTo>
                <a:lnTo>
                  <a:pt x="336" y="79"/>
                </a:lnTo>
                <a:lnTo>
                  <a:pt x="336" y="0"/>
                </a:lnTo>
                <a:cubicBezTo>
                  <a:pt x="339" y="0"/>
                  <a:pt x="341" y="0"/>
                  <a:pt x="343" y="0"/>
                </a:cubicBezTo>
                <a:cubicBezTo>
                  <a:pt x="346" y="0"/>
                  <a:pt x="349" y="0"/>
                  <a:pt x="351" y="0"/>
                </a:cubicBezTo>
                <a:lnTo>
                  <a:pt x="351" y="79"/>
                </a:lnTo>
                <a:lnTo>
                  <a:pt x="490" y="217"/>
                </a:lnTo>
                <a:lnTo>
                  <a:pt x="687" y="217"/>
                </a:lnTo>
                <a:cubicBezTo>
                  <a:pt x="687" y="220"/>
                  <a:pt x="687" y="222"/>
                  <a:pt x="687" y="225"/>
                </a:cubicBezTo>
                <a:cubicBezTo>
                  <a:pt x="687" y="227"/>
                  <a:pt x="687" y="230"/>
                  <a:pt x="687" y="232"/>
                </a:cubicBezTo>
                <a:lnTo>
                  <a:pt x="490" y="232"/>
                </a:lnTo>
                <a:lnTo>
                  <a:pt x="351" y="371"/>
                </a:lnTo>
                <a:lnTo>
                  <a:pt x="351" y="449"/>
                </a:lnTo>
                <a:cubicBezTo>
                  <a:pt x="349" y="449"/>
                  <a:pt x="346" y="449"/>
                  <a:pt x="343" y="449"/>
                </a:cubicBezTo>
                <a:close/>
              </a:path>
            </a:pathLst>
          </a:custGeom>
          <a:solidFill>
            <a:srgbClr val="D2D4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Freeform 8"/>
          <p:cNvSpPr>
            <a:spLocks noEditPoints="1"/>
          </p:cNvSpPr>
          <p:nvPr userDrawn="1"/>
        </p:nvSpPr>
        <p:spPr bwMode="auto">
          <a:xfrm>
            <a:off x="125413" y="6630988"/>
            <a:ext cx="247650" cy="166688"/>
          </a:xfrm>
          <a:custGeom>
            <a:avLst/>
            <a:gdLst>
              <a:gd name="T0" fmla="*/ 490 w 687"/>
              <a:gd name="T1" fmla="*/ 217 h 449"/>
              <a:gd name="T2" fmla="*/ 351 w 687"/>
              <a:gd name="T3" fmla="*/ 79 h 449"/>
              <a:gd name="T4" fmla="*/ 351 w 687"/>
              <a:gd name="T5" fmla="*/ 0 h 449"/>
              <a:gd name="T6" fmla="*/ 687 w 687"/>
              <a:gd name="T7" fmla="*/ 217 h 449"/>
              <a:gd name="T8" fmla="*/ 490 w 687"/>
              <a:gd name="T9" fmla="*/ 217 h 449"/>
              <a:gd name="T10" fmla="*/ 351 w 687"/>
              <a:gd name="T11" fmla="*/ 449 h 449"/>
              <a:gd name="T12" fmla="*/ 351 w 687"/>
              <a:gd name="T13" fmla="*/ 449 h 449"/>
              <a:gd name="T14" fmla="*/ 351 w 687"/>
              <a:gd name="T15" fmla="*/ 371 h 449"/>
              <a:gd name="T16" fmla="*/ 490 w 687"/>
              <a:gd name="T17" fmla="*/ 232 h 449"/>
              <a:gd name="T18" fmla="*/ 687 w 687"/>
              <a:gd name="T19" fmla="*/ 232 h 449"/>
              <a:gd name="T20" fmla="*/ 351 w 687"/>
              <a:gd name="T21" fmla="*/ 449 h 449"/>
              <a:gd name="T22" fmla="*/ 197 w 687"/>
              <a:gd name="T23" fmla="*/ 217 h 449"/>
              <a:gd name="T24" fmla="*/ 197 w 687"/>
              <a:gd name="T25" fmla="*/ 217 h 449"/>
              <a:gd name="T26" fmla="*/ 0 w 687"/>
              <a:gd name="T27" fmla="*/ 217 h 449"/>
              <a:gd name="T28" fmla="*/ 336 w 687"/>
              <a:gd name="T29" fmla="*/ 0 h 449"/>
              <a:gd name="T30" fmla="*/ 336 w 687"/>
              <a:gd name="T31" fmla="*/ 79 h 449"/>
              <a:gd name="T32" fmla="*/ 197 w 687"/>
              <a:gd name="T33" fmla="*/ 217 h 449"/>
              <a:gd name="T34" fmla="*/ 0 w 687"/>
              <a:gd name="T35" fmla="*/ 232 h 449"/>
              <a:gd name="T36" fmla="*/ 0 w 687"/>
              <a:gd name="T37" fmla="*/ 232 h 449"/>
              <a:gd name="T38" fmla="*/ 197 w 687"/>
              <a:gd name="T39" fmla="*/ 232 h 449"/>
              <a:gd name="T40" fmla="*/ 336 w 687"/>
              <a:gd name="T41" fmla="*/ 371 h 449"/>
              <a:gd name="T42" fmla="*/ 336 w 687"/>
              <a:gd name="T43" fmla="*/ 449 h 449"/>
              <a:gd name="T44" fmla="*/ 0 w 687"/>
              <a:gd name="T45" fmla="*/ 232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87" h="449">
                <a:moveTo>
                  <a:pt x="490" y="217"/>
                </a:moveTo>
                <a:lnTo>
                  <a:pt x="351" y="79"/>
                </a:lnTo>
                <a:lnTo>
                  <a:pt x="351" y="0"/>
                </a:lnTo>
                <a:cubicBezTo>
                  <a:pt x="533" y="3"/>
                  <a:pt x="681" y="98"/>
                  <a:pt x="687" y="217"/>
                </a:cubicBezTo>
                <a:lnTo>
                  <a:pt x="490" y="217"/>
                </a:lnTo>
                <a:close/>
                <a:moveTo>
                  <a:pt x="351" y="449"/>
                </a:moveTo>
                <a:lnTo>
                  <a:pt x="351" y="449"/>
                </a:lnTo>
                <a:lnTo>
                  <a:pt x="351" y="371"/>
                </a:lnTo>
                <a:lnTo>
                  <a:pt x="490" y="232"/>
                </a:lnTo>
                <a:lnTo>
                  <a:pt x="687" y="232"/>
                </a:lnTo>
                <a:cubicBezTo>
                  <a:pt x="681" y="351"/>
                  <a:pt x="533" y="447"/>
                  <a:pt x="351" y="449"/>
                </a:cubicBezTo>
                <a:close/>
                <a:moveTo>
                  <a:pt x="197" y="217"/>
                </a:moveTo>
                <a:lnTo>
                  <a:pt x="197" y="217"/>
                </a:lnTo>
                <a:lnTo>
                  <a:pt x="0" y="217"/>
                </a:lnTo>
                <a:cubicBezTo>
                  <a:pt x="6" y="98"/>
                  <a:pt x="154" y="3"/>
                  <a:pt x="336" y="0"/>
                </a:cubicBezTo>
                <a:lnTo>
                  <a:pt x="336" y="79"/>
                </a:lnTo>
                <a:lnTo>
                  <a:pt x="197" y="217"/>
                </a:lnTo>
                <a:close/>
                <a:moveTo>
                  <a:pt x="0" y="232"/>
                </a:moveTo>
                <a:lnTo>
                  <a:pt x="0" y="232"/>
                </a:lnTo>
                <a:lnTo>
                  <a:pt x="197" y="232"/>
                </a:lnTo>
                <a:lnTo>
                  <a:pt x="336" y="371"/>
                </a:lnTo>
                <a:lnTo>
                  <a:pt x="336" y="449"/>
                </a:lnTo>
                <a:cubicBezTo>
                  <a:pt x="154" y="447"/>
                  <a:pt x="6" y="351"/>
                  <a:pt x="0" y="232"/>
                </a:cubicBezTo>
                <a:close/>
              </a:path>
            </a:pathLst>
          </a:custGeom>
          <a:solidFill>
            <a:srgbClr val="AA32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Freeform 9"/>
          <p:cNvSpPr>
            <a:spLocks noEditPoints="1"/>
          </p:cNvSpPr>
          <p:nvPr userDrawn="1"/>
        </p:nvSpPr>
        <p:spPr bwMode="auto">
          <a:xfrm>
            <a:off x="411163" y="6627813"/>
            <a:ext cx="290513" cy="174625"/>
          </a:xfrm>
          <a:custGeom>
            <a:avLst/>
            <a:gdLst>
              <a:gd name="T0" fmla="*/ 144 w 805"/>
              <a:gd name="T1" fmla="*/ 458 h 469"/>
              <a:gd name="T2" fmla="*/ 279 w 805"/>
              <a:gd name="T3" fmla="*/ 332 h 469"/>
              <a:gd name="T4" fmla="*/ 187 w 805"/>
              <a:gd name="T5" fmla="*/ 225 h 469"/>
              <a:gd name="T6" fmla="*/ 187 w 805"/>
              <a:gd name="T7" fmla="*/ 221 h 469"/>
              <a:gd name="T8" fmla="*/ 264 w 805"/>
              <a:gd name="T9" fmla="*/ 115 h 469"/>
              <a:gd name="T10" fmla="*/ 246 w 805"/>
              <a:gd name="T11" fmla="*/ 56 h 469"/>
              <a:gd name="T12" fmla="*/ 146 w 805"/>
              <a:gd name="T13" fmla="*/ 10 h 469"/>
              <a:gd name="T14" fmla="*/ 0 w 805"/>
              <a:gd name="T15" fmla="*/ 10 h 469"/>
              <a:gd name="T16" fmla="*/ 0 w 805"/>
              <a:gd name="T17" fmla="*/ 458 h 469"/>
              <a:gd name="T18" fmla="*/ 144 w 805"/>
              <a:gd name="T19" fmla="*/ 458 h 469"/>
              <a:gd name="T20" fmla="*/ 57 w 805"/>
              <a:gd name="T21" fmla="*/ 248 h 469"/>
              <a:gd name="T22" fmla="*/ 118 w 805"/>
              <a:gd name="T23" fmla="*/ 248 h 469"/>
              <a:gd name="T24" fmla="*/ 221 w 805"/>
              <a:gd name="T25" fmla="*/ 332 h 469"/>
              <a:gd name="T26" fmla="*/ 138 w 805"/>
              <a:gd name="T27" fmla="*/ 408 h 469"/>
              <a:gd name="T28" fmla="*/ 57 w 805"/>
              <a:gd name="T29" fmla="*/ 408 h 469"/>
              <a:gd name="T30" fmla="*/ 57 w 805"/>
              <a:gd name="T31" fmla="*/ 248 h 469"/>
              <a:gd name="T32" fmla="*/ 57 w 805"/>
              <a:gd name="T33" fmla="*/ 59 h 469"/>
              <a:gd name="T34" fmla="*/ 138 w 805"/>
              <a:gd name="T35" fmla="*/ 59 h 469"/>
              <a:gd name="T36" fmla="*/ 207 w 805"/>
              <a:gd name="T37" fmla="*/ 127 h 469"/>
              <a:gd name="T38" fmla="*/ 141 w 805"/>
              <a:gd name="T39" fmla="*/ 198 h 469"/>
              <a:gd name="T40" fmla="*/ 57 w 805"/>
              <a:gd name="T41" fmla="*/ 198 h 469"/>
              <a:gd name="T42" fmla="*/ 57 w 805"/>
              <a:gd name="T43" fmla="*/ 59 h 469"/>
              <a:gd name="T44" fmla="*/ 439 w 805"/>
              <a:gd name="T45" fmla="*/ 10 h 469"/>
              <a:gd name="T46" fmla="*/ 381 w 805"/>
              <a:gd name="T47" fmla="*/ 10 h 469"/>
              <a:gd name="T48" fmla="*/ 381 w 805"/>
              <a:gd name="T49" fmla="*/ 458 h 469"/>
              <a:gd name="T50" fmla="*/ 439 w 805"/>
              <a:gd name="T51" fmla="*/ 458 h 469"/>
              <a:gd name="T52" fmla="*/ 439 w 805"/>
              <a:gd name="T53" fmla="*/ 10 h 469"/>
              <a:gd name="T54" fmla="*/ 534 w 805"/>
              <a:gd name="T55" fmla="*/ 325 h 469"/>
              <a:gd name="T56" fmla="*/ 665 w 805"/>
              <a:gd name="T57" fmla="*/ 467 h 469"/>
              <a:gd name="T58" fmla="*/ 805 w 805"/>
              <a:gd name="T59" fmla="*/ 343 h 469"/>
              <a:gd name="T60" fmla="*/ 603 w 805"/>
              <a:gd name="T61" fmla="*/ 116 h 469"/>
              <a:gd name="T62" fmla="*/ 672 w 805"/>
              <a:gd name="T63" fmla="*/ 50 h 469"/>
              <a:gd name="T64" fmla="*/ 741 w 805"/>
              <a:gd name="T65" fmla="*/ 131 h 469"/>
              <a:gd name="T66" fmla="*/ 801 w 805"/>
              <a:gd name="T67" fmla="*/ 131 h 469"/>
              <a:gd name="T68" fmla="*/ 677 w 805"/>
              <a:gd name="T69" fmla="*/ 0 h 469"/>
              <a:gd name="T70" fmla="*/ 545 w 805"/>
              <a:gd name="T71" fmla="*/ 122 h 469"/>
              <a:gd name="T72" fmla="*/ 746 w 805"/>
              <a:gd name="T73" fmla="*/ 345 h 469"/>
              <a:gd name="T74" fmla="*/ 666 w 805"/>
              <a:gd name="T75" fmla="*/ 418 h 469"/>
              <a:gd name="T76" fmla="*/ 591 w 805"/>
              <a:gd name="T77" fmla="*/ 338 h 469"/>
              <a:gd name="T78" fmla="*/ 591 w 805"/>
              <a:gd name="T79" fmla="*/ 325 h 469"/>
              <a:gd name="T80" fmla="*/ 534 w 805"/>
              <a:gd name="T81" fmla="*/ 325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05" h="469">
                <a:moveTo>
                  <a:pt x="144" y="458"/>
                </a:moveTo>
                <a:cubicBezTo>
                  <a:pt x="195" y="458"/>
                  <a:pt x="279" y="447"/>
                  <a:pt x="279" y="332"/>
                </a:cubicBezTo>
                <a:cubicBezTo>
                  <a:pt x="279" y="271"/>
                  <a:pt x="251" y="232"/>
                  <a:pt x="187" y="225"/>
                </a:cubicBezTo>
                <a:lnTo>
                  <a:pt x="187" y="221"/>
                </a:lnTo>
                <a:cubicBezTo>
                  <a:pt x="245" y="208"/>
                  <a:pt x="264" y="171"/>
                  <a:pt x="264" y="115"/>
                </a:cubicBezTo>
                <a:cubicBezTo>
                  <a:pt x="264" y="106"/>
                  <a:pt x="262" y="80"/>
                  <a:pt x="246" y="56"/>
                </a:cubicBezTo>
                <a:cubicBezTo>
                  <a:pt x="229" y="31"/>
                  <a:pt x="208" y="10"/>
                  <a:pt x="146" y="10"/>
                </a:cubicBezTo>
                <a:lnTo>
                  <a:pt x="0" y="10"/>
                </a:lnTo>
                <a:lnTo>
                  <a:pt x="0" y="458"/>
                </a:lnTo>
                <a:lnTo>
                  <a:pt x="144" y="458"/>
                </a:lnTo>
                <a:close/>
                <a:moveTo>
                  <a:pt x="57" y="248"/>
                </a:moveTo>
                <a:lnTo>
                  <a:pt x="118" y="248"/>
                </a:lnTo>
                <a:cubicBezTo>
                  <a:pt x="176" y="248"/>
                  <a:pt x="221" y="261"/>
                  <a:pt x="221" y="332"/>
                </a:cubicBezTo>
                <a:cubicBezTo>
                  <a:pt x="221" y="365"/>
                  <a:pt x="199" y="408"/>
                  <a:pt x="138" y="408"/>
                </a:cubicBezTo>
                <a:lnTo>
                  <a:pt x="57" y="408"/>
                </a:lnTo>
                <a:lnTo>
                  <a:pt x="57" y="248"/>
                </a:lnTo>
                <a:close/>
                <a:moveTo>
                  <a:pt x="57" y="59"/>
                </a:moveTo>
                <a:lnTo>
                  <a:pt x="138" y="59"/>
                </a:lnTo>
                <a:cubicBezTo>
                  <a:pt x="186" y="59"/>
                  <a:pt x="207" y="90"/>
                  <a:pt x="207" y="127"/>
                </a:cubicBezTo>
                <a:cubicBezTo>
                  <a:pt x="207" y="171"/>
                  <a:pt x="185" y="198"/>
                  <a:pt x="141" y="198"/>
                </a:cubicBezTo>
                <a:lnTo>
                  <a:pt x="57" y="198"/>
                </a:lnTo>
                <a:lnTo>
                  <a:pt x="57" y="59"/>
                </a:lnTo>
                <a:close/>
                <a:moveTo>
                  <a:pt x="439" y="10"/>
                </a:moveTo>
                <a:lnTo>
                  <a:pt x="381" y="10"/>
                </a:lnTo>
                <a:lnTo>
                  <a:pt x="381" y="458"/>
                </a:lnTo>
                <a:lnTo>
                  <a:pt x="439" y="458"/>
                </a:lnTo>
                <a:lnTo>
                  <a:pt x="439" y="10"/>
                </a:lnTo>
                <a:close/>
                <a:moveTo>
                  <a:pt x="534" y="325"/>
                </a:moveTo>
                <a:cubicBezTo>
                  <a:pt x="533" y="367"/>
                  <a:pt x="533" y="469"/>
                  <a:pt x="665" y="467"/>
                </a:cubicBezTo>
                <a:cubicBezTo>
                  <a:pt x="739" y="467"/>
                  <a:pt x="805" y="437"/>
                  <a:pt x="805" y="343"/>
                </a:cubicBezTo>
                <a:cubicBezTo>
                  <a:pt x="805" y="200"/>
                  <a:pt x="603" y="215"/>
                  <a:pt x="603" y="116"/>
                </a:cubicBezTo>
                <a:cubicBezTo>
                  <a:pt x="603" y="67"/>
                  <a:pt x="638" y="50"/>
                  <a:pt x="672" y="50"/>
                </a:cubicBezTo>
                <a:cubicBezTo>
                  <a:pt x="726" y="50"/>
                  <a:pt x="742" y="82"/>
                  <a:pt x="741" y="131"/>
                </a:cubicBezTo>
                <a:lnTo>
                  <a:pt x="801" y="131"/>
                </a:lnTo>
                <a:cubicBezTo>
                  <a:pt x="805" y="40"/>
                  <a:pt x="759" y="0"/>
                  <a:pt x="677" y="0"/>
                </a:cubicBezTo>
                <a:cubicBezTo>
                  <a:pt x="601" y="0"/>
                  <a:pt x="545" y="43"/>
                  <a:pt x="545" y="122"/>
                </a:cubicBezTo>
                <a:cubicBezTo>
                  <a:pt x="545" y="257"/>
                  <a:pt x="746" y="246"/>
                  <a:pt x="746" y="345"/>
                </a:cubicBezTo>
                <a:cubicBezTo>
                  <a:pt x="746" y="398"/>
                  <a:pt x="711" y="418"/>
                  <a:pt x="666" y="418"/>
                </a:cubicBezTo>
                <a:cubicBezTo>
                  <a:pt x="629" y="418"/>
                  <a:pt x="591" y="398"/>
                  <a:pt x="591" y="338"/>
                </a:cubicBezTo>
                <a:lnTo>
                  <a:pt x="591" y="325"/>
                </a:lnTo>
                <a:lnTo>
                  <a:pt x="534" y="325"/>
                </a:lnTo>
                <a:close/>
              </a:path>
            </a:pathLst>
          </a:custGeom>
          <a:solidFill>
            <a:srgbClr val="1415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0" y="-4566"/>
            <a:ext cx="12187766" cy="72000"/>
          </a:xfrm>
          <a:prstGeom prst="rect">
            <a:avLst/>
          </a:prstGeom>
          <a:solidFill>
            <a:srgbClr val="D2D4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360696" y="4763"/>
            <a:ext cx="989013" cy="6575425"/>
            <a:chOff x="12360275" y="4763"/>
            <a:chExt cx="989013" cy="6575425"/>
          </a:xfrm>
        </p:grpSpPr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12365038" y="7938"/>
              <a:ext cx="981075" cy="6569075"/>
            </a:xfrm>
            <a:custGeom>
              <a:avLst/>
              <a:gdLst>
                <a:gd name="T0" fmla="*/ 350 w 2493"/>
                <a:gd name="T1" fmla="*/ 0 h 16814"/>
                <a:gd name="T2" fmla="*/ 2143 w 2493"/>
                <a:gd name="T3" fmla="*/ 0 h 16814"/>
                <a:gd name="T4" fmla="*/ 2493 w 2493"/>
                <a:gd name="T5" fmla="*/ 350 h 16814"/>
                <a:gd name="T6" fmla="*/ 2493 w 2493"/>
                <a:gd name="T7" fmla="*/ 16464 h 16814"/>
                <a:gd name="T8" fmla="*/ 2143 w 2493"/>
                <a:gd name="T9" fmla="*/ 16814 h 16814"/>
                <a:gd name="T10" fmla="*/ 350 w 2493"/>
                <a:gd name="T11" fmla="*/ 16814 h 16814"/>
                <a:gd name="T12" fmla="*/ 0 w 2493"/>
                <a:gd name="T13" fmla="*/ 16464 h 16814"/>
                <a:gd name="T14" fmla="*/ 0 w 2493"/>
                <a:gd name="T15" fmla="*/ 350 h 16814"/>
                <a:gd name="T16" fmla="*/ 350 w 2493"/>
                <a:gd name="T17" fmla="*/ 0 h 16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3" h="16814">
                  <a:moveTo>
                    <a:pt x="350" y="0"/>
                  </a:moveTo>
                  <a:lnTo>
                    <a:pt x="2143" y="0"/>
                  </a:lnTo>
                  <a:cubicBezTo>
                    <a:pt x="2336" y="0"/>
                    <a:pt x="2493" y="157"/>
                    <a:pt x="2493" y="350"/>
                  </a:cubicBezTo>
                  <a:lnTo>
                    <a:pt x="2493" y="16464"/>
                  </a:lnTo>
                  <a:cubicBezTo>
                    <a:pt x="2493" y="16656"/>
                    <a:pt x="2336" y="16814"/>
                    <a:pt x="2143" y="16814"/>
                  </a:cubicBezTo>
                  <a:lnTo>
                    <a:pt x="350" y="16814"/>
                  </a:lnTo>
                  <a:cubicBezTo>
                    <a:pt x="158" y="16814"/>
                    <a:pt x="0" y="16656"/>
                    <a:pt x="0" y="16464"/>
                  </a:cubicBezTo>
                  <a:lnTo>
                    <a:pt x="0" y="350"/>
                  </a:lnTo>
                  <a:cubicBezTo>
                    <a:pt x="0" y="157"/>
                    <a:pt x="158" y="0"/>
                    <a:pt x="350" y="0"/>
                  </a:cubicBezTo>
                  <a:close/>
                </a:path>
              </a:pathLst>
            </a:custGeom>
            <a:solidFill>
              <a:srgbClr val="FEFEFE"/>
            </a:solidFill>
            <a:ln w="7938" cap="flat">
              <a:solidFill>
                <a:srgbClr val="FEFEF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39" name="Group 38"/>
            <p:cNvGrpSpPr/>
            <p:nvPr userDrawn="1"/>
          </p:nvGrpSpPr>
          <p:grpSpPr>
            <a:xfrm>
              <a:off x="12465050" y="525463"/>
              <a:ext cx="784226" cy="3657600"/>
              <a:chOff x="11172825" y="508197"/>
              <a:chExt cx="784226" cy="3657600"/>
            </a:xfrm>
          </p:grpSpPr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11175741" y="508197"/>
                <a:ext cx="350838" cy="346075"/>
              </a:xfrm>
              <a:prstGeom prst="ellipse">
                <a:avLst/>
              </a:prstGeom>
              <a:solidFill>
                <a:srgbClr val="AA322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Oval 9"/>
              <p:cNvSpPr>
                <a:spLocks noChangeArrowheads="1"/>
              </p:cNvSpPr>
              <p:nvPr/>
            </p:nvSpPr>
            <p:spPr bwMode="auto">
              <a:xfrm>
                <a:off x="11172825" y="933647"/>
                <a:ext cx="350838" cy="346075"/>
              </a:xfrm>
              <a:prstGeom prst="ellipse">
                <a:avLst/>
              </a:prstGeom>
              <a:solidFill>
                <a:srgbClr val="3A6BA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Oval 10"/>
              <p:cNvSpPr>
                <a:spLocks noChangeArrowheads="1"/>
              </p:cNvSpPr>
              <p:nvPr/>
            </p:nvSpPr>
            <p:spPr bwMode="auto">
              <a:xfrm>
                <a:off x="11172825" y="1346397"/>
                <a:ext cx="350838" cy="346075"/>
              </a:xfrm>
              <a:prstGeom prst="ellipse">
                <a:avLst/>
              </a:prstGeom>
              <a:solidFill>
                <a:srgbClr val="EAA12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Oval 11"/>
              <p:cNvSpPr>
                <a:spLocks noChangeArrowheads="1"/>
              </p:cNvSpPr>
              <p:nvPr/>
            </p:nvSpPr>
            <p:spPr bwMode="auto">
              <a:xfrm>
                <a:off x="11172825" y="1740097"/>
                <a:ext cx="350838" cy="346075"/>
              </a:xfrm>
              <a:prstGeom prst="ellipse">
                <a:avLst/>
              </a:prstGeom>
              <a:solidFill>
                <a:srgbClr val="633D8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Oval 12"/>
              <p:cNvSpPr>
                <a:spLocks noChangeArrowheads="1"/>
              </p:cNvSpPr>
              <p:nvPr/>
            </p:nvSpPr>
            <p:spPr bwMode="auto">
              <a:xfrm>
                <a:off x="11172825" y="2159197"/>
                <a:ext cx="350838" cy="346075"/>
              </a:xfrm>
              <a:prstGeom prst="ellipse">
                <a:avLst/>
              </a:prstGeom>
              <a:solidFill>
                <a:srgbClr val="D55B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Oval 13"/>
              <p:cNvSpPr>
                <a:spLocks noChangeArrowheads="1"/>
              </p:cNvSpPr>
              <p:nvPr/>
            </p:nvSpPr>
            <p:spPr bwMode="auto">
              <a:xfrm>
                <a:off x="11172825" y="2573534"/>
                <a:ext cx="350838" cy="346075"/>
              </a:xfrm>
              <a:prstGeom prst="ellipse">
                <a:avLst/>
              </a:prstGeom>
              <a:solidFill>
                <a:srgbClr val="78472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Oval 14"/>
              <p:cNvSpPr>
                <a:spLocks noChangeArrowheads="1"/>
              </p:cNvSpPr>
              <p:nvPr/>
            </p:nvSpPr>
            <p:spPr bwMode="auto">
              <a:xfrm>
                <a:off x="11172825" y="2984697"/>
                <a:ext cx="350838" cy="346075"/>
              </a:xfrm>
              <a:prstGeom prst="ellipse">
                <a:avLst/>
              </a:prstGeom>
              <a:solidFill>
                <a:srgbClr val="427F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Oval 15"/>
              <p:cNvSpPr>
                <a:spLocks noChangeArrowheads="1"/>
              </p:cNvSpPr>
              <p:nvPr/>
            </p:nvSpPr>
            <p:spPr bwMode="auto">
              <a:xfrm>
                <a:off x="11606213" y="512959"/>
                <a:ext cx="350838" cy="346075"/>
              </a:xfrm>
              <a:prstGeom prst="ellipse">
                <a:avLst/>
              </a:prstGeom>
              <a:solidFill>
                <a:srgbClr val="C2819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>
                <a:off x="11606213" y="933647"/>
                <a:ext cx="350838" cy="346075"/>
              </a:xfrm>
              <a:prstGeom prst="ellipse">
                <a:avLst/>
              </a:prstGeom>
              <a:solidFill>
                <a:srgbClr val="6CAD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Oval 17"/>
              <p:cNvSpPr>
                <a:spLocks noChangeArrowheads="1"/>
              </p:cNvSpPr>
              <p:nvPr/>
            </p:nvSpPr>
            <p:spPr bwMode="auto">
              <a:xfrm>
                <a:off x="11606213" y="1346397"/>
                <a:ext cx="350838" cy="346075"/>
              </a:xfrm>
              <a:prstGeom prst="ellipse">
                <a:avLst/>
              </a:prstGeom>
              <a:solidFill>
                <a:srgbClr val="FFEC7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11606213" y="1740097"/>
                <a:ext cx="350838" cy="346075"/>
              </a:xfrm>
              <a:prstGeom prst="ellipse">
                <a:avLst/>
              </a:prstGeom>
              <a:solidFill>
                <a:srgbClr val="828F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Oval 19"/>
              <p:cNvSpPr>
                <a:spLocks noChangeArrowheads="1"/>
              </p:cNvSpPr>
              <p:nvPr/>
            </p:nvSpPr>
            <p:spPr bwMode="auto">
              <a:xfrm>
                <a:off x="11606213" y="2159197"/>
                <a:ext cx="350838" cy="346075"/>
              </a:xfrm>
              <a:prstGeom prst="ellipse">
                <a:avLst/>
              </a:prstGeom>
              <a:solidFill>
                <a:srgbClr val="E3C29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Oval 20"/>
              <p:cNvSpPr>
                <a:spLocks noChangeArrowheads="1"/>
              </p:cNvSpPr>
              <p:nvPr/>
            </p:nvSpPr>
            <p:spPr bwMode="auto">
              <a:xfrm>
                <a:off x="11606213" y="2573534"/>
                <a:ext cx="350838" cy="346075"/>
              </a:xfrm>
              <a:prstGeom prst="ellipse">
                <a:avLst/>
              </a:prstGeom>
              <a:solidFill>
                <a:srgbClr val="BD927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Oval 21"/>
              <p:cNvSpPr>
                <a:spLocks noChangeArrowheads="1"/>
              </p:cNvSpPr>
              <p:nvPr/>
            </p:nvSpPr>
            <p:spPr bwMode="auto">
              <a:xfrm>
                <a:off x="11606213" y="2984697"/>
                <a:ext cx="350838" cy="346075"/>
              </a:xfrm>
              <a:prstGeom prst="ellipse">
                <a:avLst/>
              </a:prstGeom>
              <a:solidFill>
                <a:srgbClr val="8BB19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Oval 22"/>
              <p:cNvSpPr>
                <a:spLocks noChangeArrowheads="1"/>
              </p:cNvSpPr>
              <p:nvPr/>
            </p:nvSpPr>
            <p:spPr bwMode="auto">
              <a:xfrm>
                <a:off x="11172825" y="3416497"/>
                <a:ext cx="350838" cy="346075"/>
              </a:xfrm>
              <a:prstGeom prst="ellipse">
                <a:avLst/>
              </a:prstGeom>
              <a:solidFill>
                <a:srgbClr val="D5D6D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Oval 23"/>
              <p:cNvSpPr>
                <a:spLocks noChangeArrowheads="1"/>
              </p:cNvSpPr>
              <p:nvPr/>
            </p:nvSpPr>
            <p:spPr bwMode="auto">
              <a:xfrm>
                <a:off x="11606213" y="3416497"/>
                <a:ext cx="350838" cy="346075"/>
              </a:xfrm>
              <a:prstGeom prst="ellipse">
                <a:avLst/>
              </a:prstGeom>
              <a:solidFill>
                <a:srgbClr val="BCBDB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Oval 24"/>
              <p:cNvSpPr>
                <a:spLocks noChangeArrowheads="1"/>
              </p:cNvSpPr>
              <p:nvPr/>
            </p:nvSpPr>
            <p:spPr bwMode="auto">
              <a:xfrm>
                <a:off x="11172825" y="3819722"/>
                <a:ext cx="350838" cy="346075"/>
              </a:xfrm>
              <a:prstGeom prst="ellipse">
                <a:avLst/>
              </a:prstGeom>
              <a:solidFill>
                <a:srgbClr val="ADAFA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Oval 25"/>
              <p:cNvSpPr>
                <a:spLocks noChangeArrowheads="1"/>
              </p:cNvSpPr>
              <p:nvPr/>
            </p:nvSpPr>
            <p:spPr bwMode="auto">
              <a:xfrm>
                <a:off x="11606213" y="3819722"/>
                <a:ext cx="350838" cy="346075"/>
              </a:xfrm>
              <a:prstGeom prst="ellipse">
                <a:avLst/>
              </a:prstGeom>
              <a:solidFill>
                <a:srgbClr val="706F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360275" y="4763"/>
              <a:ext cx="989013" cy="657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 noEditPoints="1"/>
            </p:cNvSpPr>
            <p:nvPr userDrawn="1"/>
          </p:nvSpPr>
          <p:spPr bwMode="auto">
            <a:xfrm>
              <a:off x="12446000" y="4440238"/>
              <a:ext cx="803275" cy="534988"/>
            </a:xfrm>
            <a:custGeom>
              <a:avLst/>
              <a:gdLst>
                <a:gd name="T0" fmla="*/ 12 w 2040"/>
                <a:gd name="T1" fmla="*/ 61 h 1370"/>
                <a:gd name="T2" fmla="*/ 179 w 2040"/>
                <a:gd name="T3" fmla="*/ 197 h 1370"/>
                <a:gd name="T4" fmla="*/ 225 w 2040"/>
                <a:gd name="T5" fmla="*/ 80 h 1370"/>
                <a:gd name="T6" fmla="*/ 395 w 2040"/>
                <a:gd name="T7" fmla="*/ 82 h 1370"/>
                <a:gd name="T8" fmla="*/ 402 w 2040"/>
                <a:gd name="T9" fmla="*/ 124 h 1370"/>
                <a:gd name="T10" fmla="*/ 554 w 2040"/>
                <a:gd name="T11" fmla="*/ 140 h 1370"/>
                <a:gd name="T12" fmla="*/ 647 w 2040"/>
                <a:gd name="T13" fmla="*/ 81 h 1370"/>
                <a:gd name="T14" fmla="*/ 903 w 2040"/>
                <a:gd name="T15" fmla="*/ 196 h 1370"/>
                <a:gd name="T16" fmla="*/ 858 w 2040"/>
                <a:gd name="T17" fmla="*/ 81 h 1370"/>
                <a:gd name="T18" fmla="*/ 950 w 2040"/>
                <a:gd name="T19" fmla="*/ 65 h 1370"/>
                <a:gd name="T20" fmla="*/ 1198 w 2040"/>
                <a:gd name="T21" fmla="*/ 79 h 1370"/>
                <a:gd name="T22" fmla="*/ 1180 w 2040"/>
                <a:gd name="T23" fmla="*/ 91 h 1370"/>
                <a:gd name="T24" fmla="*/ 1345 w 2040"/>
                <a:gd name="T25" fmla="*/ 28 h 1370"/>
                <a:gd name="T26" fmla="*/ 1534 w 2040"/>
                <a:gd name="T27" fmla="*/ 129 h 1370"/>
                <a:gd name="T28" fmla="*/ 1472 w 2040"/>
                <a:gd name="T29" fmla="*/ 80 h 1370"/>
                <a:gd name="T30" fmla="*/ 1752 w 2040"/>
                <a:gd name="T31" fmla="*/ 198 h 1370"/>
                <a:gd name="T32" fmla="*/ 1772 w 2040"/>
                <a:gd name="T33" fmla="*/ 63 h 1370"/>
                <a:gd name="T34" fmla="*/ 142 w 2040"/>
                <a:gd name="T35" fmla="*/ 448 h 1370"/>
                <a:gd name="T36" fmla="*/ 120 w 2040"/>
                <a:gd name="T37" fmla="*/ 653 h 1370"/>
                <a:gd name="T38" fmla="*/ 90 w 2040"/>
                <a:gd name="T39" fmla="*/ 448 h 1370"/>
                <a:gd name="T40" fmla="*/ 68 w 2040"/>
                <a:gd name="T41" fmla="*/ 528 h 1370"/>
                <a:gd name="T42" fmla="*/ 186 w 2040"/>
                <a:gd name="T43" fmla="*/ 448 h 1370"/>
                <a:gd name="T44" fmla="*/ 359 w 2040"/>
                <a:gd name="T45" fmla="*/ 499 h 1370"/>
                <a:gd name="T46" fmla="*/ 358 w 2040"/>
                <a:gd name="T47" fmla="*/ 525 h 1370"/>
                <a:gd name="T48" fmla="*/ 441 w 2040"/>
                <a:gd name="T49" fmla="*/ 448 h 1370"/>
                <a:gd name="T50" fmla="*/ 490 w 2040"/>
                <a:gd name="T51" fmla="*/ 582 h 1370"/>
                <a:gd name="T52" fmla="*/ 612 w 2040"/>
                <a:gd name="T53" fmla="*/ 384 h 1370"/>
                <a:gd name="T54" fmla="*/ 780 w 2040"/>
                <a:gd name="T55" fmla="*/ 599 h 1370"/>
                <a:gd name="T56" fmla="*/ 884 w 2040"/>
                <a:gd name="T57" fmla="*/ 445 h 1370"/>
                <a:gd name="T58" fmla="*/ 1016 w 2040"/>
                <a:gd name="T59" fmla="*/ 525 h 1370"/>
                <a:gd name="T60" fmla="*/ 1053 w 2040"/>
                <a:gd name="T61" fmla="*/ 476 h 1370"/>
                <a:gd name="T62" fmla="*/ 1300 w 2040"/>
                <a:gd name="T63" fmla="*/ 445 h 1370"/>
                <a:gd name="T64" fmla="*/ 1337 w 2040"/>
                <a:gd name="T65" fmla="*/ 509 h 1370"/>
                <a:gd name="T66" fmla="*/ 1427 w 2040"/>
                <a:gd name="T67" fmla="*/ 477 h 1370"/>
                <a:gd name="T68" fmla="*/ 1597 w 2040"/>
                <a:gd name="T69" fmla="*/ 458 h 1370"/>
                <a:gd name="T70" fmla="*/ 1716 w 2040"/>
                <a:gd name="T71" fmla="*/ 582 h 1370"/>
                <a:gd name="T72" fmla="*/ 1872 w 2040"/>
                <a:gd name="T73" fmla="*/ 464 h 1370"/>
                <a:gd name="T74" fmla="*/ 1907 w 2040"/>
                <a:gd name="T75" fmla="*/ 599 h 1370"/>
                <a:gd name="T76" fmla="*/ 1995 w 2040"/>
                <a:gd name="T77" fmla="*/ 448 h 1370"/>
                <a:gd name="T78" fmla="*/ 80 w 2040"/>
                <a:gd name="T79" fmla="*/ 829 h 1370"/>
                <a:gd name="T80" fmla="*/ 267 w 2040"/>
                <a:gd name="T81" fmla="*/ 852 h 1370"/>
                <a:gd name="T82" fmla="*/ 366 w 2040"/>
                <a:gd name="T83" fmla="*/ 832 h 1370"/>
                <a:gd name="T84" fmla="*/ 423 w 2040"/>
                <a:gd name="T85" fmla="*/ 909 h 1370"/>
                <a:gd name="T86" fmla="*/ 690 w 2040"/>
                <a:gd name="T87" fmla="*/ 908 h 1370"/>
                <a:gd name="T88" fmla="*/ 667 w 2040"/>
                <a:gd name="T89" fmla="*/ 908 h 1370"/>
                <a:gd name="T90" fmla="*/ 743 w 2040"/>
                <a:gd name="T91" fmla="*/ 832 h 1370"/>
                <a:gd name="T92" fmla="*/ 917 w 2040"/>
                <a:gd name="T93" fmla="*/ 982 h 1370"/>
                <a:gd name="T94" fmla="*/ 1061 w 2040"/>
                <a:gd name="T95" fmla="*/ 983 h 1370"/>
                <a:gd name="T96" fmla="*/ 1269 w 2040"/>
                <a:gd name="T97" fmla="*/ 952 h 1370"/>
                <a:gd name="T98" fmla="*/ 1339 w 2040"/>
                <a:gd name="T99" fmla="*/ 832 h 1370"/>
                <a:gd name="T100" fmla="*/ 1502 w 2040"/>
                <a:gd name="T101" fmla="*/ 850 h 1370"/>
                <a:gd name="T102" fmla="*/ 1607 w 2040"/>
                <a:gd name="T103" fmla="*/ 909 h 1370"/>
                <a:gd name="T104" fmla="*/ 1644 w 2040"/>
                <a:gd name="T105" fmla="*/ 860 h 1370"/>
                <a:gd name="T106" fmla="*/ 1812 w 2040"/>
                <a:gd name="T107" fmla="*/ 922 h 1370"/>
                <a:gd name="T108" fmla="*/ 1906 w 2040"/>
                <a:gd name="T109" fmla="*/ 829 h 1370"/>
                <a:gd name="T110" fmla="*/ 81 w 2040"/>
                <a:gd name="T111" fmla="*/ 1214 h 1370"/>
                <a:gd name="T112" fmla="*/ 147 w 2040"/>
                <a:gd name="T113" fmla="*/ 1153 h 1370"/>
                <a:gd name="T114" fmla="*/ 224 w 2040"/>
                <a:gd name="T115" fmla="*/ 1191 h 1370"/>
                <a:gd name="T116" fmla="*/ 305 w 2040"/>
                <a:gd name="T117" fmla="*/ 1335 h 1370"/>
                <a:gd name="T118" fmla="*/ 429 w 2040"/>
                <a:gd name="T119" fmla="*/ 1367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0" h="1370">
                  <a:moveTo>
                    <a:pt x="136" y="161"/>
                  </a:moveTo>
                  <a:cubicBezTo>
                    <a:pt x="136" y="179"/>
                    <a:pt x="130" y="192"/>
                    <a:pt x="117" y="202"/>
                  </a:cubicBezTo>
                  <a:cubicBezTo>
                    <a:pt x="104" y="212"/>
                    <a:pt x="86" y="217"/>
                    <a:pt x="64" y="217"/>
                  </a:cubicBezTo>
                  <a:cubicBezTo>
                    <a:pt x="40" y="217"/>
                    <a:pt x="22" y="214"/>
                    <a:pt x="9" y="208"/>
                  </a:cubicBezTo>
                  <a:lnTo>
                    <a:pt x="9" y="185"/>
                  </a:lnTo>
                  <a:cubicBezTo>
                    <a:pt x="17" y="189"/>
                    <a:pt x="26" y="192"/>
                    <a:pt x="36" y="194"/>
                  </a:cubicBezTo>
                  <a:cubicBezTo>
                    <a:pt x="46" y="196"/>
                    <a:pt x="56" y="197"/>
                    <a:pt x="65" y="197"/>
                  </a:cubicBezTo>
                  <a:cubicBezTo>
                    <a:pt x="81" y="197"/>
                    <a:pt x="92" y="194"/>
                    <a:pt x="100" y="188"/>
                  </a:cubicBezTo>
                  <a:cubicBezTo>
                    <a:pt x="108" y="182"/>
                    <a:pt x="112" y="174"/>
                    <a:pt x="112" y="163"/>
                  </a:cubicBezTo>
                  <a:cubicBezTo>
                    <a:pt x="112" y="156"/>
                    <a:pt x="111" y="150"/>
                    <a:pt x="108" y="146"/>
                  </a:cubicBezTo>
                  <a:cubicBezTo>
                    <a:pt x="105" y="142"/>
                    <a:pt x="101" y="137"/>
                    <a:pt x="94" y="134"/>
                  </a:cubicBezTo>
                  <a:cubicBezTo>
                    <a:pt x="87" y="130"/>
                    <a:pt x="77" y="126"/>
                    <a:pt x="64" y="121"/>
                  </a:cubicBezTo>
                  <a:cubicBezTo>
                    <a:pt x="45" y="114"/>
                    <a:pt x="32" y="106"/>
                    <a:pt x="24" y="97"/>
                  </a:cubicBezTo>
                  <a:cubicBezTo>
                    <a:pt x="16" y="88"/>
                    <a:pt x="12" y="76"/>
                    <a:pt x="12" y="61"/>
                  </a:cubicBezTo>
                  <a:cubicBezTo>
                    <a:pt x="12" y="45"/>
                    <a:pt x="18" y="33"/>
                    <a:pt x="29" y="24"/>
                  </a:cubicBezTo>
                  <a:cubicBezTo>
                    <a:pt x="41" y="15"/>
                    <a:pt x="56" y="10"/>
                    <a:pt x="76" y="10"/>
                  </a:cubicBezTo>
                  <a:cubicBezTo>
                    <a:pt x="96" y="10"/>
                    <a:pt x="114" y="14"/>
                    <a:pt x="131" y="21"/>
                  </a:cubicBezTo>
                  <a:lnTo>
                    <a:pt x="124" y="42"/>
                  </a:lnTo>
                  <a:cubicBezTo>
                    <a:pt x="107" y="35"/>
                    <a:pt x="91" y="31"/>
                    <a:pt x="75" y="31"/>
                  </a:cubicBezTo>
                  <a:cubicBezTo>
                    <a:pt x="63" y="31"/>
                    <a:pt x="53" y="34"/>
                    <a:pt x="46" y="39"/>
                  </a:cubicBezTo>
                  <a:cubicBezTo>
                    <a:pt x="39" y="44"/>
                    <a:pt x="35" y="52"/>
                    <a:pt x="35" y="61"/>
                  </a:cubicBezTo>
                  <a:cubicBezTo>
                    <a:pt x="35" y="68"/>
                    <a:pt x="37" y="74"/>
                    <a:pt x="39" y="78"/>
                  </a:cubicBezTo>
                  <a:cubicBezTo>
                    <a:pt x="42" y="83"/>
                    <a:pt x="46" y="87"/>
                    <a:pt x="52" y="91"/>
                  </a:cubicBezTo>
                  <a:cubicBezTo>
                    <a:pt x="58" y="94"/>
                    <a:pt x="68" y="99"/>
                    <a:pt x="80" y="103"/>
                  </a:cubicBezTo>
                  <a:cubicBezTo>
                    <a:pt x="102" y="111"/>
                    <a:pt x="116" y="119"/>
                    <a:pt x="124" y="127"/>
                  </a:cubicBezTo>
                  <a:cubicBezTo>
                    <a:pt x="132" y="136"/>
                    <a:pt x="136" y="147"/>
                    <a:pt x="136" y="161"/>
                  </a:cubicBezTo>
                  <a:close/>
                  <a:moveTo>
                    <a:pt x="232" y="217"/>
                  </a:moveTo>
                  <a:cubicBezTo>
                    <a:pt x="209" y="217"/>
                    <a:pt x="192" y="210"/>
                    <a:pt x="179" y="197"/>
                  </a:cubicBezTo>
                  <a:cubicBezTo>
                    <a:pt x="166" y="183"/>
                    <a:pt x="159" y="164"/>
                    <a:pt x="159" y="140"/>
                  </a:cubicBezTo>
                  <a:cubicBezTo>
                    <a:pt x="159" y="116"/>
                    <a:pt x="165" y="96"/>
                    <a:pt x="177" y="82"/>
                  </a:cubicBezTo>
                  <a:cubicBezTo>
                    <a:pt x="189" y="68"/>
                    <a:pt x="205" y="61"/>
                    <a:pt x="226" y="61"/>
                  </a:cubicBezTo>
                  <a:cubicBezTo>
                    <a:pt x="245" y="61"/>
                    <a:pt x="260" y="67"/>
                    <a:pt x="271" y="79"/>
                  </a:cubicBezTo>
                  <a:cubicBezTo>
                    <a:pt x="282" y="92"/>
                    <a:pt x="287" y="108"/>
                    <a:pt x="287" y="129"/>
                  </a:cubicBezTo>
                  <a:lnTo>
                    <a:pt x="287" y="143"/>
                  </a:lnTo>
                  <a:lnTo>
                    <a:pt x="183" y="143"/>
                  </a:lnTo>
                  <a:cubicBezTo>
                    <a:pt x="184" y="161"/>
                    <a:pt x="188" y="174"/>
                    <a:pt x="196" y="183"/>
                  </a:cubicBezTo>
                  <a:cubicBezTo>
                    <a:pt x="205" y="193"/>
                    <a:pt x="217" y="197"/>
                    <a:pt x="232" y="197"/>
                  </a:cubicBezTo>
                  <a:cubicBezTo>
                    <a:pt x="249" y="197"/>
                    <a:pt x="265" y="194"/>
                    <a:pt x="281" y="187"/>
                  </a:cubicBezTo>
                  <a:lnTo>
                    <a:pt x="281" y="207"/>
                  </a:lnTo>
                  <a:cubicBezTo>
                    <a:pt x="273" y="211"/>
                    <a:pt x="265" y="213"/>
                    <a:pt x="258" y="215"/>
                  </a:cubicBezTo>
                  <a:cubicBezTo>
                    <a:pt x="250" y="217"/>
                    <a:pt x="242" y="217"/>
                    <a:pt x="232" y="217"/>
                  </a:cubicBezTo>
                  <a:close/>
                  <a:moveTo>
                    <a:pt x="225" y="80"/>
                  </a:moveTo>
                  <a:cubicBezTo>
                    <a:pt x="213" y="80"/>
                    <a:pt x="204" y="84"/>
                    <a:pt x="196" y="92"/>
                  </a:cubicBezTo>
                  <a:cubicBezTo>
                    <a:pt x="189" y="100"/>
                    <a:pt x="185" y="110"/>
                    <a:pt x="184" y="124"/>
                  </a:cubicBezTo>
                  <a:lnTo>
                    <a:pt x="263" y="124"/>
                  </a:lnTo>
                  <a:cubicBezTo>
                    <a:pt x="263" y="110"/>
                    <a:pt x="259" y="99"/>
                    <a:pt x="253" y="91"/>
                  </a:cubicBezTo>
                  <a:cubicBezTo>
                    <a:pt x="246" y="84"/>
                    <a:pt x="237" y="80"/>
                    <a:pt x="225" y="80"/>
                  </a:cubicBezTo>
                  <a:close/>
                  <a:moveTo>
                    <a:pt x="343" y="214"/>
                  </a:moveTo>
                  <a:lnTo>
                    <a:pt x="320" y="214"/>
                  </a:lnTo>
                  <a:lnTo>
                    <a:pt x="320" y="0"/>
                  </a:lnTo>
                  <a:lnTo>
                    <a:pt x="343" y="0"/>
                  </a:lnTo>
                  <a:lnTo>
                    <a:pt x="343" y="214"/>
                  </a:lnTo>
                  <a:close/>
                  <a:moveTo>
                    <a:pt x="450" y="217"/>
                  </a:moveTo>
                  <a:cubicBezTo>
                    <a:pt x="427" y="217"/>
                    <a:pt x="410" y="210"/>
                    <a:pt x="397" y="197"/>
                  </a:cubicBezTo>
                  <a:cubicBezTo>
                    <a:pt x="384" y="183"/>
                    <a:pt x="377" y="164"/>
                    <a:pt x="377" y="140"/>
                  </a:cubicBezTo>
                  <a:cubicBezTo>
                    <a:pt x="377" y="116"/>
                    <a:pt x="383" y="96"/>
                    <a:pt x="395" y="82"/>
                  </a:cubicBezTo>
                  <a:cubicBezTo>
                    <a:pt x="407" y="68"/>
                    <a:pt x="423" y="61"/>
                    <a:pt x="444" y="61"/>
                  </a:cubicBezTo>
                  <a:cubicBezTo>
                    <a:pt x="463" y="61"/>
                    <a:pt x="478" y="67"/>
                    <a:pt x="489" y="79"/>
                  </a:cubicBezTo>
                  <a:cubicBezTo>
                    <a:pt x="500" y="92"/>
                    <a:pt x="505" y="108"/>
                    <a:pt x="505" y="129"/>
                  </a:cubicBezTo>
                  <a:lnTo>
                    <a:pt x="505" y="143"/>
                  </a:lnTo>
                  <a:lnTo>
                    <a:pt x="401" y="143"/>
                  </a:lnTo>
                  <a:cubicBezTo>
                    <a:pt x="402" y="161"/>
                    <a:pt x="406" y="174"/>
                    <a:pt x="414" y="183"/>
                  </a:cubicBezTo>
                  <a:cubicBezTo>
                    <a:pt x="423" y="193"/>
                    <a:pt x="435" y="197"/>
                    <a:pt x="450" y="197"/>
                  </a:cubicBezTo>
                  <a:cubicBezTo>
                    <a:pt x="467" y="197"/>
                    <a:pt x="483" y="194"/>
                    <a:pt x="499" y="187"/>
                  </a:cubicBezTo>
                  <a:lnTo>
                    <a:pt x="499" y="207"/>
                  </a:lnTo>
                  <a:cubicBezTo>
                    <a:pt x="491" y="211"/>
                    <a:pt x="483" y="213"/>
                    <a:pt x="476" y="215"/>
                  </a:cubicBezTo>
                  <a:cubicBezTo>
                    <a:pt x="468" y="217"/>
                    <a:pt x="460" y="217"/>
                    <a:pt x="450" y="217"/>
                  </a:cubicBezTo>
                  <a:close/>
                  <a:moveTo>
                    <a:pt x="443" y="80"/>
                  </a:moveTo>
                  <a:cubicBezTo>
                    <a:pt x="431" y="80"/>
                    <a:pt x="422" y="84"/>
                    <a:pt x="414" y="92"/>
                  </a:cubicBezTo>
                  <a:cubicBezTo>
                    <a:pt x="407" y="100"/>
                    <a:pt x="403" y="110"/>
                    <a:pt x="402" y="124"/>
                  </a:cubicBezTo>
                  <a:lnTo>
                    <a:pt x="481" y="124"/>
                  </a:lnTo>
                  <a:cubicBezTo>
                    <a:pt x="481" y="110"/>
                    <a:pt x="477" y="99"/>
                    <a:pt x="471" y="91"/>
                  </a:cubicBezTo>
                  <a:cubicBezTo>
                    <a:pt x="464" y="84"/>
                    <a:pt x="455" y="80"/>
                    <a:pt x="443" y="80"/>
                  </a:cubicBezTo>
                  <a:close/>
                  <a:moveTo>
                    <a:pt x="599" y="217"/>
                  </a:moveTo>
                  <a:cubicBezTo>
                    <a:pt x="577" y="217"/>
                    <a:pt x="560" y="211"/>
                    <a:pt x="548" y="197"/>
                  </a:cubicBezTo>
                  <a:cubicBezTo>
                    <a:pt x="536" y="184"/>
                    <a:pt x="530" y="165"/>
                    <a:pt x="530" y="140"/>
                  </a:cubicBezTo>
                  <a:cubicBezTo>
                    <a:pt x="530" y="115"/>
                    <a:pt x="536" y="95"/>
                    <a:pt x="548" y="81"/>
                  </a:cubicBezTo>
                  <a:cubicBezTo>
                    <a:pt x="560" y="68"/>
                    <a:pt x="578" y="61"/>
                    <a:pt x="600" y="61"/>
                  </a:cubicBezTo>
                  <a:cubicBezTo>
                    <a:pt x="607" y="61"/>
                    <a:pt x="615" y="61"/>
                    <a:pt x="622" y="63"/>
                  </a:cubicBezTo>
                  <a:cubicBezTo>
                    <a:pt x="629" y="65"/>
                    <a:pt x="635" y="66"/>
                    <a:pt x="639" y="69"/>
                  </a:cubicBezTo>
                  <a:lnTo>
                    <a:pt x="632" y="88"/>
                  </a:lnTo>
                  <a:cubicBezTo>
                    <a:pt x="627" y="86"/>
                    <a:pt x="621" y="84"/>
                    <a:pt x="615" y="83"/>
                  </a:cubicBezTo>
                  <a:cubicBezTo>
                    <a:pt x="609" y="82"/>
                    <a:pt x="604" y="81"/>
                    <a:pt x="600" y="81"/>
                  </a:cubicBezTo>
                  <a:cubicBezTo>
                    <a:pt x="569" y="81"/>
                    <a:pt x="554" y="101"/>
                    <a:pt x="554" y="140"/>
                  </a:cubicBezTo>
                  <a:cubicBezTo>
                    <a:pt x="554" y="158"/>
                    <a:pt x="557" y="172"/>
                    <a:pt x="565" y="182"/>
                  </a:cubicBezTo>
                  <a:cubicBezTo>
                    <a:pt x="572" y="192"/>
                    <a:pt x="583" y="197"/>
                    <a:pt x="598" y="197"/>
                  </a:cubicBezTo>
                  <a:cubicBezTo>
                    <a:pt x="611" y="197"/>
                    <a:pt x="623" y="195"/>
                    <a:pt x="637" y="189"/>
                  </a:cubicBezTo>
                  <a:lnTo>
                    <a:pt x="637" y="209"/>
                  </a:lnTo>
                  <a:cubicBezTo>
                    <a:pt x="627" y="215"/>
                    <a:pt x="614" y="217"/>
                    <a:pt x="599" y="217"/>
                  </a:cubicBezTo>
                  <a:close/>
                  <a:moveTo>
                    <a:pt x="715" y="198"/>
                  </a:moveTo>
                  <a:cubicBezTo>
                    <a:pt x="719" y="198"/>
                    <a:pt x="723" y="198"/>
                    <a:pt x="727" y="197"/>
                  </a:cubicBezTo>
                  <a:cubicBezTo>
                    <a:pt x="731" y="197"/>
                    <a:pt x="734" y="196"/>
                    <a:pt x="736" y="196"/>
                  </a:cubicBezTo>
                  <a:lnTo>
                    <a:pt x="736" y="213"/>
                  </a:lnTo>
                  <a:cubicBezTo>
                    <a:pt x="734" y="214"/>
                    <a:pt x="730" y="215"/>
                    <a:pt x="725" y="216"/>
                  </a:cubicBezTo>
                  <a:cubicBezTo>
                    <a:pt x="720" y="217"/>
                    <a:pt x="716" y="217"/>
                    <a:pt x="712" y="217"/>
                  </a:cubicBezTo>
                  <a:cubicBezTo>
                    <a:pt x="683" y="217"/>
                    <a:pt x="668" y="202"/>
                    <a:pt x="668" y="171"/>
                  </a:cubicBezTo>
                  <a:lnTo>
                    <a:pt x="668" y="81"/>
                  </a:lnTo>
                  <a:lnTo>
                    <a:pt x="647" y="81"/>
                  </a:lnTo>
                  <a:lnTo>
                    <a:pt x="647" y="70"/>
                  </a:lnTo>
                  <a:lnTo>
                    <a:pt x="668" y="61"/>
                  </a:lnTo>
                  <a:lnTo>
                    <a:pt x="678" y="28"/>
                  </a:lnTo>
                  <a:lnTo>
                    <a:pt x="691" y="28"/>
                  </a:lnTo>
                  <a:lnTo>
                    <a:pt x="691" y="63"/>
                  </a:lnTo>
                  <a:lnTo>
                    <a:pt x="735" y="63"/>
                  </a:lnTo>
                  <a:lnTo>
                    <a:pt x="735" y="81"/>
                  </a:lnTo>
                  <a:lnTo>
                    <a:pt x="691" y="81"/>
                  </a:lnTo>
                  <a:lnTo>
                    <a:pt x="691" y="170"/>
                  </a:lnTo>
                  <a:cubicBezTo>
                    <a:pt x="691" y="179"/>
                    <a:pt x="693" y="186"/>
                    <a:pt x="698" y="191"/>
                  </a:cubicBezTo>
                  <a:cubicBezTo>
                    <a:pt x="702" y="196"/>
                    <a:pt x="708" y="198"/>
                    <a:pt x="715" y="198"/>
                  </a:cubicBezTo>
                  <a:close/>
                  <a:moveTo>
                    <a:pt x="883" y="198"/>
                  </a:moveTo>
                  <a:cubicBezTo>
                    <a:pt x="887" y="198"/>
                    <a:pt x="890" y="198"/>
                    <a:pt x="894" y="197"/>
                  </a:cubicBezTo>
                  <a:cubicBezTo>
                    <a:pt x="898" y="197"/>
                    <a:pt x="901" y="196"/>
                    <a:pt x="903" y="196"/>
                  </a:cubicBezTo>
                  <a:lnTo>
                    <a:pt x="903" y="213"/>
                  </a:lnTo>
                  <a:cubicBezTo>
                    <a:pt x="901" y="214"/>
                    <a:pt x="897" y="215"/>
                    <a:pt x="892" y="216"/>
                  </a:cubicBezTo>
                  <a:cubicBezTo>
                    <a:pt x="887" y="217"/>
                    <a:pt x="883" y="217"/>
                    <a:pt x="879" y="217"/>
                  </a:cubicBezTo>
                  <a:cubicBezTo>
                    <a:pt x="850" y="217"/>
                    <a:pt x="835" y="202"/>
                    <a:pt x="835" y="171"/>
                  </a:cubicBezTo>
                  <a:lnTo>
                    <a:pt x="835" y="81"/>
                  </a:lnTo>
                  <a:lnTo>
                    <a:pt x="814" y="81"/>
                  </a:lnTo>
                  <a:lnTo>
                    <a:pt x="814" y="70"/>
                  </a:lnTo>
                  <a:lnTo>
                    <a:pt x="835" y="61"/>
                  </a:lnTo>
                  <a:lnTo>
                    <a:pt x="845" y="28"/>
                  </a:lnTo>
                  <a:lnTo>
                    <a:pt x="858" y="28"/>
                  </a:lnTo>
                  <a:lnTo>
                    <a:pt x="858" y="63"/>
                  </a:lnTo>
                  <a:lnTo>
                    <a:pt x="902" y="63"/>
                  </a:lnTo>
                  <a:lnTo>
                    <a:pt x="902" y="81"/>
                  </a:lnTo>
                  <a:lnTo>
                    <a:pt x="858" y="81"/>
                  </a:lnTo>
                  <a:lnTo>
                    <a:pt x="858" y="170"/>
                  </a:lnTo>
                  <a:cubicBezTo>
                    <a:pt x="858" y="179"/>
                    <a:pt x="860" y="186"/>
                    <a:pt x="865" y="191"/>
                  </a:cubicBezTo>
                  <a:cubicBezTo>
                    <a:pt x="869" y="196"/>
                    <a:pt x="875" y="198"/>
                    <a:pt x="883" y="198"/>
                  </a:cubicBezTo>
                  <a:close/>
                  <a:moveTo>
                    <a:pt x="1031" y="214"/>
                  </a:moveTo>
                  <a:lnTo>
                    <a:pt x="1031" y="117"/>
                  </a:lnTo>
                  <a:cubicBezTo>
                    <a:pt x="1031" y="104"/>
                    <a:pt x="1028" y="95"/>
                    <a:pt x="1022" y="89"/>
                  </a:cubicBezTo>
                  <a:cubicBezTo>
                    <a:pt x="1017" y="83"/>
                    <a:pt x="1008" y="80"/>
                    <a:pt x="996" y="80"/>
                  </a:cubicBezTo>
                  <a:cubicBezTo>
                    <a:pt x="980" y="80"/>
                    <a:pt x="969" y="84"/>
                    <a:pt x="961" y="93"/>
                  </a:cubicBezTo>
                  <a:cubicBezTo>
                    <a:pt x="954" y="102"/>
                    <a:pt x="950" y="116"/>
                    <a:pt x="950" y="136"/>
                  </a:cubicBezTo>
                  <a:lnTo>
                    <a:pt x="950" y="214"/>
                  </a:lnTo>
                  <a:lnTo>
                    <a:pt x="927" y="214"/>
                  </a:lnTo>
                  <a:lnTo>
                    <a:pt x="927" y="0"/>
                  </a:lnTo>
                  <a:lnTo>
                    <a:pt x="950" y="0"/>
                  </a:lnTo>
                  <a:lnTo>
                    <a:pt x="950" y="65"/>
                  </a:lnTo>
                  <a:cubicBezTo>
                    <a:pt x="950" y="73"/>
                    <a:pt x="950" y="79"/>
                    <a:pt x="949" y="84"/>
                  </a:cubicBezTo>
                  <a:lnTo>
                    <a:pt x="951" y="84"/>
                  </a:lnTo>
                  <a:cubicBezTo>
                    <a:pt x="955" y="77"/>
                    <a:pt x="962" y="71"/>
                    <a:pt x="970" y="67"/>
                  </a:cubicBezTo>
                  <a:cubicBezTo>
                    <a:pt x="978" y="63"/>
                    <a:pt x="988" y="61"/>
                    <a:pt x="998" y="61"/>
                  </a:cubicBezTo>
                  <a:cubicBezTo>
                    <a:pt x="1017" y="61"/>
                    <a:pt x="1031" y="65"/>
                    <a:pt x="1040" y="74"/>
                  </a:cubicBezTo>
                  <a:cubicBezTo>
                    <a:pt x="1049" y="83"/>
                    <a:pt x="1054" y="97"/>
                    <a:pt x="1054" y="116"/>
                  </a:cubicBezTo>
                  <a:lnTo>
                    <a:pt x="1054" y="214"/>
                  </a:lnTo>
                  <a:lnTo>
                    <a:pt x="1031" y="214"/>
                  </a:lnTo>
                  <a:close/>
                  <a:moveTo>
                    <a:pt x="1159" y="217"/>
                  </a:moveTo>
                  <a:cubicBezTo>
                    <a:pt x="1136" y="217"/>
                    <a:pt x="1119" y="210"/>
                    <a:pt x="1106" y="197"/>
                  </a:cubicBezTo>
                  <a:cubicBezTo>
                    <a:pt x="1093" y="183"/>
                    <a:pt x="1086" y="164"/>
                    <a:pt x="1086" y="140"/>
                  </a:cubicBezTo>
                  <a:cubicBezTo>
                    <a:pt x="1086" y="116"/>
                    <a:pt x="1092" y="96"/>
                    <a:pt x="1104" y="82"/>
                  </a:cubicBezTo>
                  <a:cubicBezTo>
                    <a:pt x="1116" y="68"/>
                    <a:pt x="1132" y="61"/>
                    <a:pt x="1153" y="61"/>
                  </a:cubicBezTo>
                  <a:cubicBezTo>
                    <a:pt x="1172" y="61"/>
                    <a:pt x="1187" y="67"/>
                    <a:pt x="1198" y="79"/>
                  </a:cubicBezTo>
                  <a:cubicBezTo>
                    <a:pt x="1209" y="92"/>
                    <a:pt x="1214" y="108"/>
                    <a:pt x="1214" y="129"/>
                  </a:cubicBezTo>
                  <a:lnTo>
                    <a:pt x="1214" y="143"/>
                  </a:lnTo>
                  <a:lnTo>
                    <a:pt x="1110" y="143"/>
                  </a:lnTo>
                  <a:cubicBezTo>
                    <a:pt x="1111" y="161"/>
                    <a:pt x="1115" y="174"/>
                    <a:pt x="1124" y="183"/>
                  </a:cubicBezTo>
                  <a:cubicBezTo>
                    <a:pt x="1132" y="193"/>
                    <a:pt x="1144" y="197"/>
                    <a:pt x="1159" y="197"/>
                  </a:cubicBezTo>
                  <a:cubicBezTo>
                    <a:pt x="1176" y="197"/>
                    <a:pt x="1192" y="194"/>
                    <a:pt x="1208" y="187"/>
                  </a:cubicBezTo>
                  <a:lnTo>
                    <a:pt x="1208" y="207"/>
                  </a:lnTo>
                  <a:cubicBezTo>
                    <a:pt x="1200" y="211"/>
                    <a:pt x="1192" y="213"/>
                    <a:pt x="1185" y="215"/>
                  </a:cubicBezTo>
                  <a:cubicBezTo>
                    <a:pt x="1178" y="217"/>
                    <a:pt x="1169" y="217"/>
                    <a:pt x="1159" y="217"/>
                  </a:cubicBezTo>
                  <a:close/>
                  <a:moveTo>
                    <a:pt x="1152" y="80"/>
                  </a:moveTo>
                  <a:cubicBezTo>
                    <a:pt x="1140" y="80"/>
                    <a:pt x="1131" y="84"/>
                    <a:pt x="1123" y="92"/>
                  </a:cubicBezTo>
                  <a:cubicBezTo>
                    <a:pt x="1116" y="100"/>
                    <a:pt x="1112" y="110"/>
                    <a:pt x="1111" y="124"/>
                  </a:cubicBezTo>
                  <a:lnTo>
                    <a:pt x="1190" y="124"/>
                  </a:lnTo>
                  <a:cubicBezTo>
                    <a:pt x="1190" y="110"/>
                    <a:pt x="1186" y="99"/>
                    <a:pt x="1180" y="91"/>
                  </a:cubicBezTo>
                  <a:cubicBezTo>
                    <a:pt x="1174" y="84"/>
                    <a:pt x="1164" y="80"/>
                    <a:pt x="1152" y="80"/>
                  </a:cubicBezTo>
                  <a:close/>
                  <a:moveTo>
                    <a:pt x="1369" y="198"/>
                  </a:moveTo>
                  <a:cubicBezTo>
                    <a:pt x="1373" y="198"/>
                    <a:pt x="1377" y="198"/>
                    <a:pt x="1381" y="197"/>
                  </a:cubicBezTo>
                  <a:cubicBezTo>
                    <a:pt x="1385" y="197"/>
                    <a:pt x="1388" y="196"/>
                    <a:pt x="1390" y="196"/>
                  </a:cubicBezTo>
                  <a:lnTo>
                    <a:pt x="1390" y="213"/>
                  </a:lnTo>
                  <a:cubicBezTo>
                    <a:pt x="1388" y="214"/>
                    <a:pt x="1384" y="215"/>
                    <a:pt x="1379" y="216"/>
                  </a:cubicBezTo>
                  <a:cubicBezTo>
                    <a:pt x="1374" y="217"/>
                    <a:pt x="1370" y="217"/>
                    <a:pt x="1366" y="217"/>
                  </a:cubicBezTo>
                  <a:cubicBezTo>
                    <a:pt x="1337" y="217"/>
                    <a:pt x="1322" y="202"/>
                    <a:pt x="1322" y="171"/>
                  </a:cubicBezTo>
                  <a:lnTo>
                    <a:pt x="1322" y="81"/>
                  </a:lnTo>
                  <a:lnTo>
                    <a:pt x="1301" y="81"/>
                  </a:lnTo>
                  <a:lnTo>
                    <a:pt x="1301" y="70"/>
                  </a:lnTo>
                  <a:lnTo>
                    <a:pt x="1322" y="61"/>
                  </a:lnTo>
                  <a:lnTo>
                    <a:pt x="1332" y="28"/>
                  </a:lnTo>
                  <a:lnTo>
                    <a:pt x="1345" y="28"/>
                  </a:lnTo>
                  <a:lnTo>
                    <a:pt x="1345" y="63"/>
                  </a:lnTo>
                  <a:lnTo>
                    <a:pt x="1389" y="63"/>
                  </a:lnTo>
                  <a:lnTo>
                    <a:pt x="1389" y="81"/>
                  </a:lnTo>
                  <a:lnTo>
                    <a:pt x="1345" y="81"/>
                  </a:lnTo>
                  <a:lnTo>
                    <a:pt x="1345" y="170"/>
                  </a:lnTo>
                  <a:cubicBezTo>
                    <a:pt x="1345" y="179"/>
                    <a:pt x="1347" y="186"/>
                    <a:pt x="1352" y="191"/>
                  </a:cubicBezTo>
                  <a:cubicBezTo>
                    <a:pt x="1356" y="196"/>
                    <a:pt x="1362" y="198"/>
                    <a:pt x="1369" y="198"/>
                  </a:cubicBezTo>
                  <a:close/>
                  <a:moveTo>
                    <a:pt x="1478" y="217"/>
                  </a:moveTo>
                  <a:cubicBezTo>
                    <a:pt x="1456" y="217"/>
                    <a:pt x="1438" y="210"/>
                    <a:pt x="1425" y="197"/>
                  </a:cubicBezTo>
                  <a:cubicBezTo>
                    <a:pt x="1412" y="183"/>
                    <a:pt x="1406" y="164"/>
                    <a:pt x="1406" y="140"/>
                  </a:cubicBezTo>
                  <a:cubicBezTo>
                    <a:pt x="1406" y="116"/>
                    <a:pt x="1412" y="96"/>
                    <a:pt x="1424" y="82"/>
                  </a:cubicBezTo>
                  <a:cubicBezTo>
                    <a:pt x="1436" y="68"/>
                    <a:pt x="1452" y="61"/>
                    <a:pt x="1472" y="61"/>
                  </a:cubicBezTo>
                  <a:cubicBezTo>
                    <a:pt x="1491" y="61"/>
                    <a:pt x="1506" y="67"/>
                    <a:pt x="1517" y="79"/>
                  </a:cubicBezTo>
                  <a:cubicBezTo>
                    <a:pt x="1528" y="92"/>
                    <a:pt x="1534" y="108"/>
                    <a:pt x="1534" y="129"/>
                  </a:cubicBezTo>
                  <a:lnTo>
                    <a:pt x="1534" y="143"/>
                  </a:lnTo>
                  <a:lnTo>
                    <a:pt x="1430" y="143"/>
                  </a:lnTo>
                  <a:cubicBezTo>
                    <a:pt x="1430" y="161"/>
                    <a:pt x="1435" y="174"/>
                    <a:pt x="1443" y="183"/>
                  </a:cubicBezTo>
                  <a:cubicBezTo>
                    <a:pt x="1452" y="193"/>
                    <a:pt x="1464" y="197"/>
                    <a:pt x="1479" y="197"/>
                  </a:cubicBezTo>
                  <a:cubicBezTo>
                    <a:pt x="1495" y="197"/>
                    <a:pt x="1511" y="194"/>
                    <a:pt x="1527" y="187"/>
                  </a:cubicBezTo>
                  <a:lnTo>
                    <a:pt x="1527" y="207"/>
                  </a:lnTo>
                  <a:cubicBezTo>
                    <a:pt x="1519" y="211"/>
                    <a:pt x="1511" y="213"/>
                    <a:pt x="1504" y="215"/>
                  </a:cubicBezTo>
                  <a:cubicBezTo>
                    <a:pt x="1497" y="217"/>
                    <a:pt x="1488" y="217"/>
                    <a:pt x="1478" y="217"/>
                  </a:cubicBezTo>
                  <a:close/>
                  <a:moveTo>
                    <a:pt x="1472" y="80"/>
                  </a:moveTo>
                  <a:cubicBezTo>
                    <a:pt x="1460" y="80"/>
                    <a:pt x="1450" y="84"/>
                    <a:pt x="1443" y="92"/>
                  </a:cubicBezTo>
                  <a:cubicBezTo>
                    <a:pt x="1436" y="100"/>
                    <a:pt x="1431" y="110"/>
                    <a:pt x="1430" y="124"/>
                  </a:cubicBezTo>
                  <a:lnTo>
                    <a:pt x="1509" y="124"/>
                  </a:lnTo>
                  <a:cubicBezTo>
                    <a:pt x="1509" y="110"/>
                    <a:pt x="1506" y="99"/>
                    <a:pt x="1500" y="91"/>
                  </a:cubicBezTo>
                  <a:cubicBezTo>
                    <a:pt x="1493" y="84"/>
                    <a:pt x="1484" y="80"/>
                    <a:pt x="1472" y="80"/>
                  </a:cubicBezTo>
                  <a:close/>
                  <a:moveTo>
                    <a:pt x="1598" y="137"/>
                  </a:moveTo>
                  <a:lnTo>
                    <a:pt x="1545" y="63"/>
                  </a:lnTo>
                  <a:lnTo>
                    <a:pt x="1571" y="63"/>
                  </a:lnTo>
                  <a:lnTo>
                    <a:pt x="1611" y="121"/>
                  </a:lnTo>
                  <a:lnTo>
                    <a:pt x="1651" y="63"/>
                  </a:lnTo>
                  <a:lnTo>
                    <a:pt x="1676" y="63"/>
                  </a:lnTo>
                  <a:lnTo>
                    <a:pt x="1624" y="137"/>
                  </a:lnTo>
                  <a:lnTo>
                    <a:pt x="1679" y="214"/>
                  </a:lnTo>
                  <a:lnTo>
                    <a:pt x="1653" y="214"/>
                  </a:lnTo>
                  <a:lnTo>
                    <a:pt x="1611" y="153"/>
                  </a:lnTo>
                  <a:lnTo>
                    <a:pt x="1568" y="214"/>
                  </a:lnTo>
                  <a:lnTo>
                    <a:pt x="1542" y="214"/>
                  </a:lnTo>
                  <a:lnTo>
                    <a:pt x="1598" y="137"/>
                  </a:lnTo>
                  <a:close/>
                  <a:moveTo>
                    <a:pt x="1752" y="198"/>
                  </a:moveTo>
                  <a:cubicBezTo>
                    <a:pt x="1756" y="198"/>
                    <a:pt x="1760" y="198"/>
                    <a:pt x="1764" y="197"/>
                  </a:cubicBezTo>
                  <a:cubicBezTo>
                    <a:pt x="1767" y="197"/>
                    <a:pt x="1770" y="196"/>
                    <a:pt x="1773" y="196"/>
                  </a:cubicBezTo>
                  <a:lnTo>
                    <a:pt x="1773" y="213"/>
                  </a:lnTo>
                  <a:cubicBezTo>
                    <a:pt x="1770" y="214"/>
                    <a:pt x="1766" y="215"/>
                    <a:pt x="1762" y="216"/>
                  </a:cubicBezTo>
                  <a:cubicBezTo>
                    <a:pt x="1757" y="217"/>
                    <a:pt x="1752" y="217"/>
                    <a:pt x="1749" y="217"/>
                  </a:cubicBezTo>
                  <a:cubicBezTo>
                    <a:pt x="1719" y="217"/>
                    <a:pt x="1705" y="202"/>
                    <a:pt x="1705" y="171"/>
                  </a:cubicBezTo>
                  <a:lnTo>
                    <a:pt x="1705" y="81"/>
                  </a:lnTo>
                  <a:lnTo>
                    <a:pt x="1683" y="81"/>
                  </a:lnTo>
                  <a:lnTo>
                    <a:pt x="1683" y="70"/>
                  </a:lnTo>
                  <a:lnTo>
                    <a:pt x="1705" y="61"/>
                  </a:lnTo>
                  <a:lnTo>
                    <a:pt x="1714" y="28"/>
                  </a:lnTo>
                  <a:lnTo>
                    <a:pt x="1728" y="28"/>
                  </a:lnTo>
                  <a:lnTo>
                    <a:pt x="1728" y="63"/>
                  </a:lnTo>
                  <a:lnTo>
                    <a:pt x="1772" y="63"/>
                  </a:lnTo>
                  <a:lnTo>
                    <a:pt x="1772" y="81"/>
                  </a:lnTo>
                  <a:lnTo>
                    <a:pt x="1728" y="81"/>
                  </a:lnTo>
                  <a:lnTo>
                    <a:pt x="1728" y="170"/>
                  </a:lnTo>
                  <a:cubicBezTo>
                    <a:pt x="1728" y="179"/>
                    <a:pt x="1730" y="186"/>
                    <a:pt x="1734" y="191"/>
                  </a:cubicBezTo>
                  <a:cubicBezTo>
                    <a:pt x="1739" y="196"/>
                    <a:pt x="1744" y="198"/>
                    <a:pt x="1752" y="198"/>
                  </a:cubicBezTo>
                  <a:close/>
                  <a:moveTo>
                    <a:pt x="1821" y="182"/>
                  </a:moveTo>
                  <a:lnTo>
                    <a:pt x="1823" y="185"/>
                  </a:lnTo>
                  <a:cubicBezTo>
                    <a:pt x="1821" y="194"/>
                    <a:pt x="1817" y="205"/>
                    <a:pt x="1813" y="217"/>
                  </a:cubicBezTo>
                  <a:cubicBezTo>
                    <a:pt x="1808" y="229"/>
                    <a:pt x="1803" y="240"/>
                    <a:pt x="1799" y="251"/>
                  </a:cubicBezTo>
                  <a:lnTo>
                    <a:pt x="1781" y="251"/>
                  </a:lnTo>
                  <a:cubicBezTo>
                    <a:pt x="1784" y="241"/>
                    <a:pt x="1787" y="230"/>
                    <a:pt x="1790" y="215"/>
                  </a:cubicBezTo>
                  <a:cubicBezTo>
                    <a:pt x="1792" y="201"/>
                    <a:pt x="1795" y="190"/>
                    <a:pt x="1796" y="182"/>
                  </a:cubicBezTo>
                  <a:lnTo>
                    <a:pt x="1821" y="182"/>
                  </a:lnTo>
                  <a:close/>
                  <a:moveTo>
                    <a:pt x="142" y="448"/>
                  </a:moveTo>
                  <a:lnTo>
                    <a:pt x="142" y="462"/>
                  </a:lnTo>
                  <a:lnTo>
                    <a:pt x="114" y="466"/>
                  </a:lnTo>
                  <a:cubicBezTo>
                    <a:pt x="117" y="469"/>
                    <a:pt x="119" y="473"/>
                    <a:pt x="121" y="478"/>
                  </a:cubicBezTo>
                  <a:cubicBezTo>
                    <a:pt x="123" y="483"/>
                    <a:pt x="124" y="489"/>
                    <a:pt x="124" y="496"/>
                  </a:cubicBezTo>
                  <a:cubicBezTo>
                    <a:pt x="124" y="511"/>
                    <a:pt x="119" y="522"/>
                    <a:pt x="109" y="531"/>
                  </a:cubicBezTo>
                  <a:cubicBezTo>
                    <a:pt x="99" y="540"/>
                    <a:pt x="85" y="544"/>
                    <a:pt x="68" y="544"/>
                  </a:cubicBezTo>
                  <a:cubicBezTo>
                    <a:pt x="63" y="544"/>
                    <a:pt x="59" y="544"/>
                    <a:pt x="55" y="543"/>
                  </a:cubicBezTo>
                  <a:cubicBezTo>
                    <a:pt x="45" y="548"/>
                    <a:pt x="40" y="555"/>
                    <a:pt x="40" y="563"/>
                  </a:cubicBezTo>
                  <a:cubicBezTo>
                    <a:pt x="40" y="567"/>
                    <a:pt x="42" y="570"/>
                    <a:pt x="45" y="572"/>
                  </a:cubicBezTo>
                  <a:cubicBezTo>
                    <a:pt x="49" y="574"/>
                    <a:pt x="55" y="575"/>
                    <a:pt x="63" y="575"/>
                  </a:cubicBezTo>
                  <a:lnTo>
                    <a:pt x="90" y="575"/>
                  </a:lnTo>
                  <a:cubicBezTo>
                    <a:pt x="106" y="575"/>
                    <a:pt x="119" y="578"/>
                    <a:pt x="127" y="585"/>
                  </a:cubicBezTo>
                  <a:cubicBezTo>
                    <a:pt x="136" y="592"/>
                    <a:pt x="140" y="602"/>
                    <a:pt x="140" y="615"/>
                  </a:cubicBezTo>
                  <a:cubicBezTo>
                    <a:pt x="140" y="632"/>
                    <a:pt x="134" y="645"/>
                    <a:pt x="120" y="653"/>
                  </a:cubicBezTo>
                  <a:cubicBezTo>
                    <a:pt x="107" y="662"/>
                    <a:pt x="87" y="667"/>
                    <a:pt x="62" y="667"/>
                  </a:cubicBezTo>
                  <a:cubicBezTo>
                    <a:pt x="42" y="667"/>
                    <a:pt x="27" y="663"/>
                    <a:pt x="16" y="656"/>
                  </a:cubicBezTo>
                  <a:cubicBezTo>
                    <a:pt x="5" y="648"/>
                    <a:pt x="0" y="638"/>
                    <a:pt x="0" y="624"/>
                  </a:cubicBezTo>
                  <a:cubicBezTo>
                    <a:pt x="0" y="615"/>
                    <a:pt x="3" y="607"/>
                    <a:pt x="9" y="601"/>
                  </a:cubicBezTo>
                  <a:cubicBezTo>
                    <a:pt x="15" y="594"/>
                    <a:pt x="23" y="589"/>
                    <a:pt x="34" y="587"/>
                  </a:cubicBezTo>
                  <a:cubicBezTo>
                    <a:pt x="30" y="585"/>
                    <a:pt x="26" y="583"/>
                    <a:pt x="24" y="579"/>
                  </a:cubicBezTo>
                  <a:cubicBezTo>
                    <a:pt x="21" y="575"/>
                    <a:pt x="20" y="571"/>
                    <a:pt x="20" y="566"/>
                  </a:cubicBezTo>
                  <a:cubicBezTo>
                    <a:pt x="20" y="560"/>
                    <a:pt x="21" y="556"/>
                    <a:pt x="24" y="552"/>
                  </a:cubicBezTo>
                  <a:cubicBezTo>
                    <a:pt x="27" y="547"/>
                    <a:pt x="32" y="543"/>
                    <a:pt x="38" y="540"/>
                  </a:cubicBezTo>
                  <a:cubicBezTo>
                    <a:pt x="30" y="536"/>
                    <a:pt x="24" y="531"/>
                    <a:pt x="19" y="523"/>
                  </a:cubicBezTo>
                  <a:cubicBezTo>
                    <a:pt x="14" y="515"/>
                    <a:pt x="12" y="507"/>
                    <a:pt x="12" y="497"/>
                  </a:cubicBezTo>
                  <a:cubicBezTo>
                    <a:pt x="12" y="480"/>
                    <a:pt x="17" y="467"/>
                    <a:pt x="27" y="458"/>
                  </a:cubicBezTo>
                  <a:cubicBezTo>
                    <a:pt x="37" y="449"/>
                    <a:pt x="51" y="445"/>
                    <a:pt x="69" y="445"/>
                  </a:cubicBezTo>
                  <a:cubicBezTo>
                    <a:pt x="77" y="445"/>
                    <a:pt x="84" y="446"/>
                    <a:pt x="90" y="448"/>
                  </a:cubicBezTo>
                  <a:lnTo>
                    <a:pt x="142" y="448"/>
                  </a:lnTo>
                  <a:close/>
                  <a:moveTo>
                    <a:pt x="22" y="624"/>
                  </a:moveTo>
                  <a:cubicBezTo>
                    <a:pt x="22" y="632"/>
                    <a:pt x="25" y="639"/>
                    <a:pt x="32" y="643"/>
                  </a:cubicBezTo>
                  <a:cubicBezTo>
                    <a:pt x="39" y="647"/>
                    <a:pt x="49" y="649"/>
                    <a:pt x="62" y="649"/>
                  </a:cubicBezTo>
                  <a:cubicBezTo>
                    <a:pt x="81" y="649"/>
                    <a:pt x="95" y="646"/>
                    <a:pt x="105" y="640"/>
                  </a:cubicBezTo>
                  <a:cubicBezTo>
                    <a:pt x="114" y="635"/>
                    <a:pt x="118" y="627"/>
                    <a:pt x="118" y="617"/>
                  </a:cubicBezTo>
                  <a:cubicBezTo>
                    <a:pt x="118" y="609"/>
                    <a:pt x="116" y="603"/>
                    <a:pt x="111" y="600"/>
                  </a:cubicBezTo>
                  <a:cubicBezTo>
                    <a:pt x="106" y="597"/>
                    <a:pt x="96" y="595"/>
                    <a:pt x="82" y="595"/>
                  </a:cubicBezTo>
                  <a:lnTo>
                    <a:pt x="55" y="595"/>
                  </a:lnTo>
                  <a:cubicBezTo>
                    <a:pt x="45" y="595"/>
                    <a:pt x="36" y="598"/>
                    <a:pt x="31" y="603"/>
                  </a:cubicBezTo>
                  <a:cubicBezTo>
                    <a:pt x="25" y="608"/>
                    <a:pt x="22" y="615"/>
                    <a:pt x="22" y="624"/>
                  </a:cubicBezTo>
                  <a:close/>
                  <a:moveTo>
                    <a:pt x="34" y="496"/>
                  </a:moveTo>
                  <a:cubicBezTo>
                    <a:pt x="34" y="507"/>
                    <a:pt x="37" y="515"/>
                    <a:pt x="43" y="520"/>
                  </a:cubicBezTo>
                  <a:cubicBezTo>
                    <a:pt x="49" y="526"/>
                    <a:pt x="58" y="528"/>
                    <a:pt x="68" y="528"/>
                  </a:cubicBezTo>
                  <a:cubicBezTo>
                    <a:pt x="91" y="528"/>
                    <a:pt x="102" y="517"/>
                    <a:pt x="102" y="496"/>
                  </a:cubicBezTo>
                  <a:cubicBezTo>
                    <a:pt x="102" y="473"/>
                    <a:pt x="90" y="462"/>
                    <a:pt x="68" y="462"/>
                  </a:cubicBezTo>
                  <a:cubicBezTo>
                    <a:pt x="57" y="462"/>
                    <a:pt x="49" y="465"/>
                    <a:pt x="43" y="470"/>
                  </a:cubicBezTo>
                  <a:cubicBezTo>
                    <a:pt x="37" y="476"/>
                    <a:pt x="34" y="485"/>
                    <a:pt x="34" y="496"/>
                  </a:cubicBezTo>
                  <a:close/>
                  <a:moveTo>
                    <a:pt x="236" y="445"/>
                  </a:moveTo>
                  <a:cubicBezTo>
                    <a:pt x="243" y="445"/>
                    <a:pt x="249" y="446"/>
                    <a:pt x="254" y="447"/>
                  </a:cubicBezTo>
                  <a:lnTo>
                    <a:pt x="251" y="468"/>
                  </a:lnTo>
                  <a:cubicBezTo>
                    <a:pt x="245" y="467"/>
                    <a:pt x="239" y="466"/>
                    <a:pt x="235" y="466"/>
                  </a:cubicBezTo>
                  <a:cubicBezTo>
                    <a:pt x="223" y="466"/>
                    <a:pt x="212" y="471"/>
                    <a:pt x="203" y="481"/>
                  </a:cubicBezTo>
                  <a:cubicBezTo>
                    <a:pt x="195" y="491"/>
                    <a:pt x="190" y="503"/>
                    <a:pt x="190" y="518"/>
                  </a:cubicBezTo>
                  <a:lnTo>
                    <a:pt x="190" y="599"/>
                  </a:lnTo>
                  <a:lnTo>
                    <a:pt x="167" y="599"/>
                  </a:lnTo>
                  <a:lnTo>
                    <a:pt x="167" y="448"/>
                  </a:lnTo>
                  <a:lnTo>
                    <a:pt x="186" y="448"/>
                  </a:lnTo>
                  <a:lnTo>
                    <a:pt x="189" y="476"/>
                  </a:lnTo>
                  <a:lnTo>
                    <a:pt x="190" y="476"/>
                  </a:lnTo>
                  <a:cubicBezTo>
                    <a:pt x="196" y="466"/>
                    <a:pt x="202" y="458"/>
                    <a:pt x="210" y="453"/>
                  </a:cubicBezTo>
                  <a:cubicBezTo>
                    <a:pt x="218" y="448"/>
                    <a:pt x="227" y="445"/>
                    <a:pt x="236" y="445"/>
                  </a:cubicBezTo>
                  <a:close/>
                  <a:moveTo>
                    <a:pt x="364" y="599"/>
                  </a:moveTo>
                  <a:lnTo>
                    <a:pt x="359" y="577"/>
                  </a:lnTo>
                  <a:lnTo>
                    <a:pt x="358" y="577"/>
                  </a:lnTo>
                  <a:cubicBezTo>
                    <a:pt x="351" y="587"/>
                    <a:pt x="343" y="593"/>
                    <a:pt x="336" y="597"/>
                  </a:cubicBezTo>
                  <a:cubicBezTo>
                    <a:pt x="328" y="600"/>
                    <a:pt x="319" y="602"/>
                    <a:pt x="308" y="602"/>
                  </a:cubicBezTo>
                  <a:cubicBezTo>
                    <a:pt x="293" y="602"/>
                    <a:pt x="281" y="598"/>
                    <a:pt x="273" y="590"/>
                  </a:cubicBezTo>
                  <a:cubicBezTo>
                    <a:pt x="264" y="582"/>
                    <a:pt x="260" y="571"/>
                    <a:pt x="260" y="557"/>
                  </a:cubicBezTo>
                  <a:cubicBezTo>
                    <a:pt x="260" y="527"/>
                    <a:pt x="284" y="511"/>
                    <a:pt x="333" y="509"/>
                  </a:cubicBezTo>
                  <a:lnTo>
                    <a:pt x="359" y="508"/>
                  </a:lnTo>
                  <a:lnTo>
                    <a:pt x="359" y="499"/>
                  </a:lnTo>
                  <a:cubicBezTo>
                    <a:pt x="359" y="487"/>
                    <a:pt x="356" y="478"/>
                    <a:pt x="351" y="473"/>
                  </a:cubicBezTo>
                  <a:cubicBezTo>
                    <a:pt x="346" y="467"/>
                    <a:pt x="338" y="464"/>
                    <a:pt x="327" y="464"/>
                  </a:cubicBezTo>
                  <a:cubicBezTo>
                    <a:pt x="314" y="464"/>
                    <a:pt x="300" y="468"/>
                    <a:pt x="284" y="476"/>
                  </a:cubicBezTo>
                  <a:lnTo>
                    <a:pt x="277" y="458"/>
                  </a:lnTo>
                  <a:cubicBezTo>
                    <a:pt x="284" y="454"/>
                    <a:pt x="292" y="451"/>
                    <a:pt x="301" y="449"/>
                  </a:cubicBezTo>
                  <a:cubicBezTo>
                    <a:pt x="310" y="446"/>
                    <a:pt x="319" y="445"/>
                    <a:pt x="328" y="445"/>
                  </a:cubicBezTo>
                  <a:cubicBezTo>
                    <a:pt x="346" y="445"/>
                    <a:pt x="359" y="449"/>
                    <a:pt x="368" y="457"/>
                  </a:cubicBezTo>
                  <a:cubicBezTo>
                    <a:pt x="377" y="465"/>
                    <a:pt x="381" y="478"/>
                    <a:pt x="381" y="496"/>
                  </a:cubicBezTo>
                  <a:lnTo>
                    <a:pt x="381" y="599"/>
                  </a:lnTo>
                  <a:lnTo>
                    <a:pt x="364" y="599"/>
                  </a:lnTo>
                  <a:close/>
                  <a:moveTo>
                    <a:pt x="312" y="583"/>
                  </a:moveTo>
                  <a:cubicBezTo>
                    <a:pt x="327" y="583"/>
                    <a:pt x="338" y="579"/>
                    <a:pt x="346" y="571"/>
                  </a:cubicBezTo>
                  <a:cubicBezTo>
                    <a:pt x="354" y="563"/>
                    <a:pt x="358" y="552"/>
                    <a:pt x="358" y="538"/>
                  </a:cubicBezTo>
                  <a:lnTo>
                    <a:pt x="358" y="525"/>
                  </a:lnTo>
                  <a:lnTo>
                    <a:pt x="335" y="526"/>
                  </a:lnTo>
                  <a:cubicBezTo>
                    <a:pt x="317" y="526"/>
                    <a:pt x="304" y="529"/>
                    <a:pt x="296" y="534"/>
                  </a:cubicBezTo>
                  <a:cubicBezTo>
                    <a:pt x="288" y="539"/>
                    <a:pt x="284" y="547"/>
                    <a:pt x="284" y="557"/>
                  </a:cubicBezTo>
                  <a:cubicBezTo>
                    <a:pt x="284" y="566"/>
                    <a:pt x="286" y="572"/>
                    <a:pt x="291" y="576"/>
                  </a:cubicBezTo>
                  <a:cubicBezTo>
                    <a:pt x="296" y="581"/>
                    <a:pt x="303" y="583"/>
                    <a:pt x="312" y="583"/>
                  </a:cubicBezTo>
                  <a:close/>
                  <a:moveTo>
                    <a:pt x="493" y="602"/>
                  </a:moveTo>
                  <a:cubicBezTo>
                    <a:pt x="483" y="602"/>
                    <a:pt x="474" y="600"/>
                    <a:pt x="466" y="596"/>
                  </a:cubicBezTo>
                  <a:cubicBezTo>
                    <a:pt x="457" y="593"/>
                    <a:pt x="451" y="587"/>
                    <a:pt x="445" y="579"/>
                  </a:cubicBezTo>
                  <a:lnTo>
                    <a:pt x="443" y="579"/>
                  </a:lnTo>
                  <a:cubicBezTo>
                    <a:pt x="445" y="588"/>
                    <a:pt x="445" y="597"/>
                    <a:pt x="445" y="604"/>
                  </a:cubicBezTo>
                  <a:lnTo>
                    <a:pt x="445" y="667"/>
                  </a:lnTo>
                  <a:lnTo>
                    <a:pt x="422" y="667"/>
                  </a:lnTo>
                  <a:lnTo>
                    <a:pt x="422" y="448"/>
                  </a:lnTo>
                  <a:lnTo>
                    <a:pt x="441" y="448"/>
                  </a:lnTo>
                  <a:lnTo>
                    <a:pt x="444" y="468"/>
                  </a:lnTo>
                  <a:lnTo>
                    <a:pt x="445" y="468"/>
                  </a:lnTo>
                  <a:cubicBezTo>
                    <a:pt x="451" y="460"/>
                    <a:pt x="458" y="454"/>
                    <a:pt x="466" y="450"/>
                  </a:cubicBezTo>
                  <a:cubicBezTo>
                    <a:pt x="473" y="447"/>
                    <a:pt x="482" y="445"/>
                    <a:pt x="493" y="445"/>
                  </a:cubicBezTo>
                  <a:cubicBezTo>
                    <a:pt x="513" y="445"/>
                    <a:pt x="528" y="452"/>
                    <a:pt x="539" y="466"/>
                  </a:cubicBezTo>
                  <a:cubicBezTo>
                    <a:pt x="550" y="479"/>
                    <a:pt x="555" y="498"/>
                    <a:pt x="555" y="523"/>
                  </a:cubicBezTo>
                  <a:cubicBezTo>
                    <a:pt x="555" y="548"/>
                    <a:pt x="550" y="567"/>
                    <a:pt x="539" y="581"/>
                  </a:cubicBezTo>
                  <a:cubicBezTo>
                    <a:pt x="528" y="595"/>
                    <a:pt x="512" y="602"/>
                    <a:pt x="493" y="602"/>
                  </a:cubicBezTo>
                  <a:close/>
                  <a:moveTo>
                    <a:pt x="489" y="464"/>
                  </a:moveTo>
                  <a:cubicBezTo>
                    <a:pt x="474" y="464"/>
                    <a:pt x="463" y="469"/>
                    <a:pt x="456" y="477"/>
                  </a:cubicBezTo>
                  <a:cubicBezTo>
                    <a:pt x="449" y="486"/>
                    <a:pt x="445" y="499"/>
                    <a:pt x="445" y="518"/>
                  </a:cubicBezTo>
                  <a:lnTo>
                    <a:pt x="445" y="523"/>
                  </a:lnTo>
                  <a:cubicBezTo>
                    <a:pt x="445" y="544"/>
                    <a:pt x="449" y="560"/>
                    <a:pt x="456" y="569"/>
                  </a:cubicBezTo>
                  <a:cubicBezTo>
                    <a:pt x="463" y="578"/>
                    <a:pt x="474" y="582"/>
                    <a:pt x="490" y="582"/>
                  </a:cubicBezTo>
                  <a:cubicBezTo>
                    <a:pt x="503" y="582"/>
                    <a:pt x="513" y="577"/>
                    <a:pt x="520" y="567"/>
                  </a:cubicBezTo>
                  <a:cubicBezTo>
                    <a:pt x="528" y="556"/>
                    <a:pt x="532" y="541"/>
                    <a:pt x="532" y="523"/>
                  </a:cubicBezTo>
                  <a:cubicBezTo>
                    <a:pt x="532" y="504"/>
                    <a:pt x="528" y="490"/>
                    <a:pt x="520" y="480"/>
                  </a:cubicBezTo>
                  <a:cubicBezTo>
                    <a:pt x="513" y="470"/>
                    <a:pt x="503" y="464"/>
                    <a:pt x="489" y="464"/>
                  </a:cubicBezTo>
                  <a:close/>
                  <a:moveTo>
                    <a:pt x="693" y="599"/>
                  </a:moveTo>
                  <a:lnTo>
                    <a:pt x="693" y="501"/>
                  </a:lnTo>
                  <a:cubicBezTo>
                    <a:pt x="693" y="489"/>
                    <a:pt x="690" y="480"/>
                    <a:pt x="684" y="474"/>
                  </a:cubicBezTo>
                  <a:cubicBezTo>
                    <a:pt x="679" y="467"/>
                    <a:pt x="670" y="464"/>
                    <a:pt x="658" y="464"/>
                  </a:cubicBezTo>
                  <a:cubicBezTo>
                    <a:pt x="642" y="464"/>
                    <a:pt x="630" y="469"/>
                    <a:pt x="623" y="477"/>
                  </a:cubicBezTo>
                  <a:cubicBezTo>
                    <a:pt x="616" y="486"/>
                    <a:pt x="612" y="500"/>
                    <a:pt x="612" y="520"/>
                  </a:cubicBezTo>
                  <a:lnTo>
                    <a:pt x="612" y="599"/>
                  </a:lnTo>
                  <a:lnTo>
                    <a:pt x="589" y="599"/>
                  </a:lnTo>
                  <a:lnTo>
                    <a:pt x="589" y="384"/>
                  </a:lnTo>
                  <a:lnTo>
                    <a:pt x="612" y="384"/>
                  </a:lnTo>
                  <a:lnTo>
                    <a:pt x="612" y="449"/>
                  </a:lnTo>
                  <a:cubicBezTo>
                    <a:pt x="612" y="457"/>
                    <a:pt x="612" y="464"/>
                    <a:pt x="611" y="469"/>
                  </a:cubicBezTo>
                  <a:lnTo>
                    <a:pt x="612" y="469"/>
                  </a:lnTo>
                  <a:cubicBezTo>
                    <a:pt x="617" y="461"/>
                    <a:pt x="623" y="456"/>
                    <a:pt x="632" y="452"/>
                  </a:cubicBezTo>
                  <a:cubicBezTo>
                    <a:pt x="640" y="447"/>
                    <a:pt x="650" y="445"/>
                    <a:pt x="660" y="445"/>
                  </a:cubicBezTo>
                  <a:cubicBezTo>
                    <a:pt x="679" y="445"/>
                    <a:pt x="693" y="450"/>
                    <a:pt x="702" y="458"/>
                  </a:cubicBezTo>
                  <a:cubicBezTo>
                    <a:pt x="711" y="467"/>
                    <a:pt x="716" y="481"/>
                    <a:pt x="716" y="500"/>
                  </a:cubicBezTo>
                  <a:lnTo>
                    <a:pt x="716" y="599"/>
                  </a:lnTo>
                  <a:lnTo>
                    <a:pt x="693" y="599"/>
                  </a:lnTo>
                  <a:close/>
                  <a:moveTo>
                    <a:pt x="780" y="599"/>
                  </a:moveTo>
                  <a:lnTo>
                    <a:pt x="757" y="599"/>
                  </a:lnTo>
                  <a:lnTo>
                    <a:pt x="757" y="448"/>
                  </a:lnTo>
                  <a:lnTo>
                    <a:pt x="780" y="448"/>
                  </a:lnTo>
                  <a:lnTo>
                    <a:pt x="780" y="599"/>
                  </a:lnTo>
                  <a:close/>
                  <a:moveTo>
                    <a:pt x="755" y="407"/>
                  </a:moveTo>
                  <a:cubicBezTo>
                    <a:pt x="755" y="402"/>
                    <a:pt x="756" y="398"/>
                    <a:pt x="759" y="395"/>
                  </a:cubicBezTo>
                  <a:cubicBezTo>
                    <a:pt x="761" y="393"/>
                    <a:pt x="764" y="392"/>
                    <a:pt x="768" y="392"/>
                  </a:cubicBezTo>
                  <a:cubicBezTo>
                    <a:pt x="772" y="392"/>
                    <a:pt x="775" y="393"/>
                    <a:pt x="778" y="395"/>
                  </a:cubicBezTo>
                  <a:cubicBezTo>
                    <a:pt x="780" y="398"/>
                    <a:pt x="782" y="402"/>
                    <a:pt x="782" y="407"/>
                  </a:cubicBezTo>
                  <a:cubicBezTo>
                    <a:pt x="782" y="412"/>
                    <a:pt x="780" y="416"/>
                    <a:pt x="778" y="418"/>
                  </a:cubicBezTo>
                  <a:cubicBezTo>
                    <a:pt x="775" y="421"/>
                    <a:pt x="772" y="422"/>
                    <a:pt x="768" y="422"/>
                  </a:cubicBezTo>
                  <a:cubicBezTo>
                    <a:pt x="764" y="422"/>
                    <a:pt x="761" y="421"/>
                    <a:pt x="759" y="418"/>
                  </a:cubicBezTo>
                  <a:cubicBezTo>
                    <a:pt x="756" y="416"/>
                    <a:pt x="755" y="412"/>
                    <a:pt x="755" y="407"/>
                  </a:cubicBezTo>
                  <a:close/>
                  <a:moveTo>
                    <a:pt x="883" y="602"/>
                  </a:moveTo>
                  <a:cubicBezTo>
                    <a:pt x="861" y="602"/>
                    <a:pt x="844" y="595"/>
                    <a:pt x="832" y="581"/>
                  </a:cubicBezTo>
                  <a:cubicBezTo>
                    <a:pt x="820" y="568"/>
                    <a:pt x="814" y="549"/>
                    <a:pt x="814" y="524"/>
                  </a:cubicBezTo>
                  <a:cubicBezTo>
                    <a:pt x="814" y="499"/>
                    <a:pt x="820" y="479"/>
                    <a:pt x="832" y="466"/>
                  </a:cubicBezTo>
                  <a:cubicBezTo>
                    <a:pt x="844" y="452"/>
                    <a:pt x="862" y="445"/>
                    <a:pt x="884" y="445"/>
                  </a:cubicBezTo>
                  <a:cubicBezTo>
                    <a:pt x="891" y="445"/>
                    <a:pt x="899" y="446"/>
                    <a:pt x="906" y="447"/>
                  </a:cubicBezTo>
                  <a:cubicBezTo>
                    <a:pt x="913" y="449"/>
                    <a:pt x="919" y="451"/>
                    <a:pt x="923" y="453"/>
                  </a:cubicBezTo>
                  <a:lnTo>
                    <a:pt x="916" y="472"/>
                  </a:lnTo>
                  <a:cubicBezTo>
                    <a:pt x="911" y="470"/>
                    <a:pt x="905" y="469"/>
                    <a:pt x="899" y="467"/>
                  </a:cubicBezTo>
                  <a:cubicBezTo>
                    <a:pt x="893" y="466"/>
                    <a:pt x="888" y="465"/>
                    <a:pt x="884" y="465"/>
                  </a:cubicBezTo>
                  <a:cubicBezTo>
                    <a:pt x="853" y="465"/>
                    <a:pt x="838" y="485"/>
                    <a:pt x="838" y="524"/>
                  </a:cubicBezTo>
                  <a:cubicBezTo>
                    <a:pt x="838" y="543"/>
                    <a:pt x="841" y="557"/>
                    <a:pt x="849" y="567"/>
                  </a:cubicBezTo>
                  <a:cubicBezTo>
                    <a:pt x="856" y="577"/>
                    <a:pt x="867" y="582"/>
                    <a:pt x="882" y="582"/>
                  </a:cubicBezTo>
                  <a:cubicBezTo>
                    <a:pt x="895" y="582"/>
                    <a:pt x="907" y="579"/>
                    <a:pt x="921" y="573"/>
                  </a:cubicBezTo>
                  <a:lnTo>
                    <a:pt x="921" y="594"/>
                  </a:lnTo>
                  <a:cubicBezTo>
                    <a:pt x="911" y="599"/>
                    <a:pt x="898" y="602"/>
                    <a:pt x="883" y="602"/>
                  </a:cubicBezTo>
                  <a:close/>
                  <a:moveTo>
                    <a:pt x="1088" y="602"/>
                  </a:moveTo>
                  <a:cubicBezTo>
                    <a:pt x="1065" y="602"/>
                    <a:pt x="1048" y="595"/>
                    <a:pt x="1035" y="581"/>
                  </a:cubicBezTo>
                  <a:cubicBezTo>
                    <a:pt x="1022" y="568"/>
                    <a:pt x="1016" y="549"/>
                    <a:pt x="1016" y="525"/>
                  </a:cubicBezTo>
                  <a:cubicBezTo>
                    <a:pt x="1016" y="500"/>
                    <a:pt x="1022" y="481"/>
                    <a:pt x="1034" y="466"/>
                  </a:cubicBezTo>
                  <a:cubicBezTo>
                    <a:pt x="1046" y="452"/>
                    <a:pt x="1062" y="445"/>
                    <a:pt x="1082" y="445"/>
                  </a:cubicBezTo>
                  <a:cubicBezTo>
                    <a:pt x="1101" y="445"/>
                    <a:pt x="1116" y="451"/>
                    <a:pt x="1127" y="464"/>
                  </a:cubicBezTo>
                  <a:cubicBezTo>
                    <a:pt x="1138" y="476"/>
                    <a:pt x="1143" y="493"/>
                    <a:pt x="1143" y="513"/>
                  </a:cubicBezTo>
                  <a:lnTo>
                    <a:pt x="1143" y="527"/>
                  </a:lnTo>
                  <a:lnTo>
                    <a:pt x="1039" y="527"/>
                  </a:lnTo>
                  <a:cubicBezTo>
                    <a:pt x="1040" y="545"/>
                    <a:pt x="1044" y="559"/>
                    <a:pt x="1053" y="568"/>
                  </a:cubicBezTo>
                  <a:cubicBezTo>
                    <a:pt x="1061" y="577"/>
                    <a:pt x="1073" y="582"/>
                    <a:pt x="1089" y="582"/>
                  </a:cubicBezTo>
                  <a:cubicBezTo>
                    <a:pt x="1105" y="582"/>
                    <a:pt x="1121" y="578"/>
                    <a:pt x="1137" y="571"/>
                  </a:cubicBezTo>
                  <a:lnTo>
                    <a:pt x="1137" y="592"/>
                  </a:lnTo>
                  <a:cubicBezTo>
                    <a:pt x="1129" y="595"/>
                    <a:pt x="1121" y="598"/>
                    <a:pt x="1114" y="599"/>
                  </a:cubicBezTo>
                  <a:cubicBezTo>
                    <a:pt x="1107" y="601"/>
                    <a:pt x="1098" y="602"/>
                    <a:pt x="1088" y="602"/>
                  </a:cubicBezTo>
                  <a:close/>
                  <a:moveTo>
                    <a:pt x="1082" y="464"/>
                  </a:moveTo>
                  <a:cubicBezTo>
                    <a:pt x="1069" y="464"/>
                    <a:pt x="1060" y="468"/>
                    <a:pt x="1053" y="476"/>
                  </a:cubicBezTo>
                  <a:cubicBezTo>
                    <a:pt x="1045" y="484"/>
                    <a:pt x="1041" y="495"/>
                    <a:pt x="1040" y="509"/>
                  </a:cubicBezTo>
                  <a:lnTo>
                    <a:pt x="1119" y="509"/>
                  </a:lnTo>
                  <a:cubicBezTo>
                    <a:pt x="1119" y="494"/>
                    <a:pt x="1116" y="483"/>
                    <a:pt x="1109" y="476"/>
                  </a:cubicBezTo>
                  <a:cubicBezTo>
                    <a:pt x="1103" y="468"/>
                    <a:pt x="1094" y="464"/>
                    <a:pt x="1082" y="464"/>
                  </a:cubicBezTo>
                  <a:close/>
                  <a:moveTo>
                    <a:pt x="1199" y="599"/>
                  </a:moveTo>
                  <a:lnTo>
                    <a:pt x="1176" y="599"/>
                  </a:lnTo>
                  <a:lnTo>
                    <a:pt x="1176" y="384"/>
                  </a:lnTo>
                  <a:lnTo>
                    <a:pt x="1199" y="384"/>
                  </a:lnTo>
                  <a:lnTo>
                    <a:pt x="1199" y="599"/>
                  </a:lnTo>
                  <a:close/>
                  <a:moveTo>
                    <a:pt x="1306" y="602"/>
                  </a:moveTo>
                  <a:cubicBezTo>
                    <a:pt x="1283" y="602"/>
                    <a:pt x="1266" y="595"/>
                    <a:pt x="1253" y="581"/>
                  </a:cubicBezTo>
                  <a:cubicBezTo>
                    <a:pt x="1240" y="568"/>
                    <a:pt x="1234" y="549"/>
                    <a:pt x="1234" y="525"/>
                  </a:cubicBezTo>
                  <a:cubicBezTo>
                    <a:pt x="1234" y="500"/>
                    <a:pt x="1240" y="481"/>
                    <a:pt x="1252" y="466"/>
                  </a:cubicBezTo>
                  <a:cubicBezTo>
                    <a:pt x="1264" y="452"/>
                    <a:pt x="1280" y="445"/>
                    <a:pt x="1300" y="445"/>
                  </a:cubicBezTo>
                  <a:cubicBezTo>
                    <a:pt x="1319" y="445"/>
                    <a:pt x="1334" y="451"/>
                    <a:pt x="1345" y="464"/>
                  </a:cubicBezTo>
                  <a:cubicBezTo>
                    <a:pt x="1356" y="476"/>
                    <a:pt x="1361" y="493"/>
                    <a:pt x="1361" y="513"/>
                  </a:cubicBezTo>
                  <a:lnTo>
                    <a:pt x="1361" y="527"/>
                  </a:lnTo>
                  <a:lnTo>
                    <a:pt x="1257" y="527"/>
                  </a:lnTo>
                  <a:cubicBezTo>
                    <a:pt x="1258" y="545"/>
                    <a:pt x="1262" y="559"/>
                    <a:pt x="1271" y="568"/>
                  </a:cubicBezTo>
                  <a:cubicBezTo>
                    <a:pt x="1279" y="577"/>
                    <a:pt x="1291" y="582"/>
                    <a:pt x="1307" y="582"/>
                  </a:cubicBezTo>
                  <a:cubicBezTo>
                    <a:pt x="1323" y="582"/>
                    <a:pt x="1339" y="578"/>
                    <a:pt x="1355" y="571"/>
                  </a:cubicBezTo>
                  <a:lnTo>
                    <a:pt x="1355" y="592"/>
                  </a:lnTo>
                  <a:cubicBezTo>
                    <a:pt x="1347" y="595"/>
                    <a:pt x="1339" y="598"/>
                    <a:pt x="1332" y="599"/>
                  </a:cubicBezTo>
                  <a:cubicBezTo>
                    <a:pt x="1325" y="601"/>
                    <a:pt x="1316" y="602"/>
                    <a:pt x="1306" y="602"/>
                  </a:cubicBezTo>
                  <a:close/>
                  <a:moveTo>
                    <a:pt x="1300" y="464"/>
                  </a:moveTo>
                  <a:cubicBezTo>
                    <a:pt x="1287" y="464"/>
                    <a:pt x="1278" y="468"/>
                    <a:pt x="1271" y="476"/>
                  </a:cubicBezTo>
                  <a:cubicBezTo>
                    <a:pt x="1263" y="484"/>
                    <a:pt x="1259" y="495"/>
                    <a:pt x="1258" y="509"/>
                  </a:cubicBezTo>
                  <a:lnTo>
                    <a:pt x="1337" y="509"/>
                  </a:lnTo>
                  <a:cubicBezTo>
                    <a:pt x="1337" y="494"/>
                    <a:pt x="1334" y="483"/>
                    <a:pt x="1327" y="476"/>
                  </a:cubicBezTo>
                  <a:cubicBezTo>
                    <a:pt x="1321" y="468"/>
                    <a:pt x="1311" y="464"/>
                    <a:pt x="1300" y="464"/>
                  </a:cubicBezTo>
                  <a:close/>
                  <a:moveTo>
                    <a:pt x="1587" y="599"/>
                  </a:moveTo>
                  <a:lnTo>
                    <a:pt x="1587" y="501"/>
                  </a:lnTo>
                  <a:cubicBezTo>
                    <a:pt x="1587" y="489"/>
                    <a:pt x="1584" y="480"/>
                    <a:pt x="1579" y="473"/>
                  </a:cubicBezTo>
                  <a:cubicBezTo>
                    <a:pt x="1574" y="467"/>
                    <a:pt x="1566" y="464"/>
                    <a:pt x="1555" y="464"/>
                  </a:cubicBezTo>
                  <a:cubicBezTo>
                    <a:pt x="1541" y="464"/>
                    <a:pt x="1530" y="469"/>
                    <a:pt x="1524" y="477"/>
                  </a:cubicBezTo>
                  <a:cubicBezTo>
                    <a:pt x="1517" y="485"/>
                    <a:pt x="1513" y="497"/>
                    <a:pt x="1513" y="514"/>
                  </a:cubicBezTo>
                  <a:lnTo>
                    <a:pt x="1513" y="599"/>
                  </a:lnTo>
                  <a:lnTo>
                    <a:pt x="1491" y="599"/>
                  </a:lnTo>
                  <a:lnTo>
                    <a:pt x="1491" y="501"/>
                  </a:lnTo>
                  <a:cubicBezTo>
                    <a:pt x="1491" y="489"/>
                    <a:pt x="1488" y="480"/>
                    <a:pt x="1483" y="473"/>
                  </a:cubicBezTo>
                  <a:cubicBezTo>
                    <a:pt x="1478" y="467"/>
                    <a:pt x="1470" y="464"/>
                    <a:pt x="1459" y="464"/>
                  </a:cubicBezTo>
                  <a:cubicBezTo>
                    <a:pt x="1444" y="464"/>
                    <a:pt x="1434" y="469"/>
                    <a:pt x="1427" y="477"/>
                  </a:cubicBezTo>
                  <a:cubicBezTo>
                    <a:pt x="1421" y="486"/>
                    <a:pt x="1417" y="500"/>
                    <a:pt x="1417" y="520"/>
                  </a:cubicBezTo>
                  <a:lnTo>
                    <a:pt x="1417" y="599"/>
                  </a:lnTo>
                  <a:lnTo>
                    <a:pt x="1394" y="599"/>
                  </a:lnTo>
                  <a:lnTo>
                    <a:pt x="1394" y="448"/>
                  </a:lnTo>
                  <a:lnTo>
                    <a:pt x="1413" y="448"/>
                  </a:lnTo>
                  <a:lnTo>
                    <a:pt x="1417" y="468"/>
                  </a:lnTo>
                  <a:lnTo>
                    <a:pt x="1418" y="468"/>
                  </a:lnTo>
                  <a:cubicBezTo>
                    <a:pt x="1422" y="461"/>
                    <a:pt x="1428" y="455"/>
                    <a:pt x="1436" y="451"/>
                  </a:cubicBezTo>
                  <a:cubicBezTo>
                    <a:pt x="1444" y="447"/>
                    <a:pt x="1453" y="445"/>
                    <a:pt x="1462" y="445"/>
                  </a:cubicBezTo>
                  <a:cubicBezTo>
                    <a:pt x="1486" y="445"/>
                    <a:pt x="1502" y="454"/>
                    <a:pt x="1509" y="471"/>
                  </a:cubicBezTo>
                  <a:lnTo>
                    <a:pt x="1510" y="471"/>
                  </a:lnTo>
                  <a:cubicBezTo>
                    <a:pt x="1514" y="463"/>
                    <a:pt x="1521" y="456"/>
                    <a:pt x="1529" y="452"/>
                  </a:cubicBezTo>
                  <a:cubicBezTo>
                    <a:pt x="1538" y="447"/>
                    <a:pt x="1548" y="445"/>
                    <a:pt x="1559" y="445"/>
                  </a:cubicBezTo>
                  <a:cubicBezTo>
                    <a:pt x="1576" y="445"/>
                    <a:pt x="1588" y="449"/>
                    <a:pt x="1597" y="458"/>
                  </a:cubicBezTo>
                  <a:cubicBezTo>
                    <a:pt x="1605" y="467"/>
                    <a:pt x="1610" y="481"/>
                    <a:pt x="1610" y="500"/>
                  </a:cubicBezTo>
                  <a:lnTo>
                    <a:pt x="1610" y="599"/>
                  </a:lnTo>
                  <a:lnTo>
                    <a:pt x="1587" y="599"/>
                  </a:lnTo>
                  <a:close/>
                  <a:moveTo>
                    <a:pt x="1715" y="602"/>
                  </a:moveTo>
                  <a:cubicBezTo>
                    <a:pt x="1692" y="602"/>
                    <a:pt x="1675" y="595"/>
                    <a:pt x="1662" y="581"/>
                  </a:cubicBezTo>
                  <a:cubicBezTo>
                    <a:pt x="1649" y="568"/>
                    <a:pt x="1643" y="549"/>
                    <a:pt x="1643" y="525"/>
                  </a:cubicBezTo>
                  <a:cubicBezTo>
                    <a:pt x="1643" y="500"/>
                    <a:pt x="1649" y="481"/>
                    <a:pt x="1661" y="466"/>
                  </a:cubicBezTo>
                  <a:cubicBezTo>
                    <a:pt x="1673" y="452"/>
                    <a:pt x="1689" y="445"/>
                    <a:pt x="1709" y="445"/>
                  </a:cubicBezTo>
                  <a:cubicBezTo>
                    <a:pt x="1728" y="445"/>
                    <a:pt x="1743" y="451"/>
                    <a:pt x="1754" y="464"/>
                  </a:cubicBezTo>
                  <a:cubicBezTo>
                    <a:pt x="1765" y="476"/>
                    <a:pt x="1770" y="493"/>
                    <a:pt x="1770" y="513"/>
                  </a:cubicBezTo>
                  <a:lnTo>
                    <a:pt x="1770" y="527"/>
                  </a:lnTo>
                  <a:lnTo>
                    <a:pt x="1666" y="527"/>
                  </a:lnTo>
                  <a:cubicBezTo>
                    <a:pt x="1667" y="545"/>
                    <a:pt x="1671" y="559"/>
                    <a:pt x="1680" y="568"/>
                  </a:cubicBezTo>
                  <a:cubicBezTo>
                    <a:pt x="1688" y="577"/>
                    <a:pt x="1700" y="582"/>
                    <a:pt x="1716" y="582"/>
                  </a:cubicBezTo>
                  <a:cubicBezTo>
                    <a:pt x="1732" y="582"/>
                    <a:pt x="1748" y="578"/>
                    <a:pt x="1764" y="571"/>
                  </a:cubicBezTo>
                  <a:lnTo>
                    <a:pt x="1764" y="592"/>
                  </a:lnTo>
                  <a:cubicBezTo>
                    <a:pt x="1756" y="595"/>
                    <a:pt x="1748" y="598"/>
                    <a:pt x="1741" y="599"/>
                  </a:cubicBezTo>
                  <a:cubicBezTo>
                    <a:pt x="1734" y="601"/>
                    <a:pt x="1725" y="602"/>
                    <a:pt x="1715" y="602"/>
                  </a:cubicBezTo>
                  <a:close/>
                  <a:moveTo>
                    <a:pt x="1709" y="464"/>
                  </a:moveTo>
                  <a:cubicBezTo>
                    <a:pt x="1696" y="464"/>
                    <a:pt x="1687" y="468"/>
                    <a:pt x="1680" y="476"/>
                  </a:cubicBezTo>
                  <a:cubicBezTo>
                    <a:pt x="1672" y="484"/>
                    <a:pt x="1668" y="495"/>
                    <a:pt x="1667" y="509"/>
                  </a:cubicBezTo>
                  <a:lnTo>
                    <a:pt x="1746" y="509"/>
                  </a:lnTo>
                  <a:cubicBezTo>
                    <a:pt x="1746" y="494"/>
                    <a:pt x="1743" y="483"/>
                    <a:pt x="1736" y="476"/>
                  </a:cubicBezTo>
                  <a:cubicBezTo>
                    <a:pt x="1730" y="468"/>
                    <a:pt x="1721" y="464"/>
                    <a:pt x="1709" y="464"/>
                  </a:cubicBezTo>
                  <a:close/>
                  <a:moveTo>
                    <a:pt x="1907" y="599"/>
                  </a:moveTo>
                  <a:lnTo>
                    <a:pt x="1907" y="501"/>
                  </a:lnTo>
                  <a:cubicBezTo>
                    <a:pt x="1907" y="489"/>
                    <a:pt x="1904" y="480"/>
                    <a:pt x="1898" y="474"/>
                  </a:cubicBezTo>
                  <a:cubicBezTo>
                    <a:pt x="1893" y="467"/>
                    <a:pt x="1884" y="464"/>
                    <a:pt x="1872" y="464"/>
                  </a:cubicBezTo>
                  <a:cubicBezTo>
                    <a:pt x="1856" y="464"/>
                    <a:pt x="1845" y="469"/>
                    <a:pt x="1837" y="477"/>
                  </a:cubicBezTo>
                  <a:cubicBezTo>
                    <a:pt x="1830" y="486"/>
                    <a:pt x="1826" y="500"/>
                    <a:pt x="1826" y="520"/>
                  </a:cubicBezTo>
                  <a:lnTo>
                    <a:pt x="1826" y="599"/>
                  </a:lnTo>
                  <a:lnTo>
                    <a:pt x="1804" y="599"/>
                  </a:lnTo>
                  <a:lnTo>
                    <a:pt x="1804" y="448"/>
                  </a:lnTo>
                  <a:lnTo>
                    <a:pt x="1822" y="448"/>
                  </a:lnTo>
                  <a:lnTo>
                    <a:pt x="1826" y="468"/>
                  </a:lnTo>
                  <a:lnTo>
                    <a:pt x="1827" y="468"/>
                  </a:lnTo>
                  <a:cubicBezTo>
                    <a:pt x="1832" y="461"/>
                    <a:pt x="1838" y="455"/>
                    <a:pt x="1847" y="451"/>
                  </a:cubicBezTo>
                  <a:cubicBezTo>
                    <a:pt x="1855" y="447"/>
                    <a:pt x="1865" y="445"/>
                    <a:pt x="1875" y="445"/>
                  </a:cubicBezTo>
                  <a:cubicBezTo>
                    <a:pt x="1893" y="445"/>
                    <a:pt x="1907" y="449"/>
                    <a:pt x="1916" y="458"/>
                  </a:cubicBezTo>
                  <a:cubicBezTo>
                    <a:pt x="1925" y="467"/>
                    <a:pt x="1930" y="481"/>
                    <a:pt x="1930" y="500"/>
                  </a:cubicBezTo>
                  <a:lnTo>
                    <a:pt x="1930" y="599"/>
                  </a:lnTo>
                  <a:lnTo>
                    <a:pt x="1907" y="599"/>
                  </a:lnTo>
                  <a:close/>
                  <a:moveTo>
                    <a:pt x="2020" y="583"/>
                  </a:moveTo>
                  <a:cubicBezTo>
                    <a:pt x="2024" y="583"/>
                    <a:pt x="2028" y="582"/>
                    <a:pt x="2031" y="582"/>
                  </a:cubicBezTo>
                  <a:cubicBezTo>
                    <a:pt x="2035" y="581"/>
                    <a:pt x="2038" y="581"/>
                    <a:pt x="2040" y="580"/>
                  </a:cubicBezTo>
                  <a:lnTo>
                    <a:pt x="2040" y="597"/>
                  </a:lnTo>
                  <a:cubicBezTo>
                    <a:pt x="2038" y="599"/>
                    <a:pt x="2034" y="600"/>
                    <a:pt x="2029" y="600"/>
                  </a:cubicBezTo>
                  <a:cubicBezTo>
                    <a:pt x="2025" y="601"/>
                    <a:pt x="2020" y="602"/>
                    <a:pt x="2016" y="602"/>
                  </a:cubicBezTo>
                  <a:cubicBezTo>
                    <a:pt x="1987" y="602"/>
                    <a:pt x="1973" y="586"/>
                    <a:pt x="1973" y="555"/>
                  </a:cubicBezTo>
                  <a:lnTo>
                    <a:pt x="1973" y="466"/>
                  </a:lnTo>
                  <a:lnTo>
                    <a:pt x="1951" y="466"/>
                  </a:lnTo>
                  <a:lnTo>
                    <a:pt x="1951" y="455"/>
                  </a:lnTo>
                  <a:lnTo>
                    <a:pt x="1973" y="445"/>
                  </a:lnTo>
                  <a:lnTo>
                    <a:pt x="1982" y="413"/>
                  </a:lnTo>
                  <a:lnTo>
                    <a:pt x="1995" y="413"/>
                  </a:lnTo>
                  <a:lnTo>
                    <a:pt x="1995" y="448"/>
                  </a:lnTo>
                  <a:lnTo>
                    <a:pt x="2039" y="448"/>
                  </a:lnTo>
                  <a:lnTo>
                    <a:pt x="2039" y="466"/>
                  </a:lnTo>
                  <a:lnTo>
                    <a:pt x="1995" y="466"/>
                  </a:lnTo>
                  <a:lnTo>
                    <a:pt x="1995" y="554"/>
                  </a:lnTo>
                  <a:cubicBezTo>
                    <a:pt x="1995" y="564"/>
                    <a:pt x="1998" y="571"/>
                    <a:pt x="2002" y="575"/>
                  </a:cubicBezTo>
                  <a:cubicBezTo>
                    <a:pt x="2006" y="580"/>
                    <a:pt x="2012" y="583"/>
                    <a:pt x="2020" y="583"/>
                  </a:cubicBezTo>
                  <a:close/>
                  <a:moveTo>
                    <a:pt x="149" y="908"/>
                  </a:moveTo>
                  <a:cubicBezTo>
                    <a:pt x="149" y="932"/>
                    <a:pt x="143" y="951"/>
                    <a:pt x="131" y="965"/>
                  </a:cubicBezTo>
                  <a:cubicBezTo>
                    <a:pt x="118" y="979"/>
                    <a:pt x="101" y="986"/>
                    <a:pt x="79" y="986"/>
                  </a:cubicBezTo>
                  <a:cubicBezTo>
                    <a:pt x="66" y="986"/>
                    <a:pt x="54" y="983"/>
                    <a:pt x="43" y="976"/>
                  </a:cubicBezTo>
                  <a:cubicBezTo>
                    <a:pt x="33" y="970"/>
                    <a:pt x="25" y="961"/>
                    <a:pt x="19" y="949"/>
                  </a:cubicBezTo>
                  <a:cubicBezTo>
                    <a:pt x="13" y="937"/>
                    <a:pt x="10" y="923"/>
                    <a:pt x="10" y="908"/>
                  </a:cubicBezTo>
                  <a:cubicBezTo>
                    <a:pt x="10" y="883"/>
                    <a:pt x="17" y="864"/>
                    <a:pt x="29" y="850"/>
                  </a:cubicBezTo>
                  <a:cubicBezTo>
                    <a:pt x="41" y="836"/>
                    <a:pt x="58" y="829"/>
                    <a:pt x="80" y="829"/>
                  </a:cubicBezTo>
                  <a:cubicBezTo>
                    <a:pt x="101" y="829"/>
                    <a:pt x="118" y="836"/>
                    <a:pt x="130" y="850"/>
                  </a:cubicBezTo>
                  <a:cubicBezTo>
                    <a:pt x="143" y="864"/>
                    <a:pt x="149" y="884"/>
                    <a:pt x="149" y="908"/>
                  </a:cubicBezTo>
                  <a:close/>
                  <a:moveTo>
                    <a:pt x="34" y="908"/>
                  </a:moveTo>
                  <a:cubicBezTo>
                    <a:pt x="34" y="927"/>
                    <a:pt x="38" y="942"/>
                    <a:pt x="46" y="952"/>
                  </a:cubicBezTo>
                  <a:cubicBezTo>
                    <a:pt x="53" y="962"/>
                    <a:pt x="65" y="967"/>
                    <a:pt x="80" y="967"/>
                  </a:cubicBezTo>
                  <a:cubicBezTo>
                    <a:pt x="95" y="967"/>
                    <a:pt x="106" y="962"/>
                    <a:pt x="114" y="952"/>
                  </a:cubicBezTo>
                  <a:cubicBezTo>
                    <a:pt x="122" y="942"/>
                    <a:pt x="125" y="927"/>
                    <a:pt x="125" y="908"/>
                  </a:cubicBezTo>
                  <a:cubicBezTo>
                    <a:pt x="125" y="888"/>
                    <a:pt x="122" y="874"/>
                    <a:pt x="114" y="864"/>
                  </a:cubicBezTo>
                  <a:cubicBezTo>
                    <a:pt x="106" y="854"/>
                    <a:pt x="95" y="849"/>
                    <a:pt x="79" y="849"/>
                  </a:cubicBezTo>
                  <a:cubicBezTo>
                    <a:pt x="64" y="849"/>
                    <a:pt x="53" y="854"/>
                    <a:pt x="46" y="864"/>
                  </a:cubicBezTo>
                  <a:cubicBezTo>
                    <a:pt x="38" y="873"/>
                    <a:pt x="34" y="888"/>
                    <a:pt x="34" y="908"/>
                  </a:cubicBezTo>
                  <a:close/>
                  <a:moveTo>
                    <a:pt x="252" y="829"/>
                  </a:moveTo>
                  <a:cubicBezTo>
                    <a:pt x="259" y="829"/>
                    <a:pt x="265" y="830"/>
                    <a:pt x="270" y="831"/>
                  </a:cubicBezTo>
                  <a:lnTo>
                    <a:pt x="267" y="852"/>
                  </a:lnTo>
                  <a:cubicBezTo>
                    <a:pt x="261" y="851"/>
                    <a:pt x="255" y="850"/>
                    <a:pt x="251" y="850"/>
                  </a:cubicBezTo>
                  <a:cubicBezTo>
                    <a:pt x="238" y="850"/>
                    <a:pt x="228" y="855"/>
                    <a:pt x="219" y="865"/>
                  </a:cubicBezTo>
                  <a:cubicBezTo>
                    <a:pt x="211" y="875"/>
                    <a:pt x="206" y="887"/>
                    <a:pt x="206" y="902"/>
                  </a:cubicBezTo>
                  <a:lnTo>
                    <a:pt x="206" y="983"/>
                  </a:lnTo>
                  <a:lnTo>
                    <a:pt x="183" y="983"/>
                  </a:lnTo>
                  <a:lnTo>
                    <a:pt x="183" y="832"/>
                  </a:lnTo>
                  <a:lnTo>
                    <a:pt x="202" y="832"/>
                  </a:lnTo>
                  <a:lnTo>
                    <a:pt x="205" y="860"/>
                  </a:lnTo>
                  <a:lnTo>
                    <a:pt x="206" y="860"/>
                  </a:lnTo>
                  <a:cubicBezTo>
                    <a:pt x="212" y="850"/>
                    <a:pt x="218" y="843"/>
                    <a:pt x="226" y="837"/>
                  </a:cubicBezTo>
                  <a:cubicBezTo>
                    <a:pt x="234" y="832"/>
                    <a:pt x="243" y="829"/>
                    <a:pt x="252" y="829"/>
                  </a:cubicBezTo>
                  <a:close/>
                  <a:moveTo>
                    <a:pt x="389" y="983"/>
                  </a:moveTo>
                  <a:lnTo>
                    <a:pt x="366" y="983"/>
                  </a:lnTo>
                  <a:lnTo>
                    <a:pt x="366" y="832"/>
                  </a:lnTo>
                  <a:lnTo>
                    <a:pt x="389" y="832"/>
                  </a:lnTo>
                  <a:lnTo>
                    <a:pt x="389" y="983"/>
                  </a:lnTo>
                  <a:close/>
                  <a:moveTo>
                    <a:pt x="364" y="791"/>
                  </a:moveTo>
                  <a:cubicBezTo>
                    <a:pt x="364" y="786"/>
                    <a:pt x="365" y="782"/>
                    <a:pt x="368" y="780"/>
                  </a:cubicBezTo>
                  <a:cubicBezTo>
                    <a:pt x="371" y="777"/>
                    <a:pt x="374" y="776"/>
                    <a:pt x="378" y="776"/>
                  </a:cubicBezTo>
                  <a:cubicBezTo>
                    <a:pt x="381" y="776"/>
                    <a:pt x="384" y="777"/>
                    <a:pt x="387" y="780"/>
                  </a:cubicBezTo>
                  <a:cubicBezTo>
                    <a:pt x="390" y="782"/>
                    <a:pt x="391" y="786"/>
                    <a:pt x="391" y="791"/>
                  </a:cubicBezTo>
                  <a:cubicBezTo>
                    <a:pt x="391" y="796"/>
                    <a:pt x="390" y="800"/>
                    <a:pt x="387" y="803"/>
                  </a:cubicBezTo>
                  <a:cubicBezTo>
                    <a:pt x="384" y="805"/>
                    <a:pt x="381" y="806"/>
                    <a:pt x="378" y="806"/>
                  </a:cubicBezTo>
                  <a:cubicBezTo>
                    <a:pt x="374" y="806"/>
                    <a:pt x="371" y="805"/>
                    <a:pt x="368" y="803"/>
                  </a:cubicBezTo>
                  <a:cubicBezTo>
                    <a:pt x="365" y="800"/>
                    <a:pt x="364" y="796"/>
                    <a:pt x="364" y="791"/>
                  </a:cubicBezTo>
                  <a:close/>
                  <a:moveTo>
                    <a:pt x="492" y="986"/>
                  </a:moveTo>
                  <a:cubicBezTo>
                    <a:pt x="470" y="986"/>
                    <a:pt x="453" y="979"/>
                    <a:pt x="441" y="966"/>
                  </a:cubicBezTo>
                  <a:cubicBezTo>
                    <a:pt x="429" y="952"/>
                    <a:pt x="423" y="933"/>
                    <a:pt x="423" y="909"/>
                  </a:cubicBezTo>
                  <a:cubicBezTo>
                    <a:pt x="423" y="883"/>
                    <a:pt x="429" y="864"/>
                    <a:pt x="441" y="850"/>
                  </a:cubicBezTo>
                  <a:cubicBezTo>
                    <a:pt x="454" y="836"/>
                    <a:pt x="471" y="829"/>
                    <a:pt x="493" y="829"/>
                  </a:cubicBezTo>
                  <a:cubicBezTo>
                    <a:pt x="501" y="829"/>
                    <a:pt x="508" y="830"/>
                    <a:pt x="515" y="832"/>
                  </a:cubicBezTo>
                  <a:cubicBezTo>
                    <a:pt x="522" y="833"/>
                    <a:pt x="528" y="835"/>
                    <a:pt x="532" y="837"/>
                  </a:cubicBezTo>
                  <a:lnTo>
                    <a:pt x="525" y="857"/>
                  </a:lnTo>
                  <a:cubicBezTo>
                    <a:pt x="520" y="855"/>
                    <a:pt x="515" y="853"/>
                    <a:pt x="509" y="852"/>
                  </a:cubicBezTo>
                  <a:cubicBezTo>
                    <a:pt x="503" y="850"/>
                    <a:pt x="497" y="850"/>
                    <a:pt x="493" y="850"/>
                  </a:cubicBezTo>
                  <a:cubicBezTo>
                    <a:pt x="462" y="850"/>
                    <a:pt x="447" y="869"/>
                    <a:pt x="447" y="908"/>
                  </a:cubicBezTo>
                  <a:cubicBezTo>
                    <a:pt x="447" y="927"/>
                    <a:pt x="451" y="941"/>
                    <a:pt x="458" y="951"/>
                  </a:cubicBezTo>
                  <a:cubicBezTo>
                    <a:pt x="466" y="961"/>
                    <a:pt x="477" y="966"/>
                    <a:pt x="491" y="966"/>
                  </a:cubicBezTo>
                  <a:cubicBezTo>
                    <a:pt x="504" y="966"/>
                    <a:pt x="517" y="963"/>
                    <a:pt x="530" y="958"/>
                  </a:cubicBezTo>
                  <a:lnTo>
                    <a:pt x="530" y="978"/>
                  </a:lnTo>
                  <a:cubicBezTo>
                    <a:pt x="520" y="983"/>
                    <a:pt x="507" y="986"/>
                    <a:pt x="492" y="986"/>
                  </a:cubicBezTo>
                  <a:close/>
                  <a:moveTo>
                    <a:pt x="690" y="908"/>
                  </a:moveTo>
                  <a:cubicBezTo>
                    <a:pt x="690" y="932"/>
                    <a:pt x="684" y="951"/>
                    <a:pt x="672" y="965"/>
                  </a:cubicBezTo>
                  <a:cubicBezTo>
                    <a:pt x="659" y="979"/>
                    <a:pt x="642" y="986"/>
                    <a:pt x="620" y="986"/>
                  </a:cubicBezTo>
                  <a:cubicBezTo>
                    <a:pt x="607" y="986"/>
                    <a:pt x="595" y="983"/>
                    <a:pt x="584" y="976"/>
                  </a:cubicBezTo>
                  <a:cubicBezTo>
                    <a:pt x="574" y="970"/>
                    <a:pt x="566" y="961"/>
                    <a:pt x="560" y="949"/>
                  </a:cubicBezTo>
                  <a:cubicBezTo>
                    <a:pt x="554" y="937"/>
                    <a:pt x="552" y="923"/>
                    <a:pt x="552" y="908"/>
                  </a:cubicBezTo>
                  <a:cubicBezTo>
                    <a:pt x="552" y="883"/>
                    <a:pt x="558" y="864"/>
                    <a:pt x="570" y="850"/>
                  </a:cubicBezTo>
                  <a:cubicBezTo>
                    <a:pt x="582" y="836"/>
                    <a:pt x="599" y="829"/>
                    <a:pt x="621" y="829"/>
                  </a:cubicBezTo>
                  <a:cubicBezTo>
                    <a:pt x="642" y="829"/>
                    <a:pt x="659" y="836"/>
                    <a:pt x="672" y="850"/>
                  </a:cubicBezTo>
                  <a:cubicBezTo>
                    <a:pt x="684" y="864"/>
                    <a:pt x="690" y="884"/>
                    <a:pt x="690" y="908"/>
                  </a:cubicBezTo>
                  <a:close/>
                  <a:moveTo>
                    <a:pt x="575" y="908"/>
                  </a:moveTo>
                  <a:cubicBezTo>
                    <a:pt x="575" y="927"/>
                    <a:pt x="579" y="942"/>
                    <a:pt x="587" y="952"/>
                  </a:cubicBezTo>
                  <a:cubicBezTo>
                    <a:pt x="595" y="962"/>
                    <a:pt x="606" y="967"/>
                    <a:pt x="621" y="967"/>
                  </a:cubicBezTo>
                  <a:cubicBezTo>
                    <a:pt x="636" y="967"/>
                    <a:pt x="647" y="962"/>
                    <a:pt x="655" y="952"/>
                  </a:cubicBezTo>
                  <a:cubicBezTo>
                    <a:pt x="663" y="942"/>
                    <a:pt x="667" y="927"/>
                    <a:pt x="667" y="908"/>
                  </a:cubicBezTo>
                  <a:cubicBezTo>
                    <a:pt x="667" y="888"/>
                    <a:pt x="663" y="874"/>
                    <a:pt x="655" y="864"/>
                  </a:cubicBezTo>
                  <a:cubicBezTo>
                    <a:pt x="647" y="854"/>
                    <a:pt x="636" y="849"/>
                    <a:pt x="621" y="849"/>
                  </a:cubicBezTo>
                  <a:cubicBezTo>
                    <a:pt x="606" y="849"/>
                    <a:pt x="594" y="854"/>
                    <a:pt x="587" y="864"/>
                  </a:cubicBezTo>
                  <a:cubicBezTo>
                    <a:pt x="579" y="873"/>
                    <a:pt x="575" y="888"/>
                    <a:pt x="575" y="908"/>
                  </a:cubicBezTo>
                  <a:close/>
                  <a:moveTo>
                    <a:pt x="828" y="983"/>
                  </a:moveTo>
                  <a:lnTo>
                    <a:pt x="828" y="885"/>
                  </a:lnTo>
                  <a:cubicBezTo>
                    <a:pt x="828" y="873"/>
                    <a:pt x="825" y="864"/>
                    <a:pt x="820" y="858"/>
                  </a:cubicBezTo>
                  <a:cubicBezTo>
                    <a:pt x="814" y="852"/>
                    <a:pt x="805" y="849"/>
                    <a:pt x="793" y="849"/>
                  </a:cubicBezTo>
                  <a:cubicBezTo>
                    <a:pt x="777" y="849"/>
                    <a:pt x="766" y="853"/>
                    <a:pt x="758" y="862"/>
                  </a:cubicBezTo>
                  <a:cubicBezTo>
                    <a:pt x="751" y="870"/>
                    <a:pt x="747" y="884"/>
                    <a:pt x="747" y="904"/>
                  </a:cubicBezTo>
                  <a:lnTo>
                    <a:pt x="747" y="983"/>
                  </a:lnTo>
                  <a:lnTo>
                    <a:pt x="725" y="983"/>
                  </a:lnTo>
                  <a:lnTo>
                    <a:pt x="725" y="832"/>
                  </a:lnTo>
                  <a:lnTo>
                    <a:pt x="743" y="832"/>
                  </a:lnTo>
                  <a:lnTo>
                    <a:pt x="747" y="853"/>
                  </a:lnTo>
                  <a:lnTo>
                    <a:pt x="748" y="853"/>
                  </a:lnTo>
                  <a:cubicBezTo>
                    <a:pt x="753" y="845"/>
                    <a:pt x="759" y="840"/>
                    <a:pt x="768" y="835"/>
                  </a:cubicBezTo>
                  <a:cubicBezTo>
                    <a:pt x="776" y="831"/>
                    <a:pt x="786" y="829"/>
                    <a:pt x="796" y="829"/>
                  </a:cubicBezTo>
                  <a:cubicBezTo>
                    <a:pt x="814" y="829"/>
                    <a:pt x="828" y="834"/>
                    <a:pt x="837" y="843"/>
                  </a:cubicBezTo>
                  <a:cubicBezTo>
                    <a:pt x="846" y="851"/>
                    <a:pt x="851" y="865"/>
                    <a:pt x="851" y="885"/>
                  </a:cubicBezTo>
                  <a:lnTo>
                    <a:pt x="851" y="983"/>
                  </a:lnTo>
                  <a:lnTo>
                    <a:pt x="828" y="983"/>
                  </a:lnTo>
                  <a:close/>
                  <a:moveTo>
                    <a:pt x="889" y="969"/>
                  </a:moveTo>
                  <a:cubicBezTo>
                    <a:pt x="889" y="962"/>
                    <a:pt x="890" y="958"/>
                    <a:pt x="893" y="955"/>
                  </a:cubicBezTo>
                  <a:cubicBezTo>
                    <a:pt x="896" y="951"/>
                    <a:pt x="900" y="950"/>
                    <a:pt x="905" y="950"/>
                  </a:cubicBezTo>
                  <a:cubicBezTo>
                    <a:pt x="910" y="950"/>
                    <a:pt x="914" y="951"/>
                    <a:pt x="917" y="955"/>
                  </a:cubicBezTo>
                  <a:cubicBezTo>
                    <a:pt x="920" y="958"/>
                    <a:pt x="922" y="962"/>
                    <a:pt x="922" y="969"/>
                  </a:cubicBezTo>
                  <a:cubicBezTo>
                    <a:pt x="922" y="974"/>
                    <a:pt x="920" y="979"/>
                    <a:pt x="917" y="982"/>
                  </a:cubicBezTo>
                  <a:cubicBezTo>
                    <a:pt x="914" y="985"/>
                    <a:pt x="910" y="987"/>
                    <a:pt x="905" y="987"/>
                  </a:cubicBezTo>
                  <a:cubicBezTo>
                    <a:pt x="900" y="987"/>
                    <a:pt x="896" y="986"/>
                    <a:pt x="893" y="983"/>
                  </a:cubicBezTo>
                  <a:cubicBezTo>
                    <a:pt x="890" y="980"/>
                    <a:pt x="889" y="975"/>
                    <a:pt x="889" y="969"/>
                  </a:cubicBezTo>
                  <a:close/>
                  <a:moveTo>
                    <a:pt x="1061" y="983"/>
                  </a:moveTo>
                  <a:lnTo>
                    <a:pt x="1038" y="983"/>
                  </a:lnTo>
                  <a:lnTo>
                    <a:pt x="1038" y="782"/>
                  </a:lnTo>
                  <a:lnTo>
                    <a:pt x="1150" y="782"/>
                  </a:lnTo>
                  <a:lnTo>
                    <a:pt x="1150" y="803"/>
                  </a:lnTo>
                  <a:lnTo>
                    <a:pt x="1061" y="803"/>
                  </a:lnTo>
                  <a:lnTo>
                    <a:pt x="1061" y="876"/>
                  </a:lnTo>
                  <a:lnTo>
                    <a:pt x="1145" y="876"/>
                  </a:lnTo>
                  <a:lnTo>
                    <a:pt x="1145" y="897"/>
                  </a:lnTo>
                  <a:lnTo>
                    <a:pt x="1061" y="897"/>
                  </a:lnTo>
                  <a:lnTo>
                    <a:pt x="1061" y="983"/>
                  </a:lnTo>
                  <a:close/>
                  <a:moveTo>
                    <a:pt x="1305" y="908"/>
                  </a:moveTo>
                  <a:cubicBezTo>
                    <a:pt x="1305" y="932"/>
                    <a:pt x="1298" y="951"/>
                    <a:pt x="1286" y="965"/>
                  </a:cubicBezTo>
                  <a:cubicBezTo>
                    <a:pt x="1274" y="979"/>
                    <a:pt x="1257" y="986"/>
                    <a:pt x="1235" y="986"/>
                  </a:cubicBezTo>
                  <a:cubicBezTo>
                    <a:pt x="1221" y="986"/>
                    <a:pt x="1209" y="983"/>
                    <a:pt x="1199" y="976"/>
                  </a:cubicBezTo>
                  <a:cubicBezTo>
                    <a:pt x="1188" y="970"/>
                    <a:pt x="1180" y="961"/>
                    <a:pt x="1174" y="949"/>
                  </a:cubicBezTo>
                  <a:cubicBezTo>
                    <a:pt x="1169" y="937"/>
                    <a:pt x="1166" y="923"/>
                    <a:pt x="1166" y="908"/>
                  </a:cubicBezTo>
                  <a:cubicBezTo>
                    <a:pt x="1166" y="883"/>
                    <a:pt x="1172" y="864"/>
                    <a:pt x="1184" y="850"/>
                  </a:cubicBezTo>
                  <a:cubicBezTo>
                    <a:pt x="1197" y="836"/>
                    <a:pt x="1214" y="829"/>
                    <a:pt x="1236" y="829"/>
                  </a:cubicBezTo>
                  <a:cubicBezTo>
                    <a:pt x="1257" y="829"/>
                    <a:pt x="1273" y="836"/>
                    <a:pt x="1286" y="850"/>
                  </a:cubicBezTo>
                  <a:cubicBezTo>
                    <a:pt x="1298" y="864"/>
                    <a:pt x="1305" y="884"/>
                    <a:pt x="1305" y="908"/>
                  </a:cubicBezTo>
                  <a:close/>
                  <a:moveTo>
                    <a:pt x="1190" y="908"/>
                  </a:moveTo>
                  <a:cubicBezTo>
                    <a:pt x="1190" y="927"/>
                    <a:pt x="1193" y="942"/>
                    <a:pt x="1201" y="952"/>
                  </a:cubicBezTo>
                  <a:cubicBezTo>
                    <a:pt x="1209" y="962"/>
                    <a:pt x="1220" y="967"/>
                    <a:pt x="1235" y="967"/>
                  </a:cubicBezTo>
                  <a:cubicBezTo>
                    <a:pt x="1250" y="967"/>
                    <a:pt x="1262" y="962"/>
                    <a:pt x="1269" y="952"/>
                  </a:cubicBezTo>
                  <a:cubicBezTo>
                    <a:pt x="1277" y="942"/>
                    <a:pt x="1281" y="927"/>
                    <a:pt x="1281" y="908"/>
                  </a:cubicBezTo>
                  <a:cubicBezTo>
                    <a:pt x="1281" y="888"/>
                    <a:pt x="1277" y="874"/>
                    <a:pt x="1269" y="864"/>
                  </a:cubicBezTo>
                  <a:cubicBezTo>
                    <a:pt x="1262" y="854"/>
                    <a:pt x="1250" y="849"/>
                    <a:pt x="1235" y="849"/>
                  </a:cubicBezTo>
                  <a:cubicBezTo>
                    <a:pt x="1220" y="849"/>
                    <a:pt x="1209" y="854"/>
                    <a:pt x="1201" y="864"/>
                  </a:cubicBezTo>
                  <a:cubicBezTo>
                    <a:pt x="1193" y="873"/>
                    <a:pt x="1190" y="888"/>
                    <a:pt x="1190" y="908"/>
                  </a:cubicBezTo>
                  <a:close/>
                  <a:moveTo>
                    <a:pt x="1408" y="829"/>
                  </a:moveTo>
                  <a:cubicBezTo>
                    <a:pt x="1414" y="829"/>
                    <a:pt x="1420" y="830"/>
                    <a:pt x="1426" y="831"/>
                  </a:cubicBezTo>
                  <a:lnTo>
                    <a:pt x="1423" y="852"/>
                  </a:lnTo>
                  <a:cubicBezTo>
                    <a:pt x="1416" y="851"/>
                    <a:pt x="1411" y="850"/>
                    <a:pt x="1406" y="850"/>
                  </a:cubicBezTo>
                  <a:cubicBezTo>
                    <a:pt x="1394" y="850"/>
                    <a:pt x="1383" y="855"/>
                    <a:pt x="1375" y="865"/>
                  </a:cubicBezTo>
                  <a:cubicBezTo>
                    <a:pt x="1366" y="875"/>
                    <a:pt x="1362" y="887"/>
                    <a:pt x="1362" y="902"/>
                  </a:cubicBezTo>
                  <a:lnTo>
                    <a:pt x="1362" y="983"/>
                  </a:lnTo>
                  <a:lnTo>
                    <a:pt x="1339" y="983"/>
                  </a:lnTo>
                  <a:lnTo>
                    <a:pt x="1339" y="832"/>
                  </a:lnTo>
                  <a:lnTo>
                    <a:pt x="1358" y="832"/>
                  </a:lnTo>
                  <a:lnTo>
                    <a:pt x="1360" y="860"/>
                  </a:lnTo>
                  <a:lnTo>
                    <a:pt x="1361" y="860"/>
                  </a:lnTo>
                  <a:cubicBezTo>
                    <a:pt x="1367" y="850"/>
                    <a:pt x="1374" y="843"/>
                    <a:pt x="1382" y="837"/>
                  </a:cubicBezTo>
                  <a:cubicBezTo>
                    <a:pt x="1390" y="832"/>
                    <a:pt x="1398" y="829"/>
                    <a:pt x="1408" y="829"/>
                  </a:cubicBezTo>
                  <a:close/>
                  <a:moveTo>
                    <a:pt x="1570" y="967"/>
                  </a:moveTo>
                  <a:cubicBezTo>
                    <a:pt x="1574" y="967"/>
                    <a:pt x="1578" y="967"/>
                    <a:pt x="1582" y="966"/>
                  </a:cubicBezTo>
                  <a:cubicBezTo>
                    <a:pt x="1586" y="966"/>
                    <a:pt x="1589" y="965"/>
                    <a:pt x="1591" y="964"/>
                  </a:cubicBezTo>
                  <a:lnTo>
                    <a:pt x="1591" y="982"/>
                  </a:lnTo>
                  <a:cubicBezTo>
                    <a:pt x="1588" y="983"/>
                    <a:pt x="1585" y="984"/>
                    <a:pt x="1580" y="985"/>
                  </a:cubicBezTo>
                  <a:cubicBezTo>
                    <a:pt x="1575" y="986"/>
                    <a:pt x="1571" y="986"/>
                    <a:pt x="1567" y="986"/>
                  </a:cubicBezTo>
                  <a:cubicBezTo>
                    <a:pt x="1538" y="986"/>
                    <a:pt x="1523" y="971"/>
                    <a:pt x="1523" y="940"/>
                  </a:cubicBezTo>
                  <a:lnTo>
                    <a:pt x="1523" y="850"/>
                  </a:lnTo>
                  <a:lnTo>
                    <a:pt x="1502" y="850"/>
                  </a:lnTo>
                  <a:lnTo>
                    <a:pt x="1502" y="839"/>
                  </a:lnTo>
                  <a:lnTo>
                    <a:pt x="1523" y="829"/>
                  </a:lnTo>
                  <a:lnTo>
                    <a:pt x="1533" y="797"/>
                  </a:lnTo>
                  <a:lnTo>
                    <a:pt x="1546" y="797"/>
                  </a:lnTo>
                  <a:lnTo>
                    <a:pt x="1546" y="832"/>
                  </a:lnTo>
                  <a:lnTo>
                    <a:pt x="1590" y="832"/>
                  </a:lnTo>
                  <a:lnTo>
                    <a:pt x="1590" y="850"/>
                  </a:lnTo>
                  <a:lnTo>
                    <a:pt x="1546" y="850"/>
                  </a:lnTo>
                  <a:lnTo>
                    <a:pt x="1546" y="939"/>
                  </a:lnTo>
                  <a:cubicBezTo>
                    <a:pt x="1546" y="948"/>
                    <a:pt x="1548" y="955"/>
                    <a:pt x="1553" y="960"/>
                  </a:cubicBezTo>
                  <a:cubicBezTo>
                    <a:pt x="1557" y="965"/>
                    <a:pt x="1563" y="967"/>
                    <a:pt x="1570" y="967"/>
                  </a:cubicBezTo>
                  <a:close/>
                  <a:moveTo>
                    <a:pt x="1679" y="986"/>
                  </a:moveTo>
                  <a:cubicBezTo>
                    <a:pt x="1657" y="986"/>
                    <a:pt x="1639" y="979"/>
                    <a:pt x="1626" y="966"/>
                  </a:cubicBezTo>
                  <a:cubicBezTo>
                    <a:pt x="1613" y="952"/>
                    <a:pt x="1607" y="933"/>
                    <a:pt x="1607" y="909"/>
                  </a:cubicBezTo>
                  <a:cubicBezTo>
                    <a:pt x="1607" y="885"/>
                    <a:pt x="1613" y="865"/>
                    <a:pt x="1625" y="851"/>
                  </a:cubicBezTo>
                  <a:cubicBezTo>
                    <a:pt x="1637" y="836"/>
                    <a:pt x="1653" y="829"/>
                    <a:pt x="1673" y="829"/>
                  </a:cubicBezTo>
                  <a:cubicBezTo>
                    <a:pt x="1692" y="829"/>
                    <a:pt x="1707" y="836"/>
                    <a:pt x="1718" y="848"/>
                  </a:cubicBezTo>
                  <a:cubicBezTo>
                    <a:pt x="1729" y="860"/>
                    <a:pt x="1735" y="877"/>
                    <a:pt x="1735" y="897"/>
                  </a:cubicBezTo>
                  <a:lnTo>
                    <a:pt x="1735" y="912"/>
                  </a:lnTo>
                  <a:lnTo>
                    <a:pt x="1631" y="912"/>
                  </a:lnTo>
                  <a:cubicBezTo>
                    <a:pt x="1631" y="929"/>
                    <a:pt x="1635" y="943"/>
                    <a:pt x="1644" y="952"/>
                  </a:cubicBezTo>
                  <a:cubicBezTo>
                    <a:pt x="1652" y="961"/>
                    <a:pt x="1664" y="966"/>
                    <a:pt x="1680" y="966"/>
                  </a:cubicBezTo>
                  <a:cubicBezTo>
                    <a:pt x="1696" y="966"/>
                    <a:pt x="1712" y="963"/>
                    <a:pt x="1728" y="956"/>
                  </a:cubicBezTo>
                  <a:lnTo>
                    <a:pt x="1728" y="976"/>
                  </a:lnTo>
                  <a:cubicBezTo>
                    <a:pt x="1720" y="980"/>
                    <a:pt x="1712" y="982"/>
                    <a:pt x="1705" y="984"/>
                  </a:cubicBezTo>
                  <a:cubicBezTo>
                    <a:pt x="1698" y="985"/>
                    <a:pt x="1689" y="986"/>
                    <a:pt x="1679" y="986"/>
                  </a:cubicBezTo>
                  <a:close/>
                  <a:moveTo>
                    <a:pt x="1673" y="849"/>
                  </a:moveTo>
                  <a:cubicBezTo>
                    <a:pt x="1661" y="849"/>
                    <a:pt x="1651" y="852"/>
                    <a:pt x="1644" y="860"/>
                  </a:cubicBezTo>
                  <a:cubicBezTo>
                    <a:pt x="1637" y="868"/>
                    <a:pt x="1632" y="879"/>
                    <a:pt x="1631" y="893"/>
                  </a:cubicBezTo>
                  <a:lnTo>
                    <a:pt x="1710" y="893"/>
                  </a:lnTo>
                  <a:cubicBezTo>
                    <a:pt x="1710" y="879"/>
                    <a:pt x="1707" y="868"/>
                    <a:pt x="1700" y="860"/>
                  </a:cubicBezTo>
                  <a:cubicBezTo>
                    <a:pt x="1694" y="852"/>
                    <a:pt x="1685" y="849"/>
                    <a:pt x="1673" y="849"/>
                  </a:cubicBezTo>
                  <a:close/>
                  <a:moveTo>
                    <a:pt x="1798" y="906"/>
                  </a:moveTo>
                  <a:lnTo>
                    <a:pt x="1746" y="832"/>
                  </a:lnTo>
                  <a:lnTo>
                    <a:pt x="1772" y="832"/>
                  </a:lnTo>
                  <a:lnTo>
                    <a:pt x="1812" y="890"/>
                  </a:lnTo>
                  <a:lnTo>
                    <a:pt x="1851" y="832"/>
                  </a:lnTo>
                  <a:lnTo>
                    <a:pt x="1877" y="832"/>
                  </a:lnTo>
                  <a:lnTo>
                    <a:pt x="1825" y="906"/>
                  </a:lnTo>
                  <a:lnTo>
                    <a:pt x="1880" y="983"/>
                  </a:lnTo>
                  <a:lnTo>
                    <a:pt x="1854" y="983"/>
                  </a:lnTo>
                  <a:lnTo>
                    <a:pt x="1812" y="922"/>
                  </a:lnTo>
                  <a:lnTo>
                    <a:pt x="1769" y="983"/>
                  </a:lnTo>
                  <a:lnTo>
                    <a:pt x="1743" y="983"/>
                  </a:lnTo>
                  <a:lnTo>
                    <a:pt x="1798" y="906"/>
                  </a:lnTo>
                  <a:close/>
                  <a:moveTo>
                    <a:pt x="1953" y="967"/>
                  </a:moveTo>
                  <a:cubicBezTo>
                    <a:pt x="1957" y="967"/>
                    <a:pt x="1961" y="967"/>
                    <a:pt x="1965" y="966"/>
                  </a:cubicBezTo>
                  <a:cubicBezTo>
                    <a:pt x="1968" y="966"/>
                    <a:pt x="1971" y="965"/>
                    <a:pt x="1973" y="964"/>
                  </a:cubicBezTo>
                  <a:lnTo>
                    <a:pt x="1973" y="982"/>
                  </a:lnTo>
                  <a:cubicBezTo>
                    <a:pt x="1971" y="983"/>
                    <a:pt x="1967" y="984"/>
                    <a:pt x="1963" y="985"/>
                  </a:cubicBezTo>
                  <a:cubicBezTo>
                    <a:pt x="1958" y="986"/>
                    <a:pt x="1953" y="986"/>
                    <a:pt x="1949" y="986"/>
                  </a:cubicBezTo>
                  <a:cubicBezTo>
                    <a:pt x="1920" y="986"/>
                    <a:pt x="1906" y="971"/>
                    <a:pt x="1906" y="940"/>
                  </a:cubicBezTo>
                  <a:lnTo>
                    <a:pt x="1906" y="850"/>
                  </a:lnTo>
                  <a:lnTo>
                    <a:pt x="1884" y="850"/>
                  </a:lnTo>
                  <a:lnTo>
                    <a:pt x="1884" y="839"/>
                  </a:lnTo>
                  <a:lnTo>
                    <a:pt x="1906" y="829"/>
                  </a:lnTo>
                  <a:lnTo>
                    <a:pt x="1915" y="797"/>
                  </a:lnTo>
                  <a:lnTo>
                    <a:pt x="1929" y="797"/>
                  </a:lnTo>
                  <a:lnTo>
                    <a:pt x="1929" y="832"/>
                  </a:lnTo>
                  <a:lnTo>
                    <a:pt x="1972" y="832"/>
                  </a:lnTo>
                  <a:lnTo>
                    <a:pt x="1972" y="850"/>
                  </a:lnTo>
                  <a:lnTo>
                    <a:pt x="1929" y="850"/>
                  </a:lnTo>
                  <a:lnTo>
                    <a:pt x="1929" y="939"/>
                  </a:lnTo>
                  <a:cubicBezTo>
                    <a:pt x="1929" y="948"/>
                    <a:pt x="1931" y="955"/>
                    <a:pt x="1935" y="960"/>
                  </a:cubicBezTo>
                  <a:cubicBezTo>
                    <a:pt x="1939" y="965"/>
                    <a:pt x="1945" y="967"/>
                    <a:pt x="1953" y="967"/>
                  </a:cubicBezTo>
                  <a:close/>
                  <a:moveTo>
                    <a:pt x="79" y="1370"/>
                  </a:moveTo>
                  <a:cubicBezTo>
                    <a:pt x="57" y="1370"/>
                    <a:pt x="40" y="1364"/>
                    <a:pt x="28" y="1350"/>
                  </a:cubicBezTo>
                  <a:cubicBezTo>
                    <a:pt x="16" y="1337"/>
                    <a:pt x="10" y="1318"/>
                    <a:pt x="10" y="1293"/>
                  </a:cubicBezTo>
                  <a:cubicBezTo>
                    <a:pt x="10" y="1268"/>
                    <a:pt x="16" y="1248"/>
                    <a:pt x="29" y="1234"/>
                  </a:cubicBezTo>
                  <a:cubicBezTo>
                    <a:pt x="41" y="1221"/>
                    <a:pt x="58" y="1214"/>
                    <a:pt x="81" y="1214"/>
                  </a:cubicBezTo>
                  <a:cubicBezTo>
                    <a:pt x="88" y="1214"/>
                    <a:pt x="95" y="1214"/>
                    <a:pt x="102" y="1216"/>
                  </a:cubicBezTo>
                  <a:cubicBezTo>
                    <a:pt x="110" y="1218"/>
                    <a:pt x="115" y="1219"/>
                    <a:pt x="119" y="1222"/>
                  </a:cubicBezTo>
                  <a:lnTo>
                    <a:pt x="112" y="1241"/>
                  </a:lnTo>
                  <a:cubicBezTo>
                    <a:pt x="107" y="1239"/>
                    <a:pt x="102" y="1237"/>
                    <a:pt x="96" y="1236"/>
                  </a:cubicBezTo>
                  <a:cubicBezTo>
                    <a:pt x="90" y="1235"/>
                    <a:pt x="85" y="1234"/>
                    <a:pt x="80" y="1234"/>
                  </a:cubicBezTo>
                  <a:cubicBezTo>
                    <a:pt x="49" y="1234"/>
                    <a:pt x="34" y="1254"/>
                    <a:pt x="34" y="1293"/>
                  </a:cubicBezTo>
                  <a:cubicBezTo>
                    <a:pt x="34" y="1311"/>
                    <a:pt x="38" y="1325"/>
                    <a:pt x="45" y="1335"/>
                  </a:cubicBezTo>
                  <a:cubicBezTo>
                    <a:pt x="53" y="1345"/>
                    <a:pt x="64" y="1350"/>
                    <a:pt x="79" y="1350"/>
                  </a:cubicBezTo>
                  <a:cubicBezTo>
                    <a:pt x="91" y="1350"/>
                    <a:pt x="104" y="1348"/>
                    <a:pt x="117" y="1342"/>
                  </a:cubicBezTo>
                  <a:lnTo>
                    <a:pt x="117" y="1362"/>
                  </a:lnTo>
                  <a:cubicBezTo>
                    <a:pt x="107" y="1368"/>
                    <a:pt x="94" y="1370"/>
                    <a:pt x="79" y="1370"/>
                  </a:cubicBezTo>
                  <a:close/>
                  <a:moveTo>
                    <a:pt x="170" y="1367"/>
                  </a:moveTo>
                  <a:lnTo>
                    <a:pt x="147" y="1367"/>
                  </a:lnTo>
                  <a:lnTo>
                    <a:pt x="147" y="1153"/>
                  </a:lnTo>
                  <a:lnTo>
                    <a:pt x="170" y="1153"/>
                  </a:lnTo>
                  <a:lnTo>
                    <a:pt x="170" y="1367"/>
                  </a:lnTo>
                  <a:close/>
                  <a:moveTo>
                    <a:pt x="236" y="1367"/>
                  </a:moveTo>
                  <a:lnTo>
                    <a:pt x="213" y="1367"/>
                  </a:lnTo>
                  <a:lnTo>
                    <a:pt x="213" y="1216"/>
                  </a:lnTo>
                  <a:lnTo>
                    <a:pt x="236" y="1216"/>
                  </a:lnTo>
                  <a:lnTo>
                    <a:pt x="236" y="1367"/>
                  </a:lnTo>
                  <a:close/>
                  <a:moveTo>
                    <a:pt x="211" y="1175"/>
                  </a:moveTo>
                  <a:cubicBezTo>
                    <a:pt x="211" y="1170"/>
                    <a:pt x="212" y="1166"/>
                    <a:pt x="215" y="1164"/>
                  </a:cubicBezTo>
                  <a:cubicBezTo>
                    <a:pt x="217" y="1162"/>
                    <a:pt x="220" y="1160"/>
                    <a:pt x="224" y="1160"/>
                  </a:cubicBezTo>
                  <a:cubicBezTo>
                    <a:pt x="228" y="1160"/>
                    <a:pt x="231" y="1162"/>
                    <a:pt x="234" y="1164"/>
                  </a:cubicBezTo>
                  <a:cubicBezTo>
                    <a:pt x="237" y="1167"/>
                    <a:pt x="238" y="1170"/>
                    <a:pt x="238" y="1175"/>
                  </a:cubicBezTo>
                  <a:cubicBezTo>
                    <a:pt x="238" y="1181"/>
                    <a:pt x="237" y="1185"/>
                    <a:pt x="234" y="1187"/>
                  </a:cubicBezTo>
                  <a:cubicBezTo>
                    <a:pt x="231" y="1190"/>
                    <a:pt x="228" y="1191"/>
                    <a:pt x="224" y="1191"/>
                  </a:cubicBezTo>
                  <a:cubicBezTo>
                    <a:pt x="220" y="1191"/>
                    <a:pt x="217" y="1190"/>
                    <a:pt x="215" y="1187"/>
                  </a:cubicBezTo>
                  <a:cubicBezTo>
                    <a:pt x="212" y="1185"/>
                    <a:pt x="211" y="1181"/>
                    <a:pt x="211" y="1175"/>
                  </a:cubicBezTo>
                  <a:close/>
                  <a:moveTo>
                    <a:pt x="339" y="1370"/>
                  </a:moveTo>
                  <a:cubicBezTo>
                    <a:pt x="317" y="1370"/>
                    <a:pt x="300" y="1364"/>
                    <a:pt x="288" y="1350"/>
                  </a:cubicBezTo>
                  <a:cubicBezTo>
                    <a:pt x="276" y="1337"/>
                    <a:pt x="270" y="1318"/>
                    <a:pt x="270" y="1293"/>
                  </a:cubicBezTo>
                  <a:cubicBezTo>
                    <a:pt x="270" y="1268"/>
                    <a:pt x="276" y="1248"/>
                    <a:pt x="288" y="1234"/>
                  </a:cubicBezTo>
                  <a:cubicBezTo>
                    <a:pt x="300" y="1221"/>
                    <a:pt x="318" y="1214"/>
                    <a:pt x="340" y="1214"/>
                  </a:cubicBezTo>
                  <a:cubicBezTo>
                    <a:pt x="347" y="1214"/>
                    <a:pt x="355" y="1214"/>
                    <a:pt x="362" y="1216"/>
                  </a:cubicBezTo>
                  <a:cubicBezTo>
                    <a:pt x="369" y="1218"/>
                    <a:pt x="375" y="1219"/>
                    <a:pt x="379" y="1222"/>
                  </a:cubicBezTo>
                  <a:lnTo>
                    <a:pt x="372" y="1241"/>
                  </a:lnTo>
                  <a:cubicBezTo>
                    <a:pt x="367" y="1239"/>
                    <a:pt x="361" y="1237"/>
                    <a:pt x="355" y="1236"/>
                  </a:cubicBezTo>
                  <a:cubicBezTo>
                    <a:pt x="349" y="1235"/>
                    <a:pt x="344" y="1234"/>
                    <a:pt x="340" y="1234"/>
                  </a:cubicBezTo>
                  <a:cubicBezTo>
                    <a:pt x="309" y="1234"/>
                    <a:pt x="294" y="1254"/>
                    <a:pt x="294" y="1293"/>
                  </a:cubicBezTo>
                  <a:cubicBezTo>
                    <a:pt x="294" y="1311"/>
                    <a:pt x="297" y="1325"/>
                    <a:pt x="305" y="1335"/>
                  </a:cubicBezTo>
                  <a:cubicBezTo>
                    <a:pt x="312" y="1345"/>
                    <a:pt x="323" y="1350"/>
                    <a:pt x="338" y="1350"/>
                  </a:cubicBezTo>
                  <a:cubicBezTo>
                    <a:pt x="351" y="1350"/>
                    <a:pt x="364" y="1348"/>
                    <a:pt x="377" y="1342"/>
                  </a:cubicBezTo>
                  <a:lnTo>
                    <a:pt x="377" y="1362"/>
                  </a:lnTo>
                  <a:cubicBezTo>
                    <a:pt x="367" y="1368"/>
                    <a:pt x="354" y="1370"/>
                    <a:pt x="339" y="1370"/>
                  </a:cubicBezTo>
                  <a:close/>
                  <a:moveTo>
                    <a:pt x="429" y="1290"/>
                  </a:moveTo>
                  <a:cubicBezTo>
                    <a:pt x="433" y="1285"/>
                    <a:pt x="439" y="1277"/>
                    <a:pt x="447" y="1268"/>
                  </a:cubicBezTo>
                  <a:lnTo>
                    <a:pt x="496" y="1216"/>
                  </a:lnTo>
                  <a:lnTo>
                    <a:pt x="523" y="1216"/>
                  </a:lnTo>
                  <a:lnTo>
                    <a:pt x="462" y="1281"/>
                  </a:lnTo>
                  <a:lnTo>
                    <a:pt x="528" y="1367"/>
                  </a:lnTo>
                  <a:lnTo>
                    <a:pt x="500" y="1367"/>
                  </a:lnTo>
                  <a:lnTo>
                    <a:pt x="447" y="1296"/>
                  </a:lnTo>
                  <a:lnTo>
                    <a:pt x="429" y="1311"/>
                  </a:lnTo>
                  <a:lnTo>
                    <a:pt x="429" y="1367"/>
                  </a:lnTo>
                  <a:lnTo>
                    <a:pt x="407" y="1367"/>
                  </a:lnTo>
                  <a:lnTo>
                    <a:pt x="407" y="1153"/>
                  </a:lnTo>
                  <a:lnTo>
                    <a:pt x="429" y="1153"/>
                  </a:lnTo>
                  <a:lnTo>
                    <a:pt x="429" y="1267"/>
                  </a:lnTo>
                  <a:cubicBezTo>
                    <a:pt x="429" y="1272"/>
                    <a:pt x="429" y="1280"/>
                    <a:pt x="428" y="1290"/>
                  </a:cubicBezTo>
                  <a:lnTo>
                    <a:pt x="429" y="1290"/>
                  </a:ln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7"/>
            <p:cNvSpPr>
              <a:spLocks noEditPoints="1"/>
            </p:cNvSpPr>
            <p:nvPr userDrawn="1"/>
          </p:nvSpPr>
          <p:spPr bwMode="auto">
            <a:xfrm>
              <a:off x="12446000" y="4889501"/>
              <a:ext cx="803275" cy="711200"/>
            </a:xfrm>
            <a:custGeom>
              <a:avLst/>
              <a:gdLst>
                <a:gd name="T0" fmla="*/ 683 w 2040"/>
                <a:gd name="T1" fmla="*/ 199 h 1821"/>
                <a:gd name="T2" fmla="*/ 810 w 2040"/>
                <a:gd name="T3" fmla="*/ 215 h 1821"/>
                <a:gd name="T4" fmla="*/ 1347 w 2040"/>
                <a:gd name="T5" fmla="*/ 186 h 1821"/>
                <a:gd name="T6" fmla="*/ 1437 w 2040"/>
                <a:gd name="T7" fmla="*/ 72 h 1821"/>
                <a:gd name="T8" fmla="*/ 1659 w 2040"/>
                <a:gd name="T9" fmla="*/ 198 h 1821"/>
                <a:gd name="T10" fmla="*/ 1654 w 2040"/>
                <a:gd name="T11" fmla="*/ 140 h 1821"/>
                <a:gd name="T12" fmla="*/ 1712 w 2040"/>
                <a:gd name="T13" fmla="*/ 64 h 1821"/>
                <a:gd name="T14" fmla="*/ 55 w 2040"/>
                <a:gd name="T15" fmla="*/ 544 h 1821"/>
                <a:gd name="T16" fmla="*/ 24 w 2040"/>
                <a:gd name="T17" fmla="*/ 580 h 1821"/>
                <a:gd name="T18" fmla="*/ 105 w 2040"/>
                <a:gd name="T19" fmla="*/ 641 h 1821"/>
                <a:gd name="T20" fmla="*/ 34 w 2040"/>
                <a:gd name="T21" fmla="*/ 497 h 1821"/>
                <a:gd name="T22" fmla="*/ 210 w 2040"/>
                <a:gd name="T23" fmla="*/ 454 h 1821"/>
                <a:gd name="T24" fmla="*/ 327 w 2040"/>
                <a:gd name="T25" fmla="*/ 465 h 1821"/>
                <a:gd name="T26" fmla="*/ 335 w 2040"/>
                <a:gd name="T27" fmla="*/ 527 h 1821"/>
                <a:gd name="T28" fmla="*/ 441 w 2040"/>
                <a:gd name="T29" fmla="*/ 449 h 1821"/>
                <a:gd name="T30" fmla="*/ 456 w 2040"/>
                <a:gd name="T31" fmla="*/ 570 h 1821"/>
                <a:gd name="T32" fmla="*/ 589 w 2040"/>
                <a:gd name="T33" fmla="*/ 600 h 1821"/>
                <a:gd name="T34" fmla="*/ 757 w 2040"/>
                <a:gd name="T35" fmla="*/ 600 h 1821"/>
                <a:gd name="T36" fmla="*/ 883 w 2040"/>
                <a:gd name="T37" fmla="*/ 603 h 1821"/>
                <a:gd name="T38" fmla="*/ 921 w 2040"/>
                <a:gd name="T39" fmla="*/ 574 h 1821"/>
                <a:gd name="T40" fmla="*/ 1089 w 2040"/>
                <a:gd name="T41" fmla="*/ 583 h 1821"/>
                <a:gd name="T42" fmla="*/ 1176 w 2040"/>
                <a:gd name="T43" fmla="*/ 385 h 1821"/>
                <a:gd name="T44" fmla="*/ 1307 w 2040"/>
                <a:gd name="T45" fmla="*/ 583 h 1821"/>
                <a:gd name="T46" fmla="*/ 1579 w 2040"/>
                <a:gd name="T47" fmla="*/ 475 h 1821"/>
                <a:gd name="T48" fmla="*/ 1394 w 2040"/>
                <a:gd name="T49" fmla="*/ 449 h 1821"/>
                <a:gd name="T50" fmla="*/ 1587 w 2040"/>
                <a:gd name="T51" fmla="*/ 600 h 1821"/>
                <a:gd name="T52" fmla="*/ 1764 w 2040"/>
                <a:gd name="T53" fmla="*/ 593 h 1821"/>
                <a:gd name="T54" fmla="*/ 1837 w 2040"/>
                <a:gd name="T55" fmla="*/ 478 h 1821"/>
                <a:gd name="T56" fmla="*/ 1907 w 2040"/>
                <a:gd name="T57" fmla="*/ 600 h 1821"/>
                <a:gd name="T58" fmla="*/ 1995 w 2040"/>
                <a:gd name="T59" fmla="*/ 414 h 1821"/>
                <a:gd name="T60" fmla="*/ 10 w 2040"/>
                <a:gd name="T61" fmla="*/ 909 h 1821"/>
                <a:gd name="T62" fmla="*/ 34 w 2040"/>
                <a:gd name="T63" fmla="*/ 909 h 1821"/>
                <a:gd name="T64" fmla="*/ 226 w 2040"/>
                <a:gd name="T65" fmla="*/ 838 h 1821"/>
                <a:gd name="T66" fmla="*/ 378 w 2040"/>
                <a:gd name="T67" fmla="*/ 807 h 1821"/>
                <a:gd name="T68" fmla="*/ 447 w 2040"/>
                <a:gd name="T69" fmla="*/ 909 h 1821"/>
                <a:gd name="T70" fmla="*/ 621 w 2040"/>
                <a:gd name="T71" fmla="*/ 830 h 1821"/>
                <a:gd name="T72" fmla="*/ 828 w 2040"/>
                <a:gd name="T73" fmla="*/ 886 h 1821"/>
                <a:gd name="T74" fmla="*/ 837 w 2040"/>
                <a:gd name="T75" fmla="*/ 844 h 1821"/>
                <a:gd name="T76" fmla="*/ 1027 w 2040"/>
                <a:gd name="T77" fmla="*/ 851 h 1821"/>
                <a:gd name="T78" fmla="*/ 1159 w 2040"/>
                <a:gd name="T79" fmla="*/ 984 h 1821"/>
                <a:gd name="T80" fmla="*/ 1285 w 2040"/>
                <a:gd name="T81" fmla="*/ 987 h 1821"/>
                <a:gd name="T82" fmla="*/ 1323 w 2040"/>
                <a:gd name="T83" fmla="*/ 959 h 1821"/>
                <a:gd name="T84" fmla="*/ 1353 w 2040"/>
                <a:gd name="T85" fmla="*/ 984 h 1821"/>
                <a:gd name="T86" fmla="*/ 80 w 2040"/>
                <a:gd name="T87" fmla="*/ 1215 h 1821"/>
                <a:gd name="T88" fmla="*/ 287 w 2040"/>
                <a:gd name="T89" fmla="*/ 1271 h 1821"/>
                <a:gd name="T90" fmla="*/ 296 w 2040"/>
                <a:gd name="T91" fmla="*/ 1228 h 1821"/>
                <a:gd name="T92" fmla="*/ 977 w 2040"/>
                <a:gd name="T93" fmla="*/ 1315 h 1821"/>
                <a:gd name="T94" fmla="*/ 853 w 2040"/>
                <a:gd name="T95" fmla="*/ 1215 h 1821"/>
                <a:gd name="T96" fmla="*/ 1073 w 2040"/>
                <a:gd name="T97" fmla="*/ 1371 h 1821"/>
                <a:gd name="T98" fmla="*/ 1099 w 2040"/>
                <a:gd name="T99" fmla="*/ 1369 h 1821"/>
                <a:gd name="T100" fmla="*/ 1291 w 2040"/>
                <a:gd name="T101" fmla="*/ 1371 h 1821"/>
                <a:gd name="T102" fmla="*/ 1317 w 2040"/>
                <a:gd name="T103" fmla="*/ 1369 h 1821"/>
                <a:gd name="T104" fmla="*/ 1463 w 2040"/>
                <a:gd name="T105" fmla="*/ 1217 h 1821"/>
                <a:gd name="T106" fmla="*/ 1577 w 2040"/>
                <a:gd name="T107" fmla="*/ 1350 h 1821"/>
                <a:gd name="T108" fmla="*/ 1576 w 2040"/>
                <a:gd name="T109" fmla="*/ 1235 h 1821"/>
                <a:gd name="T110" fmla="*/ 490 w 2040"/>
                <a:gd name="T111" fmla="*/ 1658 h 1821"/>
                <a:gd name="T112" fmla="*/ 583 w 2040"/>
                <a:gd name="T113" fmla="*/ 1774 h 1821"/>
                <a:gd name="T114" fmla="*/ 725 w 2040"/>
                <a:gd name="T115" fmla="*/ 1599 h 1821"/>
                <a:gd name="T116" fmla="*/ 683 w 2040"/>
                <a:gd name="T117" fmla="*/ 1663 h 1821"/>
                <a:gd name="T118" fmla="*/ 922 w 2040"/>
                <a:gd name="T119" fmla="*/ 1610 h 1821"/>
                <a:gd name="T120" fmla="*/ 845 w 2040"/>
                <a:gd name="T121" fmla="*/ 1634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40" h="1821">
                  <a:moveTo>
                    <a:pt x="753" y="140"/>
                  </a:moveTo>
                  <a:cubicBezTo>
                    <a:pt x="753" y="164"/>
                    <a:pt x="746" y="184"/>
                    <a:pt x="734" y="198"/>
                  </a:cubicBezTo>
                  <a:cubicBezTo>
                    <a:pt x="722" y="211"/>
                    <a:pt x="705" y="218"/>
                    <a:pt x="683" y="218"/>
                  </a:cubicBezTo>
                  <a:cubicBezTo>
                    <a:pt x="669" y="218"/>
                    <a:pt x="657" y="215"/>
                    <a:pt x="647" y="209"/>
                  </a:cubicBezTo>
                  <a:cubicBezTo>
                    <a:pt x="636" y="202"/>
                    <a:pt x="628" y="193"/>
                    <a:pt x="622" y="181"/>
                  </a:cubicBezTo>
                  <a:cubicBezTo>
                    <a:pt x="617" y="170"/>
                    <a:pt x="614" y="156"/>
                    <a:pt x="614" y="140"/>
                  </a:cubicBezTo>
                  <a:cubicBezTo>
                    <a:pt x="614" y="115"/>
                    <a:pt x="620" y="96"/>
                    <a:pt x="632" y="82"/>
                  </a:cubicBezTo>
                  <a:cubicBezTo>
                    <a:pt x="645" y="69"/>
                    <a:pt x="662" y="62"/>
                    <a:pt x="684" y="62"/>
                  </a:cubicBezTo>
                  <a:cubicBezTo>
                    <a:pt x="705" y="62"/>
                    <a:pt x="722" y="69"/>
                    <a:pt x="734" y="83"/>
                  </a:cubicBezTo>
                  <a:cubicBezTo>
                    <a:pt x="746" y="97"/>
                    <a:pt x="753" y="116"/>
                    <a:pt x="753" y="140"/>
                  </a:cubicBezTo>
                  <a:close/>
                  <a:moveTo>
                    <a:pt x="638" y="140"/>
                  </a:moveTo>
                  <a:cubicBezTo>
                    <a:pt x="638" y="159"/>
                    <a:pt x="641" y="174"/>
                    <a:pt x="649" y="184"/>
                  </a:cubicBezTo>
                  <a:cubicBezTo>
                    <a:pt x="657" y="194"/>
                    <a:pt x="668" y="199"/>
                    <a:pt x="683" y="199"/>
                  </a:cubicBezTo>
                  <a:cubicBezTo>
                    <a:pt x="698" y="199"/>
                    <a:pt x="710" y="194"/>
                    <a:pt x="717" y="184"/>
                  </a:cubicBezTo>
                  <a:cubicBezTo>
                    <a:pt x="725" y="174"/>
                    <a:pt x="729" y="159"/>
                    <a:pt x="729" y="140"/>
                  </a:cubicBezTo>
                  <a:cubicBezTo>
                    <a:pt x="729" y="121"/>
                    <a:pt x="725" y="106"/>
                    <a:pt x="717" y="96"/>
                  </a:cubicBezTo>
                  <a:cubicBezTo>
                    <a:pt x="710" y="86"/>
                    <a:pt x="698" y="81"/>
                    <a:pt x="683" y="81"/>
                  </a:cubicBezTo>
                  <a:cubicBezTo>
                    <a:pt x="668" y="81"/>
                    <a:pt x="657" y="86"/>
                    <a:pt x="649" y="96"/>
                  </a:cubicBezTo>
                  <a:cubicBezTo>
                    <a:pt x="641" y="106"/>
                    <a:pt x="638" y="120"/>
                    <a:pt x="638" y="140"/>
                  </a:cubicBezTo>
                  <a:close/>
                  <a:moveTo>
                    <a:pt x="890" y="215"/>
                  </a:moveTo>
                  <a:lnTo>
                    <a:pt x="890" y="118"/>
                  </a:lnTo>
                  <a:cubicBezTo>
                    <a:pt x="890" y="105"/>
                    <a:pt x="888" y="96"/>
                    <a:pt x="882" y="90"/>
                  </a:cubicBezTo>
                  <a:cubicBezTo>
                    <a:pt x="876" y="84"/>
                    <a:pt x="867" y="81"/>
                    <a:pt x="856" y="81"/>
                  </a:cubicBezTo>
                  <a:cubicBezTo>
                    <a:pt x="840" y="81"/>
                    <a:pt x="828" y="85"/>
                    <a:pt x="821" y="94"/>
                  </a:cubicBezTo>
                  <a:cubicBezTo>
                    <a:pt x="813" y="103"/>
                    <a:pt x="810" y="117"/>
                    <a:pt x="810" y="136"/>
                  </a:cubicBezTo>
                  <a:lnTo>
                    <a:pt x="810" y="215"/>
                  </a:lnTo>
                  <a:lnTo>
                    <a:pt x="787" y="215"/>
                  </a:lnTo>
                  <a:lnTo>
                    <a:pt x="787" y="64"/>
                  </a:lnTo>
                  <a:lnTo>
                    <a:pt x="805" y="64"/>
                  </a:lnTo>
                  <a:lnTo>
                    <a:pt x="809" y="85"/>
                  </a:lnTo>
                  <a:lnTo>
                    <a:pt x="810" y="85"/>
                  </a:lnTo>
                  <a:cubicBezTo>
                    <a:pt x="815" y="78"/>
                    <a:pt x="822" y="72"/>
                    <a:pt x="830" y="68"/>
                  </a:cubicBezTo>
                  <a:cubicBezTo>
                    <a:pt x="838" y="64"/>
                    <a:pt x="848" y="62"/>
                    <a:pt x="858" y="62"/>
                  </a:cubicBezTo>
                  <a:cubicBezTo>
                    <a:pt x="877" y="62"/>
                    <a:pt x="890" y="66"/>
                    <a:pt x="899" y="75"/>
                  </a:cubicBezTo>
                  <a:cubicBezTo>
                    <a:pt x="909" y="84"/>
                    <a:pt x="913" y="98"/>
                    <a:pt x="913" y="117"/>
                  </a:cubicBezTo>
                  <a:lnTo>
                    <a:pt x="913" y="215"/>
                  </a:lnTo>
                  <a:lnTo>
                    <a:pt x="890" y="215"/>
                  </a:lnTo>
                  <a:close/>
                  <a:moveTo>
                    <a:pt x="1345" y="183"/>
                  </a:moveTo>
                  <a:lnTo>
                    <a:pt x="1347" y="186"/>
                  </a:lnTo>
                  <a:cubicBezTo>
                    <a:pt x="1345" y="195"/>
                    <a:pt x="1341" y="206"/>
                    <a:pt x="1337" y="218"/>
                  </a:cubicBezTo>
                  <a:cubicBezTo>
                    <a:pt x="1332" y="230"/>
                    <a:pt x="1327" y="241"/>
                    <a:pt x="1323" y="252"/>
                  </a:cubicBezTo>
                  <a:lnTo>
                    <a:pt x="1305" y="252"/>
                  </a:lnTo>
                  <a:cubicBezTo>
                    <a:pt x="1308" y="242"/>
                    <a:pt x="1311" y="231"/>
                    <a:pt x="1314" y="216"/>
                  </a:cubicBezTo>
                  <a:cubicBezTo>
                    <a:pt x="1316" y="202"/>
                    <a:pt x="1319" y="191"/>
                    <a:pt x="1320" y="183"/>
                  </a:cubicBezTo>
                  <a:lnTo>
                    <a:pt x="1345" y="183"/>
                  </a:lnTo>
                  <a:close/>
                  <a:moveTo>
                    <a:pt x="1526" y="82"/>
                  </a:moveTo>
                  <a:lnTo>
                    <a:pt x="1487" y="82"/>
                  </a:lnTo>
                  <a:lnTo>
                    <a:pt x="1487" y="215"/>
                  </a:lnTo>
                  <a:lnTo>
                    <a:pt x="1464" y="215"/>
                  </a:lnTo>
                  <a:lnTo>
                    <a:pt x="1464" y="82"/>
                  </a:lnTo>
                  <a:lnTo>
                    <a:pt x="1437" y="82"/>
                  </a:lnTo>
                  <a:lnTo>
                    <a:pt x="1437" y="72"/>
                  </a:lnTo>
                  <a:lnTo>
                    <a:pt x="1464" y="64"/>
                  </a:lnTo>
                  <a:lnTo>
                    <a:pt x="1464" y="55"/>
                  </a:lnTo>
                  <a:cubicBezTo>
                    <a:pt x="1464" y="18"/>
                    <a:pt x="1480" y="0"/>
                    <a:pt x="1513" y="0"/>
                  </a:cubicBezTo>
                  <a:cubicBezTo>
                    <a:pt x="1521" y="0"/>
                    <a:pt x="1530" y="1"/>
                    <a:pt x="1541" y="4"/>
                  </a:cubicBezTo>
                  <a:lnTo>
                    <a:pt x="1535" y="23"/>
                  </a:lnTo>
                  <a:cubicBezTo>
                    <a:pt x="1526" y="20"/>
                    <a:pt x="1519" y="18"/>
                    <a:pt x="1513" y="18"/>
                  </a:cubicBezTo>
                  <a:cubicBezTo>
                    <a:pt x="1504" y="18"/>
                    <a:pt x="1498" y="21"/>
                    <a:pt x="1493" y="27"/>
                  </a:cubicBezTo>
                  <a:cubicBezTo>
                    <a:pt x="1489" y="33"/>
                    <a:pt x="1487" y="42"/>
                    <a:pt x="1487" y="55"/>
                  </a:cubicBezTo>
                  <a:lnTo>
                    <a:pt x="1487" y="64"/>
                  </a:lnTo>
                  <a:lnTo>
                    <a:pt x="1526" y="64"/>
                  </a:lnTo>
                  <a:lnTo>
                    <a:pt x="1526" y="82"/>
                  </a:lnTo>
                  <a:close/>
                  <a:moveTo>
                    <a:pt x="1678" y="140"/>
                  </a:moveTo>
                  <a:cubicBezTo>
                    <a:pt x="1678" y="164"/>
                    <a:pt x="1671" y="184"/>
                    <a:pt x="1659" y="198"/>
                  </a:cubicBezTo>
                  <a:cubicBezTo>
                    <a:pt x="1647" y="211"/>
                    <a:pt x="1630" y="218"/>
                    <a:pt x="1608" y="218"/>
                  </a:cubicBezTo>
                  <a:cubicBezTo>
                    <a:pt x="1594" y="218"/>
                    <a:pt x="1582" y="215"/>
                    <a:pt x="1572" y="209"/>
                  </a:cubicBezTo>
                  <a:cubicBezTo>
                    <a:pt x="1561" y="202"/>
                    <a:pt x="1553" y="193"/>
                    <a:pt x="1547" y="181"/>
                  </a:cubicBezTo>
                  <a:cubicBezTo>
                    <a:pt x="1542" y="170"/>
                    <a:pt x="1539" y="156"/>
                    <a:pt x="1539" y="140"/>
                  </a:cubicBezTo>
                  <a:cubicBezTo>
                    <a:pt x="1539" y="115"/>
                    <a:pt x="1545" y="96"/>
                    <a:pt x="1557" y="82"/>
                  </a:cubicBezTo>
                  <a:cubicBezTo>
                    <a:pt x="1570" y="69"/>
                    <a:pt x="1587" y="62"/>
                    <a:pt x="1609" y="62"/>
                  </a:cubicBezTo>
                  <a:cubicBezTo>
                    <a:pt x="1630" y="62"/>
                    <a:pt x="1646" y="69"/>
                    <a:pt x="1659" y="83"/>
                  </a:cubicBezTo>
                  <a:cubicBezTo>
                    <a:pt x="1671" y="97"/>
                    <a:pt x="1678" y="116"/>
                    <a:pt x="1678" y="140"/>
                  </a:cubicBezTo>
                  <a:close/>
                  <a:moveTo>
                    <a:pt x="1563" y="140"/>
                  </a:moveTo>
                  <a:cubicBezTo>
                    <a:pt x="1563" y="159"/>
                    <a:pt x="1566" y="174"/>
                    <a:pt x="1574" y="184"/>
                  </a:cubicBezTo>
                  <a:cubicBezTo>
                    <a:pt x="1582" y="194"/>
                    <a:pt x="1593" y="199"/>
                    <a:pt x="1608" y="199"/>
                  </a:cubicBezTo>
                  <a:cubicBezTo>
                    <a:pt x="1623" y="199"/>
                    <a:pt x="1635" y="194"/>
                    <a:pt x="1642" y="184"/>
                  </a:cubicBezTo>
                  <a:cubicBezTo>
                    <a:pt x="1650" y="174"/>
                    <a:pt x="1654" y="159"/>
                    <a:pt x="1654" y="140"/>
                  </a:cubicBezTo>
                  <a:cubicBezTo>
                    <a:pt x="1654" y="121"/>
                    <a:pt x="1650" y="106"/>
                    <a:pt x="1642" y="96"/>
                  </a:cubicBezTo>
                  <a:cubicBezTo>
                    <a:pt x="1635" y="86"/>
                    <a:pt x="1623" y="81"/>
                    <a:pt x="1608" y="81"/>
                  </a:cubicBezTo>
                  <a:cubicBezTo>
                    <a:pt x="1593" y="81"/>
                    <a:pt x="1582" y="86"/>
                    <a:pt x="1574" y="96"/>
                  </a:cubicBezTo>
                  <a:cubicBezTo>
                    <a:pt x="1566" y="106"/>
                    <a:pt x="1563" y="120"/>
                    <a:pt x="1563" y="140"/>
                  </a:cubicBezTo>
                  <a:close/>
                  <a:moveTo>
                    <a:pt x="1781" y="62"/>
                  </a:moveTo>
                  <a:cubicBezTo>
                    <a:pt x="1787" y="62"/>
                    <a:pt x="1793" y="62"/>
                    <a:pt x="1799" y="63"/>
                  </a:cubicBezTo>
                  <a:lnTo>
                    <a:pt x="1796" y="85"/>
                  </a:lnTo>
                  <a:cubicBezTo>
                    <a:pt x="1789" y="83"/>
                    <a:pt x="1784" y="83"/>
                    <a:pt x="1779" y="83"/>
                  </a:cubicBezTo>
                  <a:cubicBezTo>
                    <a:pt x="1767" y="83"/>
                    <a:pt x="1756" y="87"/>
                    <a:pt x="1748" y="97"/>
                  </a:cubicBezTo>
                  <a:cubicBezTo>
                    <a:pt x="1739" y="107"/>
                    <a:pt x="1735" y="120"/>
                    <a:pt x="1735" y="134"/>
                  </a:cubicBezTo>
                  <a:lnTo>
                    <a:pt x="1735" y="215"/>
                  </a:lnTo>
                  <a:lnTo>
                    <a:pt x="1712" y="215"/>
                  </a:lnTo>
                  <a:lnTo>
                    <a:pt x="1712" y="64"/>
                  </a:lnTo>
                  <a:lnTo>
                    <a:pt x="1731" y="64"/>
                  </a:lnTo>
                  <a:lnTo>
                    <a:pt x="1733" y="92"/>
                  </a:lnTo>
                  <a:lnTo>
                    <a:pt x="1734" y="92"/>
                  </a:lnTo>
                  <a:cubicBezTo>
                    <a:pt x="1740" y="83"/>
                    <a:pt x="1747" y="75"/>
                    <a:pt x="1755" y="70"/>
                  </a:cubicBezTo>
                  <a:cubicBezTo>
                    <a:pt x="1763" y="64"/>
                    <a:pt x="1771" y="62"/>
                    <a:pt x="1781" y="62"/>
                  </a:cubicBezTo>
                  <a:close/>
                  <a:moveTo>
                    <a:pt x="142" y="449"/>
                  </a:moveTo>
                  <a:lnTo>
                    <a:pt x="142" y="463"/>
                  </a:lnTo>
                  <a:lnTo>
                    <a:pt x="114" y="467"/>
                  </a:lnTo>
                  <a:cubicBezTo>
                    <a:pt x="117" y="470"/>
                    <a:pt x="119" y="474"/>
                    <a:pt x="121" y="479"/>
                  </a:cubicBezTo>
                  <a:cubicBezTo>
                    <a:pt x="123" y="484"/>
                    <a:pt x="124" y="490"/>
                    <a:pt x="124" y="497"/>
                  </a:cubicBezTo>
                  <a:cubicBezTo>
                    <a:pt x="124" y="512"/>
                    <a:pt x="119" y="523"/>
                    <a:pt x="109" y="532"/>
                  </a:cubicBezTo>
                  <a:cubicBezTo>
                    <a:pt x="99" y="541"/>
                    <a:pt x="85" y="545"/>
                    <a:pt x="68" y="545"/>
                  </a:cubicBezTo>
                  <a:cubicBezTo>
                    <a:pt x="63" y="545"/>
                    <a:pt x="59" y="545"/>
                    <a:pt x="55" y="544"/>
                  </a:cubicBezTo>
                  <a:cubicBezTo>
                    <a:pt x="45" y="549"/>
                    <a:pt x="40" y="556"/>
                    <a:pt x="40" y="564"/>
                  </a:cubicBezTo>
                  <a:cubicBezTo>
                    <a:pt x="40" y="568"/>
                    <a:pt x="42" y="571"/>
                    <a:pt x="45" y="573"/>
                  </a:cubicBezTo>
                  <a:cubicBezTo>
                    <a:pt x="49" y="575"/>
                    <a:pt x="55" y="576"/>
                    <a:pt x="63" y="576"/>
                  </a:cubicBezTo>
                  <a:lnTo>
                    <a:pt x="90" y="576"/>
                  </a:lnTo>
                  <a:cubicBezTo>
                    <a:pt x="106" y="576"/>
                    <a:pt x="119" y="579"/>
                    <a:pt x="127" y="586"/>
                  </a:cubicBezTo>
                  <a:cubicBezTo>
                    <a:pt x="136" y="593"/>
                    <a:pt x="140" y="603"/>
                    <a:pt x="140" y="616"/>
                  </a:cubicBezTo>
                  <a:cubicBezTo>
                    <a:pt x="140" y="633"/>
                    <a:pt x="134" y="646"/>
                    <a:pt x="120" y="654"/>
                  </a:cubicBezTo>
                  <a:cubicBezTo>
                    <a:pt x="107" y="663"/>
                    <a:pt x="87" y="668"/>
                    <a:pt x="62" y="668"/>
                  </a:cubicBezTo>
                  <a:cubicBezTo>
                    <a:pt x="42" y="668"/>
                    <a:pt x="27" y="664"/>
                    <a:pt x="16" y="657"/>
                  </a:cubicBezTo>
                  <a:cubicBezTo>
                    <a:pt x="5" y="649"/>
                    <a:pt x="0" y="639"/>
                    <a:pt x="0" y="625"/>
                  </a:cubicBezTo>
                  <a:cubicBezTo>
                    <a:pt x="0" y="616"/>
                    <a:pt x="3" y="608"/>
                    <a:pt x="9" y="602"/>
                  </a:cubicBezTo>
                  <a:cubicBezTo>
                    <a:pt x="15" y="595"/>
                    <a:pt x="23" y="590"/>
                    <a:pt x="34" y="588"/>
                  </a:cubicBezTo>
                  <a:cubicBezTo>
                    <a:pt x="30" y="586"/>
                    <a:pt x="26" y="584"/>
                    <a:pt x="24" y="580"/>
                  </a:cubicBezTo>
                  <a:cubicBezTo>
                    <a:pt x="21" y="576"/>
                    <a:pt x="20" y="572"/>
                    <a:pt x="20" y="567"/>
                  </a:cubicBezTo>
                  <a:cubicBezTo>
                    <a:pt x="20" y="561"/>
                    <a:pt x="21" y="557"/>
                    <a:pt x="24" y="553"/>
                  </a:cubicBezTo>
                  <a:cubicBezTo>
                    <a:pt x="27" y="548"/>
                    <a:pt x="32" y="544"/>
                    <a:pt x="38" y="541"/>
                  </a:cubicBezTo>
                  <a:cubicBezTo>
                    <a:pt x="30" y="537"/>
                    <a:pt x="24" y="532"/>
                    <a:pt x="19" y="524"/>
                  </a:cubicBezTo>
                  <a:cubicBezTo>
                    <a:pt x="14" y="516"/>
                    <a:pt x="12" y="508"/>
                    <a:pt x="12" y="498"/>
                  </a:cubicBezTo>
                  <a:cubicBezTo>
                    <a:pt x="12" y="481"/>
                    <a:pt x="17" y="468"/>
                    <a:pt x="27" y="459"/>
                  </a:cubicBezTo>
                  <a:cubicBezTo>
                    <a:pt x="37" y="450"/>
                    <a:pt x="51" y="446"/>
                    <a:pt x="69" y="446"/>
                  </a:cubicBezTo>
                  <a:cubicBezTo>
                    <a:pt x="77" y="446"/>
                    <a:pt x="84" y="447"/>
                    <a:pt x="90" y="449"/>
                  </a:cubicBezTo>
                  <a:lnTo>
                    <a:pt x="142" y="449"/>
                  </a:lnTo>
                  <a:close/>
                  <a:moveTo>
                    <a:pt x="22" y="625"/>
                  </a:moveTo>
                  <a:cubicBezTo>
                    <a:pt x="22" y="633"/>
                    <a:pt x="25" y="640"/>
                    <a:pt x="32" y="644"/>
                  </a:cubicBezTo>
                  <a:cubicBezTo>
                    <a:pt x="39" y="648"/>
                    <a:pt x="49" y="650"/>
                    <a:pt x="62" y="650"/>
                  </a:cubicBezTo>
                  <a:cubicBezTo>
                    <a:pt x="81" y="650"/>
                    <a:pt x="95" y="647"/>
                    <a:pt x="105" y="641"/>
                  </a:cubicBezTo>
                  <a:cubicBezTo>
                    <a:pt x="114" y="636"/>
                    <a:pt x="118" y="628"/>
                    <a:pt x="118" y="618"/>
                  </a:cubicBezTo>
                  <a:cubicBezTo>
                    <a:pt x="118" y="610"/>
                    <a:pt x="116" y="604"/>
                    <a:pt x="111" y="601"/>
                  </a:cubicBezTo>
                  <a:cubicBezTo>
                    <a:pt x="106" y="598"/>
                    <a:pt x="96" y="596"/>
                    <a:pt x="82" y="596"/>
                  </a:cubicBezTo>
                  <a:lnTo>
                    <a:pt x="55" y="596"/>
                  </a:lnTo>
                  <a:cubicBezTo>
                    <a:pt x="45" y="596"/>
                    <a:pt x="36" y="599"/>
                    <a:pt x="31" y="604"/>
                  </a:cubicBezTo>
                  <a:cubicBezTo>
                    <a:pt x="25" y="609"/>
                    <a:pt x="22" y="616"/>
                    <a:pt x="22" y="625"/>
                  </a:cubicBezTo>
                  <a:close/>
                  <a:moveTo>
                    <a:pt x="34" y="497"/>
                  </a:moveTo>
                  <a:cubicBezTo>
                    <a:pt x="34" y="508"/>
                    <a:pt x="37" y="516"/>
                    <a:pt x="43" y="521"/>
                  </a:cubicBezTo>
                  <a:cubicBezTo>
                    <a:pt x="49" y="527"/>
                    <a:pt x="58" y="529"/>
                    <a:pt x="68" y="529"/>
                  </a:cubicBezTo>
                  <a:cubicBezTo>
                    <a:pt x="91" y="529"/>
                    <a:pt x="102" y="518"/>
                    <a:pt x="102" y="497"/>
                  </a:cubicBezTo>
                  <a:cubicBezTo>
                    <a:pt x="102" y="474"/>
                    <a:pt x="90" y="463"/>
                    <a:pt x="68" y="463"/>
                  </a:cubicBezTo>
                  <a:cubicBezTo>
                    <a:pt x="57" y="463"/>
                    <a:pt x="49" y="466"/>
                    <a:pt x="43" y="471"/>
                  </a:cubicBezTo>
                  <a:cubicBezTo>
                    <a:pt x="37" y="477"/>
                    <a:pt x="34" y="486"/>
                    <a:pt x="34" y="497"/>
                  </a:cubicBezTo>
                  <a:close/>
                  <a:moveTo>
                    <a:pt x="236" y="446"/>
                  </a:moveTo>
                  <a:cubicBezTo>
                    <a:pt x="243" y="446"/>
                    <a:pt x="249" y="447"/>
                    <a:pt x="254" y="448"/>
                  </a:cubicBezTo>
                  <a:lnTo>
                    <a:pt x="251" y="469"/>
                  </a:lnTo>
                  <a:cubicBezTo>
                    <a:pt x="245" y="468"/>
                    <a:pt x="239" y="467"/>
                    <a:pt x="235" y="467"/>
                  </a:cubicBezTo>
                  <a:cubicBezTo>
                    <a:pt x="223" y="467"/>
                    <a:pt x="212" y="472"/>
                    <a:pt x="203" y="482"/>
                  </a:cubicBezTo>
                  <a:cubicBezTo>
                    <a:pt x="195" y="492"/>
                    <a:pt x="190" y="504"/>
                    <a:pt x="190" y="519"/>
                  </a:cubicBezTo>
                  <a:lnTo>
                    <a:pt x="190" y="600"/>
                  </a:lnTo>
                  <a:lnTo>
                    <a:pt x="167" y="600"/>
                  </a:lnTo>
                  <a:lnTo>
                    <a:pt x="167" y="449"/>
                  </a:lnTo>
                  <a:lnTo>
                    <a:pt x="186" y="449"/>
                  </a:lnTo>
                  <a:lnTo>
                    <a:pt x="189" y="477"/>
                  </a:lnTo>
                  <a:lnTo>
                    <a:pt x="190" y="477"/>
                  </a:lnTo>
                  <a:cubicBezTo>
                    <a:pt x="196" y="467"/>
                    <a:pt x="202" y="459"/>
                    <a:pt x="210" y="454"/>
                  </a:cubicBezTo>
                  <a:cubicBezTo>
                    <a:pt x="218" y="449"/>
                    <a:pt x="227" y="446"/>
                    <a:pt x="236" y="446"/>
                  </a:cubicBezTo>
                  <a:close/>
                  <a:moveTo>
                    <a:pt x="364" y="600"/>
                  </a:moveTo>
                  <a:lnTo>
                    <a:pt x="359" y="578"/>
                  </a:lnTo>
                  <a:lnTo>
                    <a:pt x="358" y="578"/>
                  </a:lnTo>
                  <a:cubicBezTo>
                    <a:pt x="351" y="588"/>
                    <a:pt x="343" y="594"/>
                    <a:pt x="336" y="598"/>
                  </a:cubicBezTo>
                  <a:cubicBezTo>
                    <a:pt x="328" y="601"/>
                    <a:pt x="319" y="603"/>
                    <a:pt x="308" y="603"/>
                  </a:cubicBezTo>
                  <a:cubicBezTo>
                    <a:pt x="293" y="603"/>
                    <a:pt x="281" y="599"/>
                    <a:pt x="273" y="591"/>
                  </a:cubicBezTo>
                  <a:cubicBezTo>
                    <a:pt x="264" y="583"/>
                    <a:pt x="260" y="572"/>
                    <a:pt x="260" y="558"/>
                  </a:cubicBezTo>
                  <a:cubicBezTo>
                    <a:pt x="260" y="528"/>
                    <a:pt x="284" y="512"/>
                    <a:pt x="333" y="510"/>
                  </a:cubicBezTo>
                  <a:lnTo>
                    <a:pt x="359" y="509"/>
                  </a:lnTo>
                  <a:lnTo>
                    <a:pt x="359" y="500"/>
                  </a:lnTo>
                  <a:cubicBezTo>
                    <a:pt x="359" y="488"/>
                    <a:pt x="356" y="479"/>
                    <a:pt x="351" y="474"/>
                  </a:cubicBezTo>
                  <a:cubicBezTo>
                    <a:pt x="346" y="468"/>
                    <a:pt x="338" y="465"/>
                    <a:pt x="327" y="465"/>
                  </a:cubicBezTo>
                  <a:cubicBezTo>
                    <a:pt x="314" y="465"/>
                    <a:pt x="300" y="469"/>
                    <a:pt x="284" y="477"/>
                  </a:cubicBezTo>
                  <a:lnTo>
                    <a:pt x="277" y="459"/>
                  </a:lnTo>
                  <a:cubicBezTo>
                    <a:pt x="284" y="455"/>
                    <a:pt x="292" y="452"/>
                    <a:pt x="301" y="450"/>
                  </a:cubicBezTo>
                  <a:cubicBezTo>
                    <a:pt x="310" y="447"/>
                    <a:pt x="319" y="446"/>
                    <a:pt x="328" y="446"/>
                  </a:cubicBezTo>
                  <a:cubicBezTo>
                    <a:pt x="346" y="446"/>
                    <a:pt x="359" y="450"/>
                    <a:pt x="368" y="458"/>
                  </a:cubicBezTo>
                  <a:cubicBezTo>
                    <a:pt x="377" y="466"/>
                    <a:pt x="381" y="479"/>
                    <a:pt x="381" y="497"/>
                  </a:cubicBezTo>
                  <a:lnTo>
                    <a:pt x="381" y="600"/>
                  </a:lnTo>
                  <a:lnTo>
                    <a:pt x="364" y="600"/>
                  </a:lnTo>
                  <a:close/>
                  <a:moveTo>
                    <a:pt x="312" y="584"/>
                  </a:moveTo>
                  <a:cubicBezTo>
                    <a:pt x="327" y="584"/>
                    <a:pt x="338" y="580"/>
                    <a:pt x="346" y="572"/>
                  </a:cubicBezTo>
                  <a:cubicBezTo>
                    <a:pt x="354" y="564"/>
                    <a:pt x="358" y="553"/>
                    <a:pt x="358" y="539"/>
                  </a:cubicBezTo>
                  <a:lnTo>
                    <a:pt x="358" y="526"/>
                  </a:lnTo>
                  <a:lnTo>
                    <a:pt x="335" y="527"/>
                  </a:lnTo>
                  <a:cubicBezTo>
                    <a:pt x="317" y="527"/>
                    <a:pt x="304" y="530"/>
                    <a:pt x="296" y="535"/>
                  </a:cubicBezTo>
                  <a:cubicBezTo>
                    <a:pt x="288" y="540"/>
                    <a:pt x="284" y="548"/>
                    <a:pt x="284" y="558"/>
                  </a:cubicBezTo>
                  <a:cubicBezTo>
                    <a:pt x="284" y="567"/>
                    <a:pt x="286" y="573"/>
                    <a:pt x="291" y="577"/>
                  </a:cubicBezTo>
                  <a:cubicBezTo>
                    <a:pt x="296" y="582"/>
                    <a:pt x="303" y="584"/>
                    <a:pt x="312" y="584"/>
                  </a:cubicBezTo>
                  <a:close/>
                  <a:moveTo>
                    <a:pt x="493" y="603"/>
                  </a:moveTo>
                  <a:cubicBezTo>
                    <a:pt x="483" y="603"/>
                    <a:pt x="474" y="601"/>
                    <a:pt x="466" y="597"/>
                  </a:cubicBezTo>
                  <a:cubicBezTo>
                    <a:pt x="457" y="594"/>
                    <a:pt x="451" y="588"/>
                    <a:pt x="445" y="580"/>
                  </a:cubicBezTo>
                  <a:lnTo>
                    <a:pt x="443" y="580"/>
                  </a:lnTo>
                  <a:cubicBezTo>
                    <a:pt x="445" y="589"/>
                    <a:pt x="445" y="598"/>
                    <a:pt x="445" y="606"/>
                  </a:cubicBezTo>
                  <a:lnTo>
                    <a:pt x="445" y="668"/>
                  </a:lnTo>
                  <a:lnTo>
                    <a:pt x="422" y="668"/>
                  </a:lnTo>
                  <a:lnTo>
                    <a:pt x="422" y="449"/>
                  </a:lnTo>
                  <a:lnTo>
                    <a:pt x="441" y="449"/>
                  </a:lnTo>
                  <a:lnTo>
                    <a:pt x="444" y="469"/>
                  </a:lnTo>
                  <a:lnTo>
                    <a:pt x="445" y="469"/>
                  </a:lnTo>
                  <a:cubicBezTo>
                    <a:pt x="451" y="461"/>
                    <a:pt x="458" y="455"/>
                    <a:pt x="466" y="452"/>
                  </a:cubicBezTo>
                  <a:cubicBezTo>
                    <a:pt x="473" y="448"/>
                    <a:pt x="482" y="446"/>
                    <a:pt x="493" y="446"/>
                  </a:cubicBezTo>
                  <a:cubicBezTo>
                    <a:pt x="513" y="446"/>
                    <a:pt x="528" y="453"/>
                    <a:pt x="539" y="467"/>
                  </a:cubicBezTo>
                  <a:cubicBezTo>
                    <a:pt x="550" y="480"/>
                    <a:pt x="555" y="499"/>
                    <a:pt x="555" y="524"/>
                  </a:cubicBezTo>
                  <a:cubicBezTo>
                    <a:pt x="555" y="549"/>
                    <a:pt x="550" y="568"/>
                    <a:pt x="539" y="582"/>
                  </a:cubicBezTo>
                  <a:cubicBezTo>
                    <a:pt x="528" y="596"/>
                    <a:pt x="512" y="603"/>
                    <a:pt x="493" y="603"/>
                  </a:cubicBezTo>
                  <a:close/>
                  <a:moveTo>
                    <a:pt x="489" y="465"/>
                  </a:moveTo>
                  <a:cubicBezTo>
                    <a:pt x="474" y="465"/>
                    <a:pt x="463" y="470"/>
                    <a:pt x="456" y="478"/>
                  </a:cubicBezTo>
                  <a:cubicBezTo>
                    <a:pt x="449" y="487"/>
                    <a:pt x="445" y="500"/>
                    <a:pt x="445" y="519"/>
                  </a:cubicBezTo>
                  <a:lnTo>
                    <a:pt x="445" y="524"/>
                  </a:lnTo>
                  <a:cubicBezTo>
                    <a:pt x="445" y="545"/>
                    <a:pt x="449" y="561"/>
                    <a:pt x="456" y="570"/>
                  </a:cubicBezTo>
                  <a:cubicBezTo>
                    <a:pt x="463" y="579"/>
                    <a:pt x="474" y="583"/>
                    <a:pt x="490" y="583"/>
                  </a:cubicBezTo>
                  <a:cubicBezTo>
                    <a:pt x="503" y="583"/>
                    <a:pt x="513" y="578"/>
                    <a:pt x="520" y="568"/>
                  </a:cubicBezTo>
                  <a:cubicBezTo>
                    <a:pt x="528" y="557"/>
                    <a:pt x="532" y="542"/>
                    <a:pt x="532" y="524"/>
                  </a:cubicBezTo>
                  <a:cubicBezTo>
                    <a:pt x="532" y="505"/>
                    <a:pt x="528" y="491"/>
                    <a:pt x="520" y="481"/>
                  </a:cubicBezTo>
                  <a:cubicBezTo>
                    <a:pt x="513" y="471"/>
                    <a:pt x="503" y="465"/>
                    <a:pt x="489" y="465"/>
                  </a:cubicBezTo>
                  <a:close/>
                  <a:moveTo>
                    <a:pt x="693" y="600"/>
                  </a:moveTo>
                  <a:lnTo>
                    <a:pt x="693" y="502"/>
                  </a:lnTo>
                  <a:cubicBezTo>
                    <a:pt x="693" y="490"/>
                    <a:pt x="690" y="481"/>
                    <a:pt x="684" y="475"/>
                  </a:cubicBezTo>
                  <a:cubicBezTo>
                    <a:pt x="679" y="468"/>
                    <a:pt x="670" y="465"/>
                    <a:pt x="658" y="465"/>
                  </a:cubicBezTo>
                  <a:cubicBezTo>
                    <a:pt x="642" y="465"/>
                    <a:pt x="630" y="470"/>
                    <a:pt x="623" y="478"/>
                  </a:cubicBezTo>
                  <a:cubicBezTo>
                    <a:pt x="616" y="487"/>
                    <a:pt x="612" y="501"/>
                    <a:pt x="612" y="521"/>
                  </a:cubicBezTo>
                  <a:lnTo>
                    <a:pt x="612" y="600"/>
                  </a:lnTo>
                  <a:lnTo>
                    <a:pt x="589" y="600"/>
                  </a:lnTo>
                  <a:lnTo>
                    <a:pt x="589" y="385"/>
                  </a:lnTo>
                  <a:lnTo>
                    <a:pt x="612" y="385"/>
                  </a:lnTo>
                  <a:lnTo>
                    <a:pt x="612" y="450"/>
                  </a:lnTo>
                  <a:cubicBezTo>
                    <a:pt x="612" y="458"/>
                    <a:pt x="612" y="465"/>
                    <a:pt x="611" y="470"/>
                  </a:cubicBezTo>
                  <a:lnTo>
                    <a:pt x="612" y="470"/>
                  </a:lnTo>
                  <a:cubicBezTo>
                    <a:pt x="617" y="462"/>
                    <a:pt x="623" y="457"/>
                    <a:pt x="632" y="453"/>
                  </a:cubicBezTo>
                  <a:cubicBezTo>
                    <a:pt x="640" y="448"/>
                    <a:pt x="650" y="446"/>
                    <a:pt x="660" y="446"/>
                  </a:cubicBezTo>
                  <a:cubicBezTo>
                    <a:pt x="679" y="446"/>
                    <a:pt x="693" y="451"/>
                    <a:pt x="702" y="459"/>
                  </a:cubicBezTo>
                  <a:cubicBezTo>
                    <a:pt x="711" y="468"/>
                    <a:pt x="716" y="482"/>
                    <a:pt x="716" y="501"/>
                  </a:cubicBezTo>
                  <a:lnTo>
                    <a:pt x="716" y="600"/>
                  </a:lnTo>
                  <a:lnTo>
                    <a:pt x="693" y="600"/>
                  </a:lnTo>
                  <a:close/>
                  <a:moveTo>
                    <a:pt x="780" y="600"/>
                  </a:moveTo>
                  <a:lnTo>
                    <a:pt x="757" y="600"/>
                  </a:lnTo>
                  <a:lnTo>
                    <a:pt x="757" y="449"/>
                  </a:lnTo>
                  <a:lnTo>
                    <a:pt x="780" y="449"/>
                  </a:lnTo>
                  <a:lnTo>
                    <a:pt x="780" y="600"/>
                  </a:lnTo>
                  <a:close/>
                  <a:moveTo>
                    <a:pt x="755" y="408"/>
                  </a:moveTo>
                  <a:cubicBezTo>
                    <a:pt x="755" y="403"/>
                    <a:pt x="756" y="399"/>
                    <a:pt x="759" y="396"/>
                  </a:cubicBezTo>
                  <a:cubicBezTo>
                    <a:pt x="761" y="394"/>
                    <a:pt x="764" y="393"/>
                    <a:pt x="768" y="393"/>
                  </a:cubicBezTo>
                  <a:cubicBezTo>
                    <a:pt x="772" y="393"/>
                    <a:pt x="775" y="394"/>
                    <a:pt x="778" y="396"/>
                  </a:cubicBezTo>
                  <a:cubicBezTo>
                    <a:pt x="780" y="399"/>
                    <a:pt x="782" y="403"/>
                    <a:pt x="782" y="408"/>
                  </a:cubicBezTo>
                  <a:cubicBezTo>
                    <a:pt x="782" y="413"/>
                    <a:pt x="780" y="417"/>
                    <a:pt x="778" y="419"/>
                  </a:cubicBezTo>
                  <a:cubicBezTo>
                    <a:pt x="775" y="422"/>
                    <a:pt x="772" y="423"/>
                    <a:pt x="768" y="423"/>
                  </a:cubicBezTo>
                  <a:cubicBezTo>
                    <a:pt x="764" y="423"/>
                    <a:pt x="761" y="422"/>
                    <a:pt x="759" y="419"/>
                  </a:cubicBezTo>
                  <a:cubicBezTo>
                    <a:pt x="756" y="417"/>
                    <a:pt x="755" y="413"/>
                    <a:pt x="755" y="408"/>
                  </a:cubicBezTo>
                  <a:close/>
                  <a:moveTo>
                    <a:pt x="883" y="603"/>
                  </a:moveTo>
                  <a:cubicBezTo>
                    <a:pt x="861" y="603"/>
                    <a:pt x="844" y="596"/>
                    <a:pt x="832" y="582"/>
                  </a:cubicBezTo>
                  <a:cubicBezTo>
                    <a:pt x="820" y="569"/>
                    <a:pt x="814" y="550"/>
                    <a:pt x="814" y="525"/>
                  </a:cubicBezTo>
                  <a:cubicBezTo>
                    <a:pt x="814" y="500"/>
                    <a:pt x="820" y="480"/>
                    <a:pt x="832" y="467"/>
                  </a:cubicBezTo>
                  <a:cubicBezTo>
                    <a:pt x="844" y="453"/>
                    <a:pt x="862" y="446"/>
                    <a:pt x="884" y="446"/>
                  </a:cubicBezTo>
                  <a:cubicBezTo>
                    <a:pt x="891" y="446"/>
                    <a:pt x="899" y="447"/>
                    <a:pt x="906" y="448"/>
                  </a:cubicBezTo>
                  <a:cubicBezTo>
                    <a:pt x="913" y="450"/>
                    <a:pt x="919" y="452"/>
                    <a:pt x="923" y="454"/>
                  </a:cubicBezTo>
                  <a:lnTo>
                    <a:pt x="916" y="473"/>
                  </a:lnTo>
                  <a:cubicBezTo>
                    <a:pt x="911" y="471"/>
                    <a:pt x="905" y="470"/>
                    <a:pt x="899" y="468"/>
                  </a:cubicBezTo>
                  <a:cubicBezTo>
                    <a:pt x="893" y="467"/>
                    <a:pt x="888" y="466"/>
                    <a:pt x="884" y="466"/>
                  </a:cubicBezTo>
                  <a:cubicBezTo>
                    <a:pt x="853" y="466"/>
                    <a:pt x="838" y="486"/>
                    <a:pt x="838" y="525"/>
                  </a:cubicBezTo>
                  <a:cubicBezTo>
                    <a:pt x="838" y="544"/>
                    <a:pt x="841" y="558"/>
                    <a:pt x="849" y="568"/>
                  </a:cubicBezTo>
                  <a:cubicBezTo>
                    <a:pt x="856" y="578"/>
                    <a:pt x="867" y="583"/>
                    <a:pt x="882" y="583"/>
                  </a:cubicBezTo>
                  <a:cubicBezTo>
                    <a:pt x="895" y="583"/>
                    <a:pt x="907" y="580"/>
                    <a:pt x="921" y="574"/>
                  </a:cubicBezTo>
                  <a:lnTo>
                    <a:pt x="921" y="595"/>
                  </a:lnTo>
                  <a:cubicBezTo>
                    <a:pt x="911" y="600"/>
                    <a:pt x="898" y="603"/>
                    <a:pt x="883" y="603"/>
                  </a:cubicBezTo>
                  <a:close/>
                  <a:moveTo>
                    <a:pt x="1088" y="603"/>
                  </a:moveTo>
                  <a:cubicBezTo>
                    <a:pt x="1065" y="603"/>
                    <a:pt x="1048" y="596"/>
                    <a:pt x="1035" y="582"/>
                  </a:cubicBezTo>
                  <a:cubicBezTo>
                    <a:pt x="1022" y="569"/>
                    <a:pt x="1016" y="550"/>
                    <a:pt x="1016" y="526"/>
                  </a:cubicBezTo>
                  <a:cubicBezTo>
                    <a:pt x="1016" y="501"/>
                    <a:pt x="1022" y="482"/>
                    <a:pt x="1034" y="468"/>
                  </a:cubicBezTo>
                  <a:cubicBezTo>
                    <a:pt x="1046" y="453"/>
                    <a:pt x="1062" y="446"/>
                    <a:pt x="1082" y="446"/>
                  </a:cubicBezTo>
                  <a:cubicBezTo>
                    <a:pt x="1101" y="446"/>
                    <a:pt x="1116" y="452"/>
                    <a:pt x="1127" y="465"/>
                  </a:cubicBezTo>
                  <a:cubicBezTo>
                    <a:pt x="1138" y="477"/>
                    <a:pt x="1143" y="494"/>
                    <a:pt x="1143" y="514"/>
                  </a:cubicBezTo>
                  <a:lnTo>
                    <a:pt x="1143" y="528"/>
                  </a:lnTo>
                  <a:lnTo>
                    <a:pt x="1039" y="528"/>
                  </a:lnTo>
                  <a:cubicBezTo>
                    <a:pt x="1040" y="546"/>
                    <a:pt x="1044" y="560"/>
                    <a:pt x="1053" y="569"/>
                  </a:cubicBezTo>
                  <a:cubicBezTo>
                    <a:pt x="1061" y="578"/>
                    <a:pt x="1073" y="583"/>
                    <a:pt x="1089" y="583"/>
                  </a:cubicBezTo>
                  <a:cubicBezTo>
                    <a:pt x="1105" y="583"/>
                    <a:pt x="1121" y="579"/>
                    <a:pt x="1137" y="572"/>
                  </a:cubicBezTo>
                  <a:lnTo>
                    <a:pt x="1137" y="593"/>
                  </a:lnTo>
                  <a:cubicBezTo>
                    <a:pt x="1129" y="596"/>
                    <a:pt x="1121" y="599"/>
                    <a:pt x="1114" y="600"/>
                  </a:cubicBezTo>
                  <a:cubicBezTo>
                    <a:pt x="1107" y="602"/>
                    <a:pt x="1098" y="603"/>
                    <a:pt x="1088" y="603"/>
                  </a:cubicBezTo>
                  <a:close/>
                  <a:moveTo>
                    <a:pt x="1082" y="465"/>
                  </a:moveTo>
                  <a:cubicBezTo>
                    <a:pt x="1069" y="465"/>
                    <a:pt x="1060" y="469"/>
                    <a:pt x="1053" y="477"/>
                  </a:cubicBezTo>
                  <a:cubicBezTo>
                    <a:pt x="1045" y="485"/>
                    <a:pt x="1041" y="496"/>
                    <a:pt x="1040" y="510"/>
                  </a:cubicBezTo>
                  <a:lnTo>
                    <a:pt x="1119" y="510"/>
                  </a:lnTo>
                  <a:cubicBezTo>
                    <a:pt x="1119" y="495"/>
                    <a:pt x="1116" y="484"/>
                    <a:pt x="1109" y="477"/>
                  </a:cubicBezTo>
                  <a:cubicBezTo>
                    <a:pt x="1103" y="469"/>
                    <a:pt x="1094" y="465"/>
                    <a:pt x="1082" y="465"/>
                  </a:cubicBezTo>
                  <a:close/>
                  <a:moveTo>
                    <a:pt x="1199" y="600"/>
                  </a:moveTo>
                  <a:lnTo>
                    <a:pt x="1176" y="600"/>
                  </a:lnTo>
                  <a:lnTo>
                    <a:pt x="1176" y="385"/>
                  </a:lnTo>
                  <a:lnTo>
                    <a:pt x="1199" y="385"/>
                  </a:lnTo>
                  <a:lnTo>
                    <a:pt x="1199" y="600"/>
                  </a:lnTo>
                  <a:close/>
                  <a:moveTo>
                    <a:pt x="1306" y="603"/>
                  </a:moveTo>
                  <a:cubicBezTo>
                    <a:pt x="1283" y="603"/>
                    <a:pt x="1266" y="596"/>
                    <a:pt x="1253" y="582"/>
                  </a:cubicBezTo>
                  <a:cubicBezTo>
                    <a:pt x="1240" y="569"/>
                    <a:pt x="1234" y="550"/>
                    <a:pt x="1234" y="526"/>
                  </a:cubicBezTo>
                  <a:cubicBezTo>
                    <a:pt x="1234" y="501"/>
                    <a:pt x="1240" y="482"/>
                    <a:pt x="1252" y="468"/>
                  </a:cubicBezTo>
                  <a:cubicBezTo>
                    <a:pt x="1264" y="453"/>
                    <a:pt x="1280" y="446"/>
                    <a:pt x="1300" y="446"/>
                  </a:cubicBezTo>
                  <a:cubicBezTo>
                    <a:pt x="1319" y="446"/>
                    <a:pt x="1334" y="452"/>
                    <a:pt x="1345" y="465"/>
                  </a:cubicBezTo>
                  <a:cubicBezTo>
                    <a:pt x="1356" y="477"/>
                    <a:pt x="1361" y="494"/>
                    <a:pt x="1361" y="514"/>
                  </a:cubicBezTo>
                  <a:lnTo>
                    <a:pt x="1361" y="528"/>
                  </a:lnTo>
                  <a:lnTo>
                    <a:pt x="1257" y="528"/>
                  </a:lnTo>
                  <a:cubicBezTo>
                    <a:pt x="1258" y="546"/>
                    <a:pt x="1262" y="560"/>
                    <a:pt x="1271" y="569"/>
                  </a:cubicBezTo>
                  <a:cubicBezTo>
                    <a:pt x="1279" y="578"/>
                    <a:pt x="1291" y="583"/>
                    <a:pt x="1307" y="583"/>
                  </a:cubicBezTo>
                  <a:cubicBezTo>
                    <a:pt x="1323" y="583"/>
                    <a:pt x="1339" y="579"/>
                    <a:pt x="1355" y="572"/>
                  </a:cubicBezTo>
                  <a:lnTo>
                    <a:pt x="1355" y="593"/>
                  </a:lnTo>
                  <a:cubicBezTo>
                    <a:pt x="1347" y="596"/>
                    <a:pt x="1339" y="599"/>
                    <a:pt x="1332" y="600"/>
                  </a:cubicBezTo>
                  <a:cubicBezTo>
                    <a:pt x="1325" y="602"/>
                    <a:pt x="1316" y="603"/>
                    <a:pt x="1306" y="603"/>
                  </a:cubicBezTo>
                  <a:close/>
                  <a:moveTo>
                    <a:pt x="1300" y="465"/>
                  </a:moveTo>
                  <a:cubicBezTo>
                    <a:pt x="1287" y="465"/>
                    <a:pt x="1278" y="469"/>
                    <a:pt x="1271" y="477"/>
                  </a:cubicBezTo>
                  <a:cubicBezTo>
                    <a:pt x="1263" y="485"/>
                    <a:pt x="1259" y="496"/>
                    <a:pt x="1258" y="510"/>
                  </a:cubicBezTo>
                  <a:lnTo>
                    <a:pt x="1337" y="510"/>
                  </a:lnTo>
                  <a:cubicBezTo>
                    <a:pt x="1337" y="495"/>
                    <a:pt x="1334" y="484"/>
                    <a:pt x="1327" y="477"/>
                  </a:cubicBezTo>
                  <a:cubicBezTo>
                    <a:pt x="1321" y="469"/>
                    <a:pt x="1311" y="465"/>
                    <a:pt x="1300" y="465"/>
                  </a:cubicBezTo>
                  <a:close/>
                  <a:moveTo>
                    <a:pt x="1587" y="600"/>
                  </a:moveTo>
                  <a:lnTo>
                    <a:pt x="1587" y="502"/>
                  </a:lnTo>
                  <a:cubicBezTo>
                    <a:pt x="1587" y="490"/>
                    <a:pt x="1584" y="481"/>
                    <a:pt x="1579" y="475"/>
                  </a:cubicBezTo>
                  <a:cubicBezTo>
                    <a:pt x="1574" y="468"/>
                    <a:pt x="1566" y="465"/>
                    <a:pt x="1555" y="465"/>
                  </a:cubicBezTo>
                  <a:cubicBezTo>
                    <a:pt x="1541" y="465"/>
                    <a:pt x="1530" y="470"/>
                    <a:pt x="1524" y="478"/>
                  </a:cubicBezTo>
                  <a:cubicBezTo>
                    <a:pt x="1517" y="486"/>
                    <a:pt x="1513" y="499"/>
                    <a:pt x="1513" y="515"/>
                  </a:cubicBezTo>
                  <a:lnTo>
                    <a:pt x="1513" y="600"/>
                  </a:lnTo>
                  <a:lnTo>
                    <a:pt x="1491" y="600"/>
                  </a:lnTo>
                  <a:lnTo>
                    <a:pt x="1491" y="502"/>
                  </a:lnTo>
                  <a:cubicBezTo>
                    <a:pt x="1491" y="490"/>
                    <a:pt x="1488" y="481"/>
                    <a:pt x="1483" y="475"/>
                  </a:cubicBezTo>
                  <a:cubicBezTo>
                    <a:pt x="1478" y="468"/>
                    <a:pt x="1470" y="465"/>
                    <a:pt x="1459" y="465"/>
                  </a:cubicBezTo>
                  <a:cubicBezTo>
                    <a:pt x="1444" y="465"/>
                    <a:pt x="1434" y="470"/>
                    <a:pt x="1427" y="478"/>
                  </a:cubicBezTo>
                  <a:cubicBezTo>
                    <a:pt x="1421" y="487"/>
                    <a:pt x="1417" y="501"/>
                    <a:pt x="1417" y="521"/>
                  </a:cubicBezTo>
                  <a:lnTo>
                    <a:pt x="1417" y="600"/>
                  </a:lnTo>
                  <a:lnTo>
                    <a:pt x="1394" y="600"/>
                  </a:lnTo>
                  <a:lnTo>
                    <a:pt x="1394" y="449"/>
                  </a:lnTo>
                  <a:lnTo>
                    <a:pt x="1413" y="449"/>
                  </a:lnTo>
                  <a:lnTo>
                    <a:pt x="1417" y="469"/>
                  </a:lnTo>
                  <a:lnTo>
                    <a:pt x="1418" y="469"/>
                  </a:lnTo>
                  <a:cubicBezTo>
                    <a:pt x="1422" y="462"/>
                    <a:pt x="1428" y="456"/>
                    <a:pt x="1436" y="452"/>
                  </a:cubicBezTo>
                  <a:cubicBezTo>
                    <a:pt x="1444" y="448"/>
                    <a:pt x="1453" y="446"/>
                    <a:pt x="1462" y="446"/>
                  </a:cubicBezTo>
                  <a:cubicBezTo>
                    <a:pt x="1486" y="446"/>
                    <a:pt x="1502" y="455"/>
                    <a:pt x="1509" y="472"/>
                  </a:cubicBezTo>
                  <a:lnTo>
                    <a:pt x="1510" y="472"/>
                  </a:lnTo>
                  <a:cubicBezTo>
                    <a:pt x="1514" y="464"/>
                    <a:pt x="1521" y="457"/>
                    <a:pt x="1529" y="453"/>
                  </a:cubicBezTo>
                  <a:cubicBezTo>
                    <a:pt x="1538" y="448"/>
                    <a:pt x="1548" y="446"/>
                    <a:pt x="1559" y="446"/>
                  </a:cubicBezTo>
                  <a:cubicBezTo>
                    <a:pt x="1576" y="446"/>
                    <a:pt x="1588" y="450"/>
                    <a:pt x="1597" y="459"/>
                  </a:cubicBezTo>
                  <a:cubicBezTo>
                    <a:pt x="1605" y="468"/>
                    <a:pt x="1610" y="482"/>
                    <a:pt x="1610" y="501"/>
                  </a:cubicBezTo>
                  <a:lnTo>
                    <a:pt x="1610" y="600"/>
                  </a:lnTo>
                  <a:lnTo>
                    <a:pt x="1587" y="600"/>
                  </a:lnTo>
                  <a:close/>
                  <a:moveTo>
                    <a:pt x="1715" y="603"/>
                  </a:moveTo>
                  <a:cubicBezTo>
                    <a:pt x="1692" y="603"/>
                    <a:pt x="1675" y="596"/>
                    <a:pt x="1662" y="582"/>
                  </a:cubicBezTo>
                  <a:cubicBezTo>
                    <a:pt x="1649" y="569"/>
                    <a:pt x="1643" y="550"/>
                    <a:pt x="1643" y="526"/>
                  </a:cubicBezTo>
                  <a:cubicBezTo>
                    <a:pt x="1643" y="501"/>
                    <a:pt x="1649" y="482"/>
                    <a:pt x="1661" y="468"/>
                  </a:cubicBezTo>
                  <a:cubicBezTo>
                    <a:pt x="1673" y="453"/>
                    <a:pt x="1689" y="446"/>
                    <a:pt x="1709" y="446"/>
                  </a:cubicBezTo>
                  <a:cubicBezTo>
                    <a:pt x="1728" y="446"/>
                    <a:pt x="1743" y="452"/>
                    <a:pt x="1754" y="465"/>
                  </a:cubicBezTo>
                  <a:cubicBezTo>
                    <a:pt x="1765" y="477"/>
                    <a:pt x="1770" y="494"/>
                    <a:pt x="1770" y="514"/>
                  </a:cubicBezTo>
                  <a:lnTo>
                    <a:pt x="1770" y="528"/>
                  </a:lnTo>
                  <a:lnTo>
                    <a:pt x="1666" y="528"/>
                  </a:lnTo>
                  <a:cubicBezTo>
                    <a:pt x="1667" y="546"/>
                    <a:pt x="1671" y="560"/>
                    <a:pt x="1680" y="569"/>
                  </a:cubicBezTo>
                  <a:cubicBezTo>
                    <a:pt x="1688" y="578"/>
                    <a:pt x="1700" y="583"/>
                    <a:pt x="1716" y="583"/>
                  </a:cubicBezTo>
                  <a:cubicBezTo>
                    <a:pt x="1732" y="583"/>
                    <a:pt x="1748" y="579"/>
                    <a:pt x="1764" y="572"/>
                  </a:cubicBezTo>
                  <a:lnTo>
                    <a:pt x="1764" y="593"/>
                  </a:lnTo>
                  <a:cubicBezTo>
                    <a:pt x="1756" y="596"/>
                    <a:pt x="1748" y="599"/>
                    <a:pt x="1741" y="600"/>
                  </a:cubicBezTo>
                  <a:cubicBezTo>
                    <a:pt x="1734" y="602"/>
                    <a:pt x="1725" y="603"/>
                    <a:pt x="1715" y="603"/>
                  </a:cubicBezTo>
                  <a:close/>
                  <a:moveTo>
                    <a:pt x="1709" y="465"/>
                  </a:moveTo>
                  <a:cubicBezTo>
                    <a:pt x="1696" y="465"/>
                    <a:pt x="1687" y="469"/>
                    <a:pt x="1680" y="477"/>
                  </a:cubicBezTo>
                  <a:cubicBezTo>
                    <a:pt x="1672" y="485"/>
                    <a:pt x="1668" y="496"/>
                    <a:pt x="1667" y="510"/>
                  </a:cubicBezTo>
                  <a:lnTo>
                    <a:pt x="1746" y="510"/>
                  </a:lnTo>
                  <a:cubicBezTo>
                    <a:pt x="1746" y="495"/>
                    <a:pt x="1743" y="484"/>
                    <a:pt x="1736" y="477"/>
                  </a:cubicBezTo>
                  <a:cubicBezTo>
                    <a:pt x="1730" y="469"/>
                    <a:pt x="1721" y="465"/>
                    <a:pt x="1709" y="465"/>
                  </a:cubicBezTo>
                  <a:close/>
                  <a:moveTo>
                    <a:pt x="1907" y="600"/>
                  </a:moveTo>
                  <a:lnTo>
                    <a:pt x="1907" y="502"/>
                  </a:lnTo>
                  <a:cubicBezTo>
                    <a:pt x="1907" y="490"/>
                    <a:pt x="1904" y="481"/>
                    <a:pt x="1898" y="475"/>
                  </a:cubicBezTo>
                  <a:cubicBezTo>
                    <a:pt x="1893" y="468"/>
                    <a:pt x="1884" y="465"/>
                    <a:pt x="1872" y="465"/>
                  </a:cubicBezTo>
                  <a:cubicBezTo>
                    <a:pt x="1856" y="465"/>
                    <a:pt x="1845" y="470"/>
                    <a:pt x="1837" y="478"/>
                  </a:cubicBezTo>
                  <a:cubicBezTo>
                    <a:pt x="1830" y="487"/>
                    <a:pt x="1826" y="501"/>
                    <a:pt x="1826" y="521"/>
                  </a:cubicBezTo>
                  <a:lnTo>
                    <a:pt x="1826" y="600"/>
                  </a:lnTo>
                  <a:lnTo>
                    <a:pt x="1804" y="600"/>
                  </a:lnTo>
                  <a:lnTo>
                    <a:pt x="1804" y="449"/>
                  </a:lnTo>
                  <a:lnTo>
                    <a:pt x="1822" y="449"/>
                  </a:lnTo>
                  <a:lnTo>
                    <a:pt x="1826" y="469"/>
                  </a:lnTo>
                  <a:lnTo>
                    <a:pt x="1827" y="469"/>
                  </a:lnTo>
                  <a:cubicBezTo>
                    <a:pt x="1832" y="462"/>
                    <a:pt x="1838" y="456"/>
                    <a:pt x="1847" y="452"/>
                  </a:cubicBezTo>
                  <a:cubicBezTo>
                    <a:pt x="1855" y="448"/>
                    <a:pt x="1865" y="446"/>
                    <a:pt x="1875" y="446"/>
                  </a:cubicBezTo>
                  <a:cubicBezTo>
                    <a:pt x="1893" y="446"/>
                    <a:pt x="1907" y="450"/>
                    <a:pt x="1916" y="459"/>
                  </a:cubicBezTo>
                  <a:cubicBezTo>
                    <a:pt x="1925" y="468"/>
                    <a:pt x="1930" y="482"/>
                    <a:pt x="1930" y="501"/>
                  </a:cubicBezTo>
                  <a:lnTo>
                    <a:pt x="1930" y="600"/>
                  </a:lnTo>
                  <a:lnTo>
                    <a:pt x="1907" y="600"/>
                  </a:lnTo>
                  <a:close/>
                  <a:moveTo>
                    <a:pt x="2020" y="584"/>
                  </a:moveTo>
                  <a:cubicBezTo>
                    <a:pt x="2024" y="584"/>
                    <a:pt x="2028" y="583"/>
                    <a:pt x="2031" y="583"/>
                  </a:cubicBezTo>
                  <a:cubicBezTo>
                    <a:pt x="2035" y="582"/>
                    <a:pt x="2038" y="582"/>
                    <a:pt x="2040" y="581"/>
                  </a:cubicBezTo>
                  <a:lnTo>
                    <a:pt x="2040" y="599"/>
                  </a:lnTo>
                  <a:cubicBezTo>
                    <a:pt x="2038" y="600"/>
                    <a:pt x="2034" y="601"/>
                    <a:pt x="2029" y="601"/>
                  </a:cubicBezTo>
                  <a:cubicBezTo>
                    <a:pt x="2025" y="602"/>
                    <a:pt x="2020" y="603"/>
                    <a:pt x="2016" y="603"/>
                  </a:cubicBezTo>
                  <a:cubicBezTo>
                    <a:pt x="1987" y="603"/>
                    <a:pt x="1973" y="587"/>
                    <a:pt x="1973" y="556"/>
                  </a:cubicBezTo>
                  <a:lnTo>
                    <a:pt x="1973" y="467"/>
                  </a:lnTo>
                  <a:lnTo>
                    <a:pt x="1951" y="467"/>
                  </a:lnTo>
                  <a:lnTo>
                    <a:pt x="1951" y="456"/>
                  </a:lnTo>
                  <a:lnTo>
                    <a:pt x="1973" y="446"/>
                  </a:lnTo>
                  <a:lnTo>
                    <a:pt x="1982" y="414"/>
                  </a:lnTo>
                  <a:lnTo>
                    <a:pt x="1995" y="414"/>
                  </a:lnTo>
                  <a:lnTo>
                    <a:pt x="1995" y="449"/>
                  </a:lnTo>
                  <a:lnTo>
                    <a:pt x="2039" y="449"/>
                  </a:lnTo>
                  <a:lnTo>
                    <a:pt x="2039" y="467"/>
                  </a:lnTo>
                  <a:lnTo>
                    <a:pt x="1995" y="467"/>
                  </a:lnTo>
                  <a:lnTo>
                    <a:pt x="1995" y="555"/>
                  </a:lnTo>
                  <a:cubicBezTo>
                    <a:pt x="1995" y="565"/>
                    <a:pt x="1998" y="572"/>
                    <a:pt x="2002" y="576"/>
                  </a:cubicBezTo>
                  <a:cubicBezTo>
                    <a:pt x="2006" y="581"/>
                    <a:pt x="2012" y="584"/>
                    <a:pt x="2020" y="584"/>
                  </a:cubicBezTo>
                  <a:close/>
                  <a:moveTo>
                    <a:pt x="149" y="909"/>
                  </a:moveTo>
                  <a:cubicBezTo>
                    <a:pt x="149" y="933"/>
                    <a:pt x="143" y="952"/>
                    <a:pt x="131" y="966"/>
                  </a:cubicBezTo>
                  <a:cubicBezTo>
                    <a:pt x="118" y="980"/>
                    <a:pt x="101" y="987"/>
                    <a:pt x="79" y="987"/>
                  </a:cubicBezTo>
                  <a:cubicBezTo>
                    <a:pt x="66" y="987"/>
                    <a:pt x="54" y="984"/>
                    <a:pt x="43" y="977"/>
                  </a:cubicBezTo>
                  <a:cubicBezTo>
                    <a:pt x="33" y="971"/>
                    <a:pt x="25" y="962"/>
                    <a:pt x="19" y="950"/>
                  </a:cubicBezTo>
                  <a:cubicBezTo>
                    <a:pt x="13" y="938"/>
                    <a:pt x="10" y="924"/>
                    <a:pt x="10" y="909"/>
                  </a:cubicBezTo>
                  <a:cubicBezTo>
                    <a:pt x="10" y="884"/>
                    <a:pt x="17" y="865"/>
                    <a:pt x="29" y="851"/>
                  </a:cubicBezTo>
                  <a:cubicBezTo>
                    <a:pt x="41" y="837"/>
                    <a:pt x="58" y="830"/>
                    <a:pt x="80" y="830"/>
                  </a:cubicBezTo>
                  <a:cubicBezTo>
                    <a:pt x="101" y="830"/>
                    <a:pt x="118" y="837"/>
                    <a:pt x="130" y="851"/>
                  </a:cubicBezTo>
                  <a:cubicBezTo>
                    <a:pt x="143" y="865"/>
                    <a:pt x="149" y="885"/>
                    <a:pt x="149" y="909"/>
                  </a:cubicBezTo>
                  <a:close/>
                  <a:moveTo>
                    <a:pt x="34" y="909"/>
                  </a:moveTo>
                  <a:cubicBezTo>
                    <a:pt x="34" y="928"/>
                    <a:pt x="38" y="943"/>
                    <a:pt x="46" y="953"/>
                  </a:cubicBezTo>
                  <a:cubicBezTo>
                    <a:pt x="53" y="963"/>
                    <a:pt x="65" y="968"/>
                    <a:pt x="80" y="968"/>
                  </a:cubicBezTo>
                  <a:cubicBezTo>
                    <a:pt x="95" y="968"/>
                    <a:pt x="106" y="963"/>
                    <a:pt x="114" y="953"/>
                  </a:cubicBezTo>
                  <a:cubicBezTo>
                    <a:pt x="122" y="943"/>
                    <a:pt x="125" y="928"/>
                    <a:pt x="125" y="909"/>
                  </a:cubicBezTo>
                  <a:cubicBezTo>
                    <a:pt x="125" y="889"/>
                    <a:pt x="122" y="875"/>
                    <a:pt x="114" y="865"/>
                  </a:cubicBezTo>
                  <a:cubicBezTo>
                    <a:pt x="106" y="855"/>
                    <a:pt x="95" y="850"/>
                    <a:pt x="79" y="850"/>
                  </a:cubicBezTo>
                  <a:cubicBezTo>
                    <a:pt x="64" y="850"/>
                    <a:pt x="53" y="855"/>
                    <a:pt x="46" y="865"/>
                  </a:cubicBezTo>
                  <a:cubicBezTo>
                    <a:pt x="38" y="874"/>
                    <a:pt x="34" y="889"/>
                    <a:pt x="34" y="909"/>
                  </a:cubicBezTo>
                  <a:close/>
                  <a:moveTo>
                    <a:pt x="252" y="830"/>
                  </a:moveTo>
                  <a:cubicBezTo>
                    <a:pt x="259" y="830"/>
                    <a:pt x="265" y="831"/>
                    <a:pt x="270" y="832"/>
                  </a:cubicBezTo>
                  <a:lnTo>
                    <a:pt x="267" y="853"/>
                  </a:lnTo>
                  <a:cubicBezTo>
                    <a:pt x="261" y="852"/>
                    <a:pt x="255" y="851"/>
                    <a:pt x="251" y="851"/>
                  </a:cubicBezTo>
                  <a:cubicBezTo>
                    <a:pt x="238" y="851"/>
                    <a:pt x="228" y="856"/>
                    <a:pt x="219" y="866"/>
                  </a:cubicBezTo>
                  <a:cubicBezTo>
                    <a:pt x="211" y="876"/>
                    <a:pt x="206" y="888"/>
                    <a:pt x="206" y="903"/>
                  </a:cubicBezTo>
                  <a:lnTo>
                    <a:pt x="206" y="984"/>
                  </a:lnTo>
                  <a:lnTo>
                    <a:pt x="183" y="984"/>
                  </a:lnTo>
                  <a:lnTo>
                    <a:pt x="183" y="833"/>
                  </a:lnTo>
                  <a:lnTo>
                    <a:pt x="202" y="833"/>
                  </a:lnTo>
                  <a:lnTo>
                    <a:pt x="205" y="861"/>
                  </a:lnTo>
                  <a:lnTo>
                    <a:pt x="206" y="861"/>
                  </a:lnTo>
                  <a:cubicBezTo>
                    <a:pt x="212" y="851"/>
                    <a:pt x="218" y="844"/>
                    <a:pt x="226" y="838"/>
                  </a:cubicBezTo>
                  <a:cubicBezTo>
                    <a:pt x="234" y="833"/>
                    <a:pt x="243" y="830"/>
                    <a:pt x="252" y="830"/>
                  </a:cubicBezTo>
                  <a:close/>
                  <a:moveTo>
                    <a:pt x="389" y="984"/>
                  </a:moveTo>
                  <a:lnTo>
                    <a:pt x="366" y="984"/>
                  </a:lnTo>
                  <a:lnTo>
                    <a:pt x="366" y="833"/>
                  </a:lnTo>
                  <a:lnTo>
                    <a:pt x="389" y="833"/>
                  </a:lnTo>
                  <a:lnTo>
                    <a:pt x="389" y="984"/>
                  </a:lnTo>
                  <a:close/>
                  <a:moveTo>
                    <a:pt x="364" y="792"/>
                  </a:moveTo>
                  <a:cubicBezTo>
                    <a:pt x="364" y="787"/>
                    <a:pt x="365" y="783"/>
                    <a:pt x="368" y="781"/>
                  </a:cubicBezTo>
                  <a:cubicBezTo>
                    <a:pt x="371" y="778"/>
                    <a:pt x="374" y="777"/>
                    <a:pt x="378" y="777"/>
                  </a:cubicBezTo>
                  <a:cubicBezTo>
                    <a:pt x="381" y="777"/>
                    <a:pt x="384" y="778"/>
                    <a:pt x="387" y="781"/>
                  </a:cubicBezTo>
                  <a:cubicBezTo>
                    <a:pt x="390" y="783"/>
                    <a:pt x="391" y="787"/>
                    <a:pt x="391" y="792"/>
                  </a:cubicBezTo>
                  <a:cubicBezTo>
                    <a:pt x="391" y="797"/>
                    <a:pt x="390" y="801"/>
                    <a:pt x="387" y="804"/>
                  </a:cubicBezTo>
                  <a:cubicBezTo>
                    <a:pt x="384" y="806"/>
                    <a:pt x="381" y="807"/>
                    <a:pt x="378" y="807"/>
                  </a:cubicBezTo>
                  <a:cubicBezTo>
                    <a:pt x="374" y="807"/>
                    <a:pt x="371" y="806"/>
                    <a:pt x="368" y="804"/>
                  </a:cubicBezTo>
                  <a:cubicBezTo>
                    <a:pt x="365" y="801"/>
                    <a:pt x="364" y="797"/>
                    <a:pt x="364" y="792"/>
                  </a:cubicBezTo>
                  <a:close/>
                  <a:moveTo>
                    <a:pt x="492" y="987"/>
                  </a:moveTo>
                  <a:cubicBezTo>
                    <a:pt x="470" y="987"/>
                    <a:pt x="453" y="980"/>
                    <a:pt x="441" y="967"/>
                  </a:cubicBezTo>
                  <a:cubicBezTo>
                    <a:pt x="429" y="953"/>
                    <a:pt x="423" y="934"/>
                    <a:pt x="423" y="910"/>
                  </a:cubicBezTo>
                  <a:cubicBezTo>
                    <a:pt x="423" y="884"/>
                    <a:pt x="429" y="865"/>
                    <a:pt x="441" y="851"/>
                  </a:cubicBezTo>
                  <a:cubicBezTo>
                    <a:pt x="454" y="837"/>
                    <a:pt x="471" y="830"/>
                    <a:pt x="493" y="830"/>
                  </a:cubicBezTo>
                  <a:cubicBezTo>
                    <a:pt x="501" y="830"/>
                    <a:pt x="508" y="831"/>
                    <a:pt x="515" y="833"/>
                  </a:cubicBezTo>
                  <a:cubicBezTo>
                    <a:pt x="522" y="834"/>
                    <a:pt x="528" y="836"/>
                    <a:pt x="532" y="838"/>
                  </a:cubicBezTo>
                  <a:lnTo>
                    <a:pt x="525" y="858"/>
                  </a:lnTo>
                  <a:cubicBezTo>
                    <a:pt x="520" y="856"/>
                    <a:pt x="515" y="854"/>
                    <a:pt x="509" y="853"/>
                  </a:cubicBezTo>
                  <a:cubicBezTo>
                    <a:pt x="503" y="851"/>
                    <a:pt x="497" y="851"/>
                    <a:pt x="493" y="851"/>
                  </a:cubicBezTo>
                  <a:cubicBezTo>
                    <a:pt x="462" y="851"/>
                    <a:pt x="447" y="870"/>
                    <a:pt x="447" y="909"/>
                  </a:cubicBezTo>
                  <a:cubicBezTo>
                    <a:pt x="447" y="928"/>
                    <a:pt x="451" y="942"/>
                    <a:pt x="458" y="952"/>
                  </a:cubicBezTo>
                  <a:cubicBezTo>
                    <a:pt x="466" y="962"/>
                    <a:pt x="477" y="967"/>
                    <a:pt x="491" y="967"/>
                  </a:cubicBezTo>
                  <a:cubicBezTo>
                    <a:pt x="504" y="967"/>
                    <a:pt x="517" y="964"/>
                    <a:pt x="530" y="959"/>
                  </a:cubicBezTo>
                  <a:lnTo>
                    <a:pt x="530" y="979"/>
                  </a:lnTo>
                  <a:cubicBezTo>
                    <a:pt x="520" y="984"/>
                    <a:pt x="507" y="987"/>
                    <a:pt x="492" y="987"/>
                  </a:cubicBezTo>
                  <a:close/>
                  <a:moveTo>
                    <a:pt x="690" y="909"/>
                  </a:moveTo>
                  <a:cubicBezTo>
                    <a:pt x="690" y="933"/>
                    <a:pt x="684" y="952"/>
                    <a:pt x="672" y="966"/>
                  </a:cubicBezTo>
                  <a:cubicBezTo>
                    <a:pt x="659" y="980"/>
                    <a:pt x="642" y="987"/>
                    <a:pt x="620" y="987"/>
                  </a:cubicBezTo>
                  <a:cubicBezTo>
                    <a:pt x="607" y="987"/>
                    <a:pt x="595" y="984"/>
                    <a:pt x="584" y="977"/>
                  </a:cubicBezTo>
                  <a:cubicBezTo>
                    <a:pt x="574" y="971"/>
                    <a:pt x="566" y="962"/>
                    <a:pt x="560" y="950"/>
                  </a:cubicBezTo>
                  <a:cubicBezTo>
                    <a:pt x="554" y="938"/>
                    <a:pt x="552" y="924"/>
                    <a:pt x="552" y="909"/>
                  </a:cubicBezTo>
                  <a:cubicBezTo>
                    <a:pt x="552" y="884"/>
                    <a:pt x="558" y="865"/>
                    <a:pt x="570" y="851"/>
                  </a:cubicBezTo>
                  <a:cubicBezTo>
                    <a:pt x="582" y="837"/>
                    <a:pt x="599" y="830"/>
                    <a:pt x="621" y="830"/>
                  </a:cubicBezTo>
                  <a:cubicBezTo>
                    <a:pt x="642" y="830"/>
                    <a:pt x="659" y="837"/>
                    <a:pt x="672" y="851"/>
                  </a:cubicBezTo>
                  <a:cubicBezTo>
                    <a:pt x="684" y="865"/>
                    <a:pt x="690" y="885"/>
                    <a:pt x="690" y="909"/>
                  </a:cubicBezTo>
                  <a:close/>
                  <a:moveTo>
                    <a:pt x="575" y="909"/>
                  </a:moveTo>
                  <a:cubicBezTo>
                    <a:pt x="575" y="928"/>
                    <a:pt x="579" y="943"/>
                    <a:pt x="587" y="953"/>
                  </a:cubicBezTo>
                  <a:cubicBezTo>
                    <a:pt x="595" y="963"/>
                    <a:pt x="606" y="968"/>
                    <a:pt x="621" y="968"/>
                  </a:cubicBezTo>
                  <a:cubicBezTo>
                    <a:pt x="636" y="968"/>
                    <a:pt x="647" y="963"/>
                    <a:pt x="655" y="953"/>
                  </a:cubicBezTo>
                  <a:cubicBezTo>
                    <a:pt x="663" y="943"/>
                    <a:pt x="667" y="928"/>
                    <a:pt x="667" y="909"/>
                  </a:cubicBezTo>
                  <a:cubicBezTo>
                    <a:pt x="667" y="889"/>
                    <a:pt x="663" y="875"/>
                    <a:pt x="655" y="865"/>
                  </a:cubicBezTo>
                  <a:cubicBezTo>
                    <a:pt x="647" y="855"/>
                    <a:pt x="636" y="850"/>
                    <a:pt x="621" y="850"/>
                  </a:cubicBezTo>
                  <a:cubicBezTo>
                    <a:pt x="606" y="850"/>
                    <a:pt x="594" y="855"/>
                    <a:pt x="587" y="865"/>
                  </a:cubicBezTo>
                  <a:cubicBezTo>
                    <a:pt x="579" y="874"/>
                    <a:pt x="575" y="889"/>
                    <a:pt x="575" y="909"/>
                  </a:cubicBezTo>
                  <a:close/>
                  <a:moveTo>
                    <a:pt x="828" y="984"/>
                  </a:moveTo>
                  <a:lnTo>
                    <a:pt x="828" y="886"/>
                  </a:lnTo>
                  <a:cubicBezTo>
                    <a:pt x="828" y="874"/>
                    <a:pt x="825" y="865"/>
                    <a:pt x="820" y="859"/>
                  </a:cubicBezTo>
                  <a:cubicBezTo>
                    <a:pt x="814" y="853"/>
                    <a:pt x="805" y="850"/>
                    <a:pt x="793" y="850"/>
                  </a:cubicBezTo>
                  <a:cubicBezTo>
                    <a:pt x="777" y="850"/>
                    <a:pt x="766" y="854"/>
                    <a:pt x="758" y="863"/>
                  </a:cubicBezTo>
                  <a:cubicBezTo>
                    <a:pt x="751" y="871"/>
                    <a:pt x="747" y="885"/>
                    <a:pt x="747" y="905"/>
                  </a:cubicBezTo>
                  <a:lnTo>
                    <a:pt x="747" y="984"/>
                  </a:lnTo>
                  <a:lnTo>
                    <a:pt x="725" y="984"/>
                  </a:lnTo>
                  <a:lnTo>
                    <a:pt x="725" y="833"/>
                  </a:lnTo>
                  <a:lnTo>
                    <a:pt x="743" y="833"/>
                  </a:lnTo>
                  <a:lnTo>
                    <a:pt x="747" y="854"/>
                  </a:lnTo>
                  <a:lnTo>
                    <a:pt x="748" y="854"/>
                  </a:lnTo>
                  <a:cubicBezTo>
                    <a:pt x="753" y="846"/>
                    <a:pt x="759" y="841"/>
                    <a:pt x="768" y="836"/>
                  </a:cubicBezTo>
                  <a:cubicBezTo>
                    <a:pt x="776" y="832"/>
                    <a:pt x="786" y="830"/>
                    <a:pt x="796" y="830"/>
                  </a:cubicBezTo>
                  <a:cubicBezTo>
                    <a:pt x="814" y="830"/>
                    <a:pt x="828" y="835"/>
                    <a:pt x="837" y="844"/>
                  </a:cubicBezTo>
                  <a:cubicBezTo>
                    <a:pt x="846" y="852"/>
                    <a:pt x="851" y="866"/>
                    <a:pt x="851" y="886"/>
                  </a:cubicBezTo>
                  <a:lnTo>
                    <a:pt x="851" y="984"/>
                  </a:lnTo>
                  <a:lnTo>
                    <a:pt x="828" y="984"/>
                  </a:lnTo>
                  <a:close/>
                  <a:moveTo>
                    <a:pt x="1026" y="987"/>
                  </a:moveTo>
                  <a:cubicBezTo>
                    <a:pt x="1004" y="987"/>
                    <a:pt x="987" y="980"/>
                    <a:pt x="975" y="967"/>
                  </a:cubicBezTo>
                  <a:cubicBezTo>
                    <a:pt x="963" y="953"/>
                    <a:pt x="957" y="934"/>
                    <a:pt x="957" y="910"/>
                  </a:cubicBezTo>
                  <a:cubicBezTo>
                    <a:pt x="957" y="884"/>
                    <a:pt x="963" y="865"/>
                    <a:pt x="975" y="851"/>
                  </a:cubicBezTo>
                  <a:cubicBezTo>
                    <a:pt x="987" y="837"/>
                    <a:pt x="1005" y="830"/>
                    <a:pt x="1027" y="830"/>
                  </a:cubicBezTo>
                  <a:cubicBezTo>
                    <a:pt x="1034" y="830"/>
                    <a:pt x="1042" y="831"/>
                    <a:pt x="1049" y="833"/>
                  </a:cubicBezTo>
                  <a:cubicBezTo>
                    <a:pt x="1056" y="834"/>
                    <a:pt x="1062" y="836"/>
                    <a:pt x="1066" y="838"/>
                  </a:cubicBezTo>
                  <a:lnTo>
                    <a:pt x="1059" y="858"/>
                  </a:lnTo>
                  <a:cubicBezTo>
                    <a:pt x="1054" y="856"/>
                    <a:pt x="1048" y="854"/>
                    <a:pt x="1042" y="853"/>
                  </a:cubicBezTo>
                  <a:cubicBezTo>
                    <a:pt x="1036" y="851"/>
                    <a:pt x="1031" y="851"/>
                    <a:pt x="1027" y="851"/>
                  </a:cubicBezTo>
                  <a:cubicBezTo>
                    <a:pt x="996" y="851"/>
                    <a:pt x="981" y="870"/>
                    <a:pt x="981" y="909"/>
                  </a:cubicBezTo>
                  <a:cubicBezTo>
                    <a:pt x="981" y="928"/>
                    <a:pt x="984" y="942"/>
                    <a:pt x="992" y="952"/>
                  </a:cubicBezTo>
                  <a:cubicBezTo>
                    <a:pt x="999" y="962"/>
                    <a:pt x="1010" y="967"/>
                    <a:pt x="1025" y="967"/>
                  </a:cubicBezTo>
                  <a:cubicBezTo>
                    <a:pt x="1038" y="967"/>
                    <a:pt x="1051" y="964"/>
                    <a:pt x="1064" y="959"/>
                  </a:cubicBezTo>
                  <a:lnTo>
                    <a:pt x="1064" y="979"/>
                  </a:lnTo>
                  <a:cubicBezTo>
                    <a:pt x="1054" y="984"/>
                    <a:pt x="1041" y="987"/>
                    <a:pt x="1026" y="987"/>
                  </a:cubicBezTo>
                  <a:close/>
                  <a:moveTo>
                    <a:pt x="1117" y="984"/>
                  </a:moveTo>
                  <a:lnTo>
                    <a:pt x="1094" y="984"/>
                  </a:lnTo>
                  <a:lnTo>
                    <a:pt x="1094" y="770"/>
                  </a:lnTo>
                  <a:lnTo>
                    <a:pt x="1117" y="770"/>
                  </a:lnTo>
                  <a:lnTo>
                    <a:pt x="1117" y="984"/>
                  </a:lnTo>
                  <a:close/>
                  <a:moveTo>
                    <a:pt x="1182" y="984"/>
                  </a:moveTo>
                  <a:lnTo>
                    <a:pt x="1159" y="984"/>
                  </a:lnTo>
                  <a:lnTo>
                    <a:pt x="1159" y="833"/>
                  </a:lnTo>
                  <a:lnTo>
                    <a:pt x="1182" y="833"/>
                  </a:lnTo>
                  <a:lnTo>
                    <a:pt x="1182" y="984"/>
                  </a:lnTo>
                  <a:close/>
                  <a:moveTo>
                    <a:pt x="1157" y="792"/>
                  </a:moveTo>
                  <a:cubicBezTo>
                    <a:pt x="1157" y="787"/>
                    <a:pt x="1159" y="783"/>
                    <a:pt x="1161" y="781"/>
                  </a:cubicBezTo>
                  <a:cubicBezTo>
                    <a:pt x="1164" y="778"/>
                    <a:pt x="1167" y="777"/>
                    <a:pt x="1171" y="777"/>
                  </a:cubicBezTo>
                  <a:cubicBezTo>
                    <a:pt x="1174" y="777"/>
                    <a:pt x="1178" y="778"/>
                    <a:pt x="1180" y="781"/>
                  </a:cubicBezTo>
                  <a:cubicBezTo>
                    <a:pt x="1183" y="783"/>
                    <a:pt x="1184" y="787"/>
                    <a:pt x="1184" y="792"/>
                  </a:cubicBezTo>
                  <a:cubicBezTo>
                    <a:pt x="1184" y="797"/>
                    <a:pt x="1183" y="801"/>
                    <a:pt x="1180" y="804"/>
                  </a:cubicBezTo>
                  <a:cubicBezTo>
                    <a:pt x="1178" y="806"/>
                    <a:pt x="1174" y="807"/>
                    <a:pt x="1171" y="807"/>
                  </a:cubicBezTo>
                  <a:cubicBezTo>
                    <a:pt x="1167" y="807"/>
                    <a:pt x="1164" y="806"/>
                    <a:pt x="1161" y="804"/>
                  </a:cubicBezTo>
                  <a:cubicBezTo>
                    <a:pt x="1159" y="801"/>
                    <a:pt x="1157" y="797"/>
                    <a:pt x="1157" y="792"/>
                  </a:cubicBezTo>
                  <a:close/>
                  <a:moveTo>
                    <a:pt x="1285" y="987"/>
                  </a:moveTo>
                  <a:cubicBezTo>
                    <a:pt x="1263" y="987"/>
                    <a:pt x="1246" y="980"/>
                    <a:pt x="1234" y="967"/>
                  </a:cubicBezTo>
                  <a:cubicBezTo>
                    <a:pt x="1222" y="953"/>
                    <a:pt x="1216" y="934"/>
                    <a:pt x="1216" y="910"/>
                  </a:cubicBezTo>
                  <a:cubicBezTo>
                    <a:pt x="1216" y="884"/>
                    <a:pt x="1222" y="865"/>
                    <a:pt x="1235" y="851"/>
                  </a:cubicBezTo>
                  <a:cubicBezTo>
                    <a:pt x="1247" y="837"/>
                    <a:pt x="1264" y="830"/>
                    <a:pt x="1287" y="830"/>
                  </a:cubicBezTo>
                  <a:cubicBezTo>
                    <a:pt x="1294" y="830"/>
                    <a:pt x="1301" y="831"/>
                    <a:pt x="1308" y="833"/>
                  </a:cubicBezTo>
                  <a:cubicBezTo>
                    <a:pt x="1316" y="834"/>
                    <a:pt x="1321" y="836"/>
                    <a:pt x="1325" y="838"/>
                  </a:cubicBezTo>
                  <a:lnTo>
                    <a:pt x="1318" y="858"/>
                  </a:lnTo>
                  <a:cubicBezTo>
                    <a:pt x="1313" y="856"/>
                    <a:pt x="1308" y="854"/>
                    <a:pt x="1302" y="853"/>
                  </a:cubicBezTo>
                  <a:cubicBezTo>
                    <a:pt x="1296" y="851"/>
                    <a:pt x="1291" y="851"/>
                    <a:pt x="1286" y="851"/>
                  </a:cubicBezTo>
                  <a:cubicBezTo>
                    <a:pt x="1255" y="851"/>
                    <a:pt x="1240" y="870"/>
                    <a:pt x="1240" y="909"/>
                  </a:cubicBezTo>
                  <a:cubicBezTo>
                    <a:pt x="1240" y="928"/>
                    <a:pt x="1244" y="942"/>
                    <a:pt x="1251" y="952"/>
                  </a:cubicBezTo>
                  <a:cubicBezTo>
                    <a:pt x="1259" y="962"/>
                    <a:pt x="1270" y="967"/>
                    <a:pt x="1285" y="967"/>
                  </a:cubicBezTo>
                  <a:cubicBezTo>
                    <a:pt x="1297" y="967"/>
                    <a:pt x="1310" y="964"/>
                    <a:pt x="1323" y="959"/>
                  </a:cubicBezTo>
                  <a:lnTo>
                    <a:pt x="1323" y="979"/>
                  </a:lnTo>
                  <a:cubicBezTo>
                    <a:pt x="1313" y="984"/>
                    <a:pt x="1300" y="987"/>
                    <a:pt x="1285" y="987"/>
                  </a:cubicBezTo>
                  <a:close/>
                  <a:moveTo>
                    <a:pt x="1376" y="907"/>
                  </a:moveTo>
                  <a:cubicBezTo>
                    <a:pt x="1380" y="901"/>
                    <a:pt x="1386" y="894"/>
                    <a:pt x="1394" y="885"/>
                  </a:cubicBezTo>
                  <a:lnTo>
                    <a:pt x="1443" y="833"/>
                  </a:lnTo>
                  <a:lnTo>
                    <a:pt x="1470" y="833"/>
                  </a:lnTo>
                  <a:lnTo>
                    <a:pt x="1409" y="898"/>
                  </a:lnTo>
                  <a:lnTo>
                    <a:pt x="1474" y="984"/>
                  </a:lnTo>
                  <a:lnTo>
                    <a:pt x="1446" y="984"/>
                  </a:lnTo>
                  <a:lnTo>
                    <a:pt x="1393" y="913"/>
                  </a:lnTo>
                  <a:lnTo>
                    <a:pt x="1376" y="928"/>
                  </a:lnTo>
                  <a:lnTo>
                    <a:pt x="1376" y="984"/>
                  </a:lnTo>
                  <a:lnTo>
                    <a:pt x="1353" y="984"/>
                  </a:lnTo>
                  <a:lnTo>
                    <a:pt x="1353" y="770"/>
                  </a:lnTo>
                  <a:lnTo>
                    <a:pt x="1376" y="770"/>
                  </a:lnTo>
                  <a:lnTo>
                    <a:pt x="1376" y="883"/>
                  </a:lnTo>
                  <a:cubicBezTo>
                    <a:pt x="1376" y="888"/>
                    <a:pt x="1375" y="896"/>
                    <a:pt x="1375" y="907"/>
                  </a:cubicBezTo>
                  <a:lnTo>
                    <a:pt x="1376" y="907"/>
                  </a:lnTo>
                  <a:close/>
                  <a:moveTo>
                    <a:pt x="149" y="1293"/>
                  </a:moveTo>
                  <a:cubicBezTo>
                    <a:pt x="149" y="1318"/>
                    <a:pt x="143" y="1337"/>
                    <a:pt x="131" y="1351"/>
                  </a:cubicBezTo>
                  <a:cubicBezTo>
                    <a:pt x="118" y="1364"/>
                    <a:pt x="101" y="1371"/>
                    <a:pt x="79" y="1371"/>
                  </a:cubicBezTo>
                  <a:cubicBezTo>
                    <a:pt x="66" y="1371"/>
                    <a:pt x="54" y="1368"/>
                    <a:pt x="43" y="1362"/>
                  </a:cubicBezTo>
                  <a:cubicBezTo>
                    <a:pt x="33" y="1355"/>
                    <a:pt x="25" y="1346"/>
                    <a:pt x="19" y="1334"/>
                  </a:cubicBezTo>
                  <a:cubicBezTo>
                    <a:pt x="13" y="1323"/>
                    <a:pt x="10" y="1309"/>
                    <a:pt x="10" y="1293"/>
                  </a:cubicBezTo>
                  <a:cubicBezTo>
                    <a:pt x="10" y="1268"/>
                    <a:pt x="17" y="1249"/>
                    <a:pt x="29" y="1235"/>
                  </a:cubicBezTo>
                  <a:cubicBezTo>
                    <a:pt x="41" y="1222"/>
                    <a:pt x="58" y="1215"/>
                    <a:pt x="80" y="1215"/>
                  </a:cubicBezTo>
                  <a:cubicBezTo>
                    <a:pt x="101" y="1215"/>
                    <a:pt x="118" y="1222"/>
                    <a:pt x="130" y="1236"/>
                  </a:cubicBezTo>
                  <a:cubicBezTo>
                    <a:pt x="143" y="1250"/>
                    <a:pt x="149" y="1269"/>
                    <a:pt x="149" y="1293"/>
                  </a:cubicBezTo>
                  <a:close/>
                  <a:moveTo>
                    <a:pt x="34" y="1293"/>
                  </a:moveTo>
                  <a:cubicBezTo>
                    <a:pt x="34" y="1312"/>
                    <a:pt x="38" y="1327"/>
                    <a:pt x="46" y="1337"/>
                  </a:cubicBezTo>
                  <a:cubicBezTo>
                    <a:pt x="53" y="1347"/>
                    <a:pt x="65" y="1352"/>
                    <a:pt x="80" y="1352"/>
                  </a:cubicBezTo>
                  <a:cubicBezTo>
                    <a:pt x="95" y="1352"/>
                    <a:pt x="106" y="1347"/>
                    <a:pt x="114" y="1337"/>
                  </a:cubicBezTo>
                  <a:cubicBezTo>
                    <a:pt x="122" y="1327"/>
                    <a:pt x="125" y="1312"/>
                    <a:pt x="125" y="1293"/>
                  </a:cubicBezTo>
                  <a:cubicBezTo>
                    <a:pt x="125" y="1274"/>
                    <a:pt x="122" y="1259"/>
                    <a:pt x="114" y="1249"/>
                  </a:cubicBezTo>
                  <a:cubicBezTo>
                    <a:pt x="106" y="1239"/>
                    <a:pt x="95" y="1234"/>
                    <a:pt x="79" y="1234"/>
                  </a:cubicBezTo>
                  <a:cubicBezTo>
                    <a:pt x="64" y="1234"/>
                    <a:pt x="53" y="1239"/>
                    <a:pt x="46" y="1249"/>
                  </a:cubicBezTo>
                  <a:cubicBezTo>
                    <a:pt x="38" y="1259"/>
                    <a:pt x="34" y="1273"/>
                    <a:pt x="34" y="1293"/>
                  </a:cubicBezTo>
                  <a:close/>
                  <a:moveTo>
                    <a:pt x="287" y="1369"/>
                  </a:moveTo>
                  <a:lnTo>
                    <a:pt x="287" y="1271"/>
                  </a:lnTo>
                  <a:cubicBezTo>
                    <a:pt x="287" y="1258"/>
                    <a:pt x="284" y="1249"/>
                    <a:pt x="278" y="1243"/>
                  </a:cubicBezTo>
                  <a:cubicBezTo>
                    <a:pt x="273" y="1237"/>
                    <a:pt x="264" y="1234"/>
                    <a:pt x="252" y="1234"/>
                  </a:cubicBezTo>
                  <a:cubicBezTo>
                    <a:pt x="236" y="1234"/>
                    <a:pt x="225" y="1238"/>
                    <a:pt x="217" y="1247"/>
                  </a:cubicBezTo>
                  <a:cubicBezTo>
                    <a:pt x="210" y="1256"/>
                    <a:pt x="206" y="1270"/>
                    <a:pt x="206" y="1289"/>
                  </a:cubicBezTo>
                  <a:lnTo>
                    <a:pt x="206" y="1369"/>
                  </a:lnTo>
                  <a:lnTo>
                    <a:pt x="183" y="1369"/>
                  </a:lnTo>
                  <a:lnTo>
                    <a:pt x="183" y="1218"/>
                  </a:lnTo>
                  <a:lnTo>
                    <a:pt x="202" y="1218"/>
                  </a:lnTo>
                  <a:lnTo>
                    <a:pt x="206" y="1238"/>
                  </a:lnTo>
                  <a:lnTo>
                    <a:pt x="207" y="1238"/>
                  </a:lnTo>
                  <a:cubicBezTo>
                    <a:pt x="211" y="1231"/>
                    <a:pt x="218" y="1225"/>
                    <a:pt x="226" y="1221"/>
                  </a:cubicBezTo>
                  <a:cubicBezTo>
                    <a:pt x="235" y="1217"/>
                    <a:pt x="244" y="1215"/>
                    <a:pt x="255" y="1215"/>
                  </a:cubicBezTo>
                  <a:cubicBezTo>
                    <a:pt x="273" y="1215"/>
                    <a:pt x="287" y="1219"/>
                    <a:pt x="296" y="1228"/>
                  </a:cubicBezTo>
                  <a:cubicBezTo>
                    <a:pt x="305" y="1237"/>
                    <a:pt x="310" y="1251"/>
                    <a:pt x="310" y="1270"/>
                  </a:cubicBezTo>
                  <a:lnTo>
                    <a:pt x="310" y="1369"/>
                  </a:lnTo>
                  <a:lnTo>
                    <a:pt x="287" y="1369"/>
                  </a:lnTo>
                  <a:close/>
                  <a:moveTo>
                    <a:pt x="714" y="1354"/>
                  </a:moveTo>
                  <a:cubicBezTo>
                    <a:pt x="714" y="1348"/>
                    <a:pt x="715" y="1343"/>
                    <a:pt x="718" y="1340"/>
                  </a:cubicBezTo>
                  <a:cubicBezTo>
                    <a:pt x="721" y="1337"/>
                    <a:pt x="725" y="1335"/>
                    <a:pt x="730" y="1335"/>
                  </a:cubicBezTo>
                  <a:cubicBezTo>
                    <a:pt x="736" y="1335"/>
                    <a:pt x="740" y="1337"/>
                    <a:pt x="743" y="1340"/>
                  </a:cubicBezTo>
                  <a:cubicBezTo>
                    <a:pt x="746" y="1343"/>
                    <a:pt x="747" y="1348"/>
                    <a:pt x="747" y="1354"/>
                  </a:cubicBezTo>
                  <a:cubicBezTo>
                    <a:pt x="747" y="1360"/>
                    <a:pt x="746" y="1364"/>
                    <a:pt x="743" y="1368"/>
                  </a:cubicBezTo>
                  <a:cubicBezTo>
                    <a:pt x="740" y="1371"/>
                    <a:pt x="736" y="1372"/>
                    <a:pt x="730" y="1372"/>
                  </a:cubicBezTo>
                  <a:cubicBezTo>
                    <a:pt x="726" y="1372"/>
                    <a:pt x="722" y="1371"/>
                    <a:pt x="719" y="1368"/>
                  </a:cubicBezTo>
                  <a:cubicBezTo>
                    <a:pt x="716" y="1365"/>
                    <a:pt x="714" y="1361"/>
                    <a:pt x="714" y="1354"/>
                  </a:cubicBezTo>
                  <a:close/>
                  <a:moveTo>
                    <a:pt x="977" y="1315"/>
                  </a:moveTo>
                  <a:cubicBezTo>
                    <a:pt x="977" y="1333"/>
                    <a:pt x="971" y="1347"/>
                    <a:pt x="958" y="1356"/>
                  </a:cubicBezTo>
                  <a:cubicBezTo>
                    <a:pt x="945" y="1366"/>
                    <a:pt x="927" y="1371"/>
                    <a:pt x="905" y="1371"/>
                  </a:cubicBezTo>
                  <a:cubicBezTo>
                    <a:pt x="882" y="1371"/>
                    <a:pt x="863" y="1368"/>
                    <a:pt x="850" y="1362"/>
                  </a:cubicBezTo>
                  <a:lnTo>
                    <a:pt x="850" y="1339"/>
                  </a:lnTo>
                  <a:cubicBezTo>
                    <a:pt x="859" y="1343"/>
                    <a:pt x="868" y="1346"/>
                    <a:pt x="877" y="1348"/>
                  </a:cubicBezTo>
                  <a:cubicBezTo>
                    <a:pt x="887" y="1350"/>
                    <a:pt x="897" y="1351"/>
                    <a:pt x="906" y="1351"/>
                  </a:cubicBezTo>
                  <a:cubicBezTo>
                    <a:pt x="922" y="1351"/>
                    <a:pt x="934" y="1348"/>
                    <a:pt x="942" y="1342"/>
                  </a:cubicBezTo>
                  <a:cubicBezTo>
                    <a:pt x="949" y="1336"/>
                    <a:pt x="953" y="1328"/>
                    <a:pt x="953" y="1317"/>
                  </a:cubicBezTo>
                  <a:cubicBezTo>
                    <a:pt x="953" y="1310"/>
                    <a:pt x="952" y="1304"/>
                    <a:pt x="949" y="1300"/>
                  </a:cubicBezTo>
                  <a:cubicBezTo>
                    <a:pt x="946" y="1296"/>
                    <a:pt x="942" y="1291"/>
                    <a:pt x="935" y="1288"/>
                  </a:cubicBezTo>
                  <a:cubicBezTo>
                    <a:pt x="929" y="1284"/>
                    <a:pt x="919" y="1280"/>
                    <a:pt x="905" y="1275"/>
                  </a:cubicBezTo>
                  <a:cubicBezTo>
                    <a:pt x="886" y="1268"/>
                    <a:pt x="873" y="1260"/>
                    <a:pt x="865" y="1251"/>
                  </a:cubicBezTo>
                  <a:cubicBezTo>
                    <a:pt x="857" y="1242"/>
                    <a:pt x="853" y="1230"/>
                    <a:pt x="853" y="1215"/>
                  </a:cubicBezTo>
                  <a:cubicBezTo>
                    <a:pt x="853" y="1200"/>
                    <a:pt x="859" y="1187"/>
                    <a:pt x="870" y="1178"/>
                  </a:cubicBezTo>
                  <a:cubicBezTo>
                    <a:pt x="882" y="1169"/>
                    <a:pt x="898" y="1164"/>
                    <a:pt x="917" y="1164"/>
                  </a:cubicBezTo>
                  <a:cubicBezTo>
                    <a:pt x="937" y="1164"/>
                    <a:pt x="955" y="1168"/>
                    <a:pt x="972" y="1175"/>
                  </a:cubicBezTo>
                  <a:lnTo>
                    <a:pt x="965" y="1196"/>
                  </a:lnTo>
                  <a:cubicBezTo>
                    <a:pt x="948" y="1189"/>
                    <a:pt x="932" y="1185"/>
                    <a:pt x="916" y="1185"/>
                  </a:cubicBezTo>
                  <a:cubicBezTo>
                    <a:pt x="904" y="1185"/>
                    <a:pt x="894" y="1188"/>
                    <a:pt x="887" y="1193"/>
                  </a:cubicBezTo>
                  <a:cubicBezTo>
                    <a:pt x="880" y="1198"/>
                    <a:pt x="877" y="1206"/>
                    <a:pt x="877" y="1215"/>
                  </a:cubicBezTo>
                  <a:cubicBezTo>
                    <a:pt x="877" y="1222"/>
                    <a:pt x="878" y="1228"/>
                    <a:pt x="880" y="1232"/>
                  </a:cubicBezTo>
                  <a:cubicBezTo>
                    <a:pt x="883" y="1237"/>
                    <a:pt x="887" y="1241"/>
                    <a:pt x="893" y="1245"/>
                  </a:cubicBezTo>
                  <a:cubicBezTo>
                    <a:pt x="900" y="1248"/>
                    <a:pt x="909" y="1253"/>
                    <a:pt x="922" y="1257"/>
                  </a:cubicBezTo>
                  <a:cubicBezTo>
                    <a:pt x="943" y="1265"/>
                    <a:pt x="957" y="1273"/>
                    <a:pt x="965" y="1281"/>
                  </a:cubicBezTo>
                  <a:cubicBezTo>
                    <a:pt x="973" y="1290"/>
                    <a:pt x="977" y="1301"/>
                    <a:pt x="977" y="1315"/>
                  </a:cubicBezTo>
                  <a:close/>
                  <a:moveTo>
                    <a:pt x="1073" y="1371"/>
                  </a:moveTo>
                  <a:cubicBezTo>
                    <a:pt x="1050" y="1371"/>
                    <a:pt x="1033" y="1365"/>
                    <a:pt x="1020" y="1351"/>
                  </a:cubicBezTo>
                  <a:cubicBezTo>
                    <a:pt x="1007" y="1337"/>
                    <a:pt x="1001" y="1318"/>
                    <a:pt x="1001" y="1294"/>
                  </a:cubicBezTo>
                  <a:cubicBezTo>
                    <a:pt x="1001" y="1270"/>
                    <a:pt x="1007" y="1251"/>
                    <a:pt x="1019" y="1236"/>
                  </a:cubicBezTo>
                  <a:cubicBezTo>
                    <a:pt x="1030" y="1222"/>
                    <a:pt x="1047" y="1215"/>
                    <a:pt x="1067" y="1215"/>
                  </a:cubicBezTo>
                  <a:cubicBezTo>
                    <a:pt x="1086" y="1215"/>
                    <a:pt x="1101" y="1221"/>
                    <a:pt x="1112" y="1233"/>
                  </a:cubicBezTo>
                  <a:cubicBezTo>
                    <a:pt x="1123" y="1246"/>
                    <a:pt x="1128" y="1262"/>
                    <a:pt x="1128" y="1283"/>
                  </a:cubicBezTo>
                  <a:lnTo>
                    <a:pt x="1128" y="1297"/>
                  </a:lnTo>
                  <a:lnTo>
                    <a:pt x="1024" y="1297"/>
                  </a:lnTo>
                  <a:cubicBezTo>
                    <a:pt x="1025" y="1315"/>
                    <a:pt x="1029" y="1328"/>
                    <a:pt x="1038" y="1338"/>
                  </a:cubicBezTo>
                  <a:cubicBezTo>
                    <a:pt x="1046" y="1347"/>
                    <a:pt x="1058" y="1351"/>
                    <a:pt x="1074" y="1351"/>
                  </a:cubicBezTo>
                  <a:cubicBezTo>
                    <a:pt x="1090" y="1351"/>
                    <a:pt x="1106" y="1348"/>
                    <a:pt x="1122" y="1341"/>
                  </a:cubicBezTo>
                  <a:lnTo>
                    <a:pt x="1122" y="1361"/>
                  </a:lnTo>
                  <a:cubicBezTo>
                    <a:pt x="1114" y="1365"/>
                    <a:pt x="1106" y="1368"/>
                    <a:pt x="1099" y="1369"/>
                  </a:cubicBezTo>
                  <a:cubicBezTo>
                    <a:pt x="1092" y="1371"/>
                    <a:pt x="1083" y="1371"/>
                    <a:pt x="1073" y="1371"/>
                  </a:cubicBezTo>
                  <a:close/>
                  <a:moveTo>
                    <a:pt x="1067" y="1234"/>
                  </a:moveTo>
                  <a:cubicBezTo>
                    <a:pt x="1054" y="1234"/>
                    <a:pt x="1045" y="1238"/>
                    <a:pt x="1038" y="1246"/>
                  </a:cubicBezTo>
                  <a:cubicBezTo>
                    <a:pt x="1030" y="1254"/>
                    <a:pt x="1026" y="1265"/>
                    <a:pt x="1025" y="1278"/>
                  </a:cubicBezTo>
                  <a:lnTo>
                    <a:pt x="1104" y="1278"/>
                  </a:lnTo>
                  <a:cubicBezTo>
                    <a:pt x="1104" y="1264"/>
                    <a:pt x="1101" y="1253"/>
                    <a:pt x="1094" y="1245"/>
                  </a:cubicBezTo>
                  <a:cubicBezTo>
                    <a:pt x="1088" y="1238"/>
                    <a:pt x="1078" y="1234"/>
                    <a:pt x="1067" y="1234"/>
                  </a:cubicBezTo>
                  <a:close/>
                  <a:moveTo>
                    <a:pt x="1184" y="1369"/>
                  </a:moveTo>
                  <a:lnTo>
                    <a:pt x="1161" y="1369"/>
                  </a:lnTo>
                  <a:lnTo>
                    <a:pt x="1161" y="1154"/>
                  </a:lnTo>
                  <a:lnTo>
                    <a:pt x="1184" y="1154"/>
                  </a:lnTo>
                  <a:lnTo>
                    <a:pt x="1184" y="1369"/>
                  </a:lnTo>
                  <a:close/>
                  <a:moveTo>
                    <a:pt x="1291" y="1371"/>
                  </a:moveTo>
                  <a:cubicBezTo>
                    <a:pt x="1268" y="1371"/>
                    <a:pt x="1251" y="1365"/>
                    <a:pt x="1238" y="1351"/>
                  </a:cubicBezTo>
                  <a:cubicBezTo>
                    <a:pt x="1225" y="1337"/>
                    <a:pt x="1219" y="1318"/>
                    <a:pt x="1219" y="1294"/>
                  </a:cubicBezTo>
                  <a:cubicBezTo>
                    <a:pt x="1219" y="1270"/>
                    <a:pt x="1224" y="1251"/>
                    <a:pt x="1236" y="1236"/>
                  </a:cubicBezTo>
                  <a:cubicBezTo>
                    <a:pt x="1248" y="1222"/>
                    <a:pt x="1265" y="1215"/>
                    <a:pt x="1285" y="1215"/>
                  </a:cubicBezTo>
                  <a:cubicBezTo>
                    <a:pt x="1304" y="1215"/>
                    <a:pt x="1319" y="1221"/>
                    <a:pt x="1330" y="1233"/>
                  </a:cubicBezTo>
                  <a:cubicBezTo>
                    <a:pt x="1341" y="1246"/>
                    <a:pt x="1346" y="1262"/>
                    <a:pt x="1346" y="1283"/>
                  </a:cubicBezTo>
                  <a:lnTo>
                    <a:pt x="1346" y="1297"/>
                  </a:lnTo>
                  <a:lnTo>
                    <a:pt x="1242" y="1297"/>
                  </a:lnTo>
                  <a:cubicBezTo>
                    <a:pt x="1243" y="1315"/>
                    <a:pt x="1247" y="1328"/>
                    <a:pt x="1256" y="1338"/>
                  </a:cubicBezTo>
                  <a:cubicBezTo>
                    <a:pt x="1264" y="1347"/>
                    <a:pt x="1276" y="1351"/>
                    <a:pt x="1292" y="1351"/>
                  </a:cubicBezTo>
                  <a:cubicBezTo>
                    <a:pt x="1308" y="1351"/>
                    <a:pt x="1324" y="1348"/>
                    <a:pt x="1340" y="1341"/>
                  </a:cubicBezTo>
                  <a:lnTo>
                    <a:pt x="1340" y="1361"/>
                  </a:lnTo>
                  <a:cubicBezTo>
                    <a:pt x="1332" y="1365"/>
                    <a:pt x="1324" y="1368"/>
                    <a:pt x="1317" y="1369"/>
                  </a:cubicBezTo>
                  <a:cubicBezTo>
                    <a:pt x="1310" y="1371"/>
                    <a:pt x="1301" y="1371"/>
                    <a:pt x="1291" y="1371"/>
                  </a:cubicBezTo>
                  <a:close/>
                  <a:moveTo>
                    <a:pt x="1284" y="1234"/>
                  </a:moveTo>
                  <a:cubicBezTo>
                    <a:pt x="1272" y="1234"/>
                    <a:pt x="1263" y="1238"/>
                    <a:pt x="1256" y="1246"/>
                  </a:cubicBezTo>
                  <a:cubicBezTo>
                    <a:pt x="1248" y="1254"/>
                    <a:pt x="1244" y="1265"/>
                    <a:pt x="1243" y="1278"/>
                  </a:cubicBezTo>
                  <a:lnTo>
                    <a:pt x="1322" y="1278"/>
                  </a:lnTo>
                  <a:cubicBezTo>
                    <a:pt x="1322" y="1264"/>
                    <a:pt x="1319" y="1253"/>
                    <a:pt x="1312" y="1245"/>
                  </a:cubicBezTo>
                  <a:cubicBezTo>
                    <a:pt x="1306" y="1238"/>
                    <a:pt x="1296" y="1234"/>
                    <a:pt x="1284" y="1234"/>
                  </a:cubicBezTo>
                  <a:close/>
                  <a:moveTo>
                    <a:pt x="1440" y="1371"/>
                  </a:moveTo>
                  <a:cubicBezTo>
                    <a:pt x="1418" y="1371"/>
                    <a:pt x="1401" y="1365"/>
                    <a:pt x="1389" y="1351"/>
                  </a:cubicBezTo>
                  <a:cubicBezTo>
                    <a:pt x="1377" y="1338"/>
                    <a:pt x="1371" y="1319"/>
                    <a:pt x="1371" y="1294"/>
                  </a:cubicBezTo>
                  <a:cubicBezTo>
                    <a:pt x="1371" y="1269"/>
                    <a:pt x="1377" y="1249"/>
                    <a:pt x="1389" y="1235"/>
                  </a:cubicBezTo>
                  <a:cubicBezTo>
                    <a:pt x="1401" y="1222"/>
                    <a:pt x="1419" y="1215"/>
                    <a:pt x="1441" y="1215"/>
                  </a:cubicBezTo>
                  <a:cubicBezTo>
                    <a:pt x="1448" y="1215"/>
                    <a:pt x="1456" y="1215"/>
                    <a:pt x="1463" y="1217"/>
                  </a:cubicBezTo>
                  <a:cubicBezTo>
                    <a:pt x="1470" y="1219"/>
                    <a:pt x="1476" y="1220"/>
                    <a:pt x="1480" y="1223"/>
                  </a:cubicBezTo>
                  <a:lnTo>
                    <a:pt x="1473" y="1242"/>
                  </a:lnTo>
                  <a:cubicBezTo>
                    <a:pt x="1468" y="1240"/>
                    <a:pt x="1462" y="1238"/>
                    <a:pt x="1457" y="1237"/>
                  </a:cubicBezTo>
                  <a:cubicBezTo>
                    <a:pt x="1451" y="1236"/>
                    <a:pt x="1445" y="1235"/>
                    <a:pt x="1441" y="1235"/>
                  </a:cubicBezTo>
                  <a:cubicBezTo>
                    <a:pt x="1410" y="1235"/>
                    <a:pt x="1395" y="1255"/>
                    <a:pt x="1395" y="1294"/>
                  </a:cubicBezTo>
                  <a:cubicBezTo>
                    <a:pt x="1395" y="1312"/>
                    <a:pt x="1398" y="1327"/>
                    <a:pt x="1406" y="1336"/>
                  </a:cubicBezTo>
                  <a:cubicBezTo>
                    <a:pt x="1413" y="1346"/>
                    <a:pt x="1424" y="1351"/>
                    <a:pt x="1439" y="1351"/>
                  </a:cubicBezTo>
                  <a:cubicBezTo>
                    <a:pt x="1452" y="1351"/>
                    <a:pt x="1465" y="1349"/>
                    <a:pt x="1478" y="1343"/>
                  </a:cubicBezTo>
                  <a:lnTo>
                    <a:pt x="1478" y="1363"/>
                  </a:lnTo>
                  <a:cubicBezTo>
                    <a:pt x="1468" y="1369"/>
                    <a:pt x="1455" y="1371"/>
                    <a:pt x="1440" y="1371"/>
                  </a:cubicBezTo>
                  <a:close/>
                  <a:moveTo>
                    <a:pt x="1557" y="1352"/>
                  </a:moveTo>
                  <a:cubicBezTo>
                    <a:pt x="1561" y="1352"/>
                    <a:pt x="1565" y="1352"/>
                    <a:pt x="1568" y="1352"/>
                  </a:cubicBezTo>
                  <a:cubicBezTo>
                    <a:pt x="1572" y="1351"/>
                    <a:pt x="1575" y="1350"/>
                    <a:pt x="1577" y="1350"/>
                  </a:cubicBezTo>
                  <a:lnTo>
                    <a:pt x="1577" y="1367"/>
                  </a:lnTo>
                  <a:cubicBezTo>
                    <a:pt x="1575" y="1368"/>
                    <a:pt x="1571" y="1369"/>
                    <a:pt x="1566" y="1370"/>
                  </a:cubicBezTo>
                  <a:cubicBezTo>
                    <a:pt x="1562" y="1371"/>
                    <a:pt x="1557" y="1371"/>
                    <a:pt x="1553" y="1371"/>
                  </a:cubicBezTo>
                  <a:cubicBezTo>
                    <a:pt x="1524" y="1371"/>
                    <a:pt x="1509" y="1356"/>
                    <a:pt x="1509" y="1325"/>
                  </a:cubicBezTo>
                  <a:lnTo>
                    <a:pt x="1509" y="1235"/>
                  </a:lnTo>
                  <a:lnTo>
                    <a:pt x="1488" y="1235"/>
                  </a:lnTo>
                  <a:lnTo>
                    <a:pt x="1488" y="1224"/>
                  </a:lnTo>
                  <a:lnTo>
                    <a:pt x="1509" y="1215"/>
                  </a:lnTo>
                  <a:lnTo>
                    <a:pt x="1519" y="1183"/>
                  </a:lnTo>
                  <a:lnTo>
                    <a:pt x="1532" y="1183"/>
                  </a:lnTo>
                  <a:lnTo>
                    <a:pt x="1532" y="1218"/>
                  </a:lnTo>
                  <a:lnTo>
                    <a:pt x="1576" y="1218"/>
                  </a:lnTo>
                  <a:lnTo>
                    <a:pt x="1576" y="1235"/>
                  </a:lnTo>
                  <a:lnTo>
                    <a:pt x="1532" y="1235"/>
                  </a:lnTo>
                  <a:lnTo>
                    <a:pt x="1532" y="1324"/>
                  </a:lnTo>
                  <a:cubicBezTo>
                    <a:pt x="1532" y="1333"/>
                    <a:pt x="1535" y="1340"/>
                    <a:pt x="1539" y="1345"/>
                  </a:cubicBezTo>
                  <a:cubicBezTo>
                    <a:pt x="1543" y="1350"/>
                    <a:pt x="1549" y="1352"/>
                    <a:pt x="1557" y="1352"/>
                  </a:cubicBezTo>
                  <a:close/>
                  <a:moveTo>
                    <a:pt x="495" y="1753"/>
                  </a:moveTo>
                  <a:lnTo>
                    <a:pt x="383" y="1753"/>
                  </a:lnTo>
                  <a:lnTo>
                    <a:pt x="383" y="1551"/>
                  </a:lnTo>
                  <a:lnTo>
                    <a:pt x="495" y="1551"/>
                  </a:lnTo>
                  <a:lnTo>
                    <a:pt x="495" y="1572"/>
                  </a:lnTo>
                  <a:lnTo>
                    <a:pt x="406" y="1572"/>
                  </a:lnTo>
                  <a:lnTo>
                    <a:pt x="406" y="1637"/>
                  </a:lnTo>
                  <a:lnTo>
                    <a:pt x="490" y="1637"/>
                  </a:lnTo>
                  <a:lnTo>
                    <a:pt x="490" y="1658"/>
                  </a:lnTo>
                  <a:lnTo>
                    <a:pt x="406" y="1658"/>
                  </a:lnTo>
                  <a:lnTo>
                    <a:pt x="406" y="1732"/>
                  </a:lnTo>
                  <a:lnTo>
                    <a:pt x="495" y="1732"/>
                  </a:lnTo>
                  <a:lnTo>
                    <a:pt x="495" y="1753"/>
                  </a:lnTo>
                  <a:close/>
                  <a:moveTo>
                    <a:pt x="507" y="1602"/>
                  </a:moveTo>
                  <a:lnTo>
                    <a:pt x="531" y="1602"/>
                  </a:lnTo>
                  <a:lnTo>
                    <a:pt x="564" y="1688"/>
                  </a:lnTo>
                  <a:cubicBezTo>
                    <a:pt x="572" y="1708"/>
                    <a:pt x="576" y="1722"/>
                    <a:pt x="578" y="1731"/>
                  </a:cubicBezTo>
                  <a:lnTo>
                    <a:pt x="579" y="1731"/>
                  </a:lnTo>
                  <a:cubicBezTo>
                    <a:pt x="580" y="1726"/>
                    <a:pt x="583" y="1718"/>
                    <a:pt x="586" y="1706"/>
                  </a:cubicBezTo>
                  <a:cubicBezTo>
                    <a:pt x="590" y="1695"/>
                    <a:pt x="603" y="1660"/>
                    <a:pt x="624" y="1602"/>
                  </a:cubicBezTo>
                  <a:lnTo>
                    <a:pt x="648" y="1602"/>
                  </a:lnTo>
                  <a:lnTo>
                    <a:pt x="583" y="1774"/>
                  </a:lnTo>
                  <a:cubicBezTo>
                    <a:pt x="577" y="1791"/>
                    <a:pt x="569" y="1803"/>
                    <a:pt x="561" y="1810"/>
                  </a:cubicBezTo>
                  <a:cubicBezTo>
                    <a:pt x="552" y="1817"/>
                    <a:pt x="542" y="1821"/>
                    <a:pt x="529" y="1821"/>
                  </a:cubicBezTo>
                  <a:cubicBezTo>
                    <a:pt x="522" y="1821"/>
                    <a:pt x="515" y="1820"/>
                    <a:pt x="509" y="1818"/>
                  </a:cubicBezTo>
                  <a:lnTo>
                    <a:pt x="509" y="1800"/>
                  </a:lnTo>
                  <a:cubicBezTo>
                    <a:pt x="514" y="1801"/>
                    <a:pt x="519" y="1802"/>
                    <a:pt x="526" y="1802"/>
                  </a:cubicBezTo>
                  <a:cubicBezTo>
                    <a:pt x="541" y="1802"/>
                    <a:pt x="552" y="1793"/>
                    <a:pt x="559" y="1775"/>
                  </a:cubicBezTo>
                  <a:lnTo>
                    <a:pt x="568" y="1754"/>
                  </a:lnTo>
                  <a:lnTo>
                    <a:pt x="507" y="1602"/>
                  </a:lnTo>
                  <a:close/>
                  <a:moveTo>
                    <a:pt x="731" y="1756"/>
                  </a:moveTo>
                  <a:cubicBezTo>
                    <a:pt x="708" y="1756"/>
                    <a:pt x="691" y="1749"/>
                    <a:pt x="678" y="1735"/>
                  </a:cubicBezTo>
                  <a:cubicBezTo>
                    <a:pt x="665" y="1722"/>
                    <a:pt x="659" y="1703"/>
                    <a:pt x="659" y="1679"/>
                  </a:cubicBezTo>
                  <a:cubicBezTo>
                    <a:pt x="659" y="1654"/>
                    <a:pt x="665" y="1635"/>
                    <a:pt x="676" y="1621"/>
                  </a:cubicBezTo>
                  <a:cubicBezTo>
                    <a:pt x="688" y="1606"/>
                    <a:pt x="705" y="1599"/>
                    <a:pt x="725" y="1599"/>
                  </a:cubicBezTo>
                  <a:cubicBezTo>
                    <a:pt x="744" y="1599"/>
                    <a:pt x="759" y="1605"/>
                    <a:pt x="770" y="1618"/>
                  </a:cubicBezTo>
                  <a:cubicBezTo>
                    <a:pt x="781" y="1630"/>
                    <a:pt x="786" y="1647"/>
                    <a:pt x="786" y="1667"/>
                  </a:cubicBezTo>
                  <a:lnTo>
                    <a:pt x="786" y="1681"/>
                  </a:lnTo>
                  <a:lnTo>
                    <a:pt x="682" y="1681"/>
                  </a:lnTo>
                  <a:cubicBezTo>
                    <a:pt x="683" y="1699"/>
                    <a:pt x="687" y="1713"/>
                    <a:pt x="696" y="1722"/>
                  </a:cubicBezTo>
                  <a:cubicBezTo>
                    <a:pt x="704" y="1731"/>
                    <a:pt x="716" y="1736"/>
                    <a:pt x="732" y="1736"/>
                  </a:cubicBezTo>
                  <a:cubicBezTo>
                    <a:pt x="748" y="1736"/>
                    <a:pt x="764" y="1732"/>
                    <a:pt x="780" y="1725"/>
                  </a:cubicBezTo>
                  <a:lnTo>
                    <a:pt x="780" y="1746"/>
                  </a:lnTo>
                  <a:cubicBezTo>
                    <a:pt x="772" y="1749"/>
                    <a:pt x="764" y="1752"/>
                    <a:pt x="757" y="1753"/>
                  </a:cubicBezTo>
                  <a:cubicBezTo>
                    <a:pt x="750" y="1755"/>
                    <a:pt x="741" y="1756"/>
                    <a:pt x="731" y="1756"/>
                  </a:cubicBezTo>
                  <a:close/>
                  <a:moveTo>
                    <a:pt x="725" y="1618"/>
                  </a:moveTo>
                  <a:cubicBezTo>
                    <a:pt x="712" y="1618"/>
                    <a:pt x="703" y="1622"/>
                    <a:pt x="696" y="1630"/>
                  </a:cubicBezTo>
                  <a:cubicBezTo>
                    <a:pt x="688" y="1638"/>
                    <a:pt x="684" y="1649"/>
                    <a:pt x="683" y="1663"/>
                  </a:cubicBezTo>
                  <a:lnTo>
                    <a:pt x="762" y="1663"/>
                  </a:lnTo>
                  <a:cubicBezTo>
                    <a:pt x="762" y="1648"/>
                    <a:pt x="759" y="1637"/>
                    <a:pt x="752" y="1630"/>
                  </a:cubicBezTo>
                  <a:cubicBezTo>
                    <a:pt x="746" y="1622"/>
                    <a:pt x="736" y="1618"/>
                    <a:pt x="725" y="1618"/>
                  </a:cubicBezTo>
                  <a:close/>
                  <a:moveTo>
                    <a:pt x="922" y="1733"/>
                  </a:moveTo>
                  <a:lnTo>
                    <a:pt x="921" y="1733"/>
                  </a:lnTo>
                  <a:cubicBezTo>
                    <a:pt x="910" y="1748"/>
                    <a:pt x="895" y="1756"/>
                    <a:pt x="874" y="1756"/>
                  </a:cubicBezTo>
                  <a:cubicBezTo>
                    <a:pt x="854" y="1756"/>
                    <a:pt x="838" y="1749"/>
                    <a:pt x="827" y="1735"/>
                  </a:cubicBezTo>
                  <a:cubicBezTo>
                    <a:pt x="816" y="1722"/>
                    <a:pt x="811" y="1703"/>
                    <a:pt x="811" y="1678"/>
                  </a:cubicBezTo>
                  <a:cubicBezTo>
                    <a:pt x="811" y="1653"/>
                    <a:pt x="816" y="1634"/>
                    <a:pt x="828" y="1620"/>
                  </a:cubicBezTo>
                  <a:cubicBezTo>
                    <a:pt x="839" y="1606"/>
                    <a:pt x="854" y="1599"/>
                    <a:pt x="874" y="1599"/>
                  </a:cubicBezTo>
                  <a:cubicBezTo>
                    <a:pt x="894" y="1599"/>
                    <a:pt x="910" y="1606"/>
                    <a:pt x="921" y="1621"/>
                  </a:cubicBezTo>
                  <a:lnTo>
                    <a:pt x="923" y="1621"/>
                  </a:lnTo>
                  <a:lnTo>
                    <a:pt x="922" y="1610"/>
                  </a:lnTo>
                  <a:lnTo>
                    <a:pt x="921" y="1600"/>
                  </a:lnTo>
                  <a:lnTo>
                    <a:pt x="921" y="1538"/>
                  </a:lnTo>
                  <a:lnTo>
                    <a:pt x="944" y="1538"/>
                  </a:lnTo>
                  <a:lnTo>
                    <a:pt x="944" y="1753"/>
                  </a:lnTo>
                  <a:lnTo>
                    <a:pt x="925" y="1753"/>
                  </a:lnTo>
                  <a:lnTo>
                    <a:pt x="922" y="1733"/>
                  </a:lnTo>
                  <a:close/>
                  <a:moveTo>
                    <a:pt x="876" y="1736"/>
                  </a:moveTo>
                  <a:cubicBezTo>
                    <a:pt x="892" y="1736"/>
                    <a:pt x="903" y="1732"/>
                    <a:pt x="910" y="1724"/>
                  </a:cubicBezTo>
                  <a:cubicBezTo>
                    <a:pt x="917" y="1715"/>
                    <a:pt x="921" y="1702"/>
                    <a:pt x="921" y="1683"/>
                  </a:cubicBezTo>
                  <a:lnTo>
                    <a:pt x="921" y="1678"/>
                  </a:lnTo>
                  <a:cubicBezTo>
                    <a:pt x="921" y="1656"/>
                    <a:pt x="917" y="1641"/>
                    <a:pt x="910" y="1632"/>
                  </a:cubicBezTo>
                  <a:cubicBezTo>
                    <a:pt x="903" y="1623"/>
                    <a:pt x="892" y="1618"/>
                    <a:pt x="876" y="1618"/>
                  </a:cubicBezTo>
                  <a:cubicBezTo>
                    <a:pt x="863" y="1618"/>
                    <a:pt x="853" y="1623"/>
                    <a:pt x="845" y="1634"/>
                  </a:cubicBezTo>
                  <a:cubicBezTo>
                    <a:pt x="838" y="1644"/>
                    <a:pt x="835" y="1659"/>
                    <a:pt x="835" y="1678"/>
                  </a:cubicBezTo>
                  <a:cubicBezTo>
                    <a:pt x="835" y="1697"/>
                    <a:pt x="838" y="1712"/>
                    <a:pt x="845" y="1722"/>
                  </a:cubicBezTo>
                  <a:cubicBezTo>
                    <a:pt x="852" y="1732"/>
                    <a:pt x="863" y="1736"/>
                    <a:pt x="876" y="1736"/>
                  </a:cubicBez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8"/>
            <p:cNvSpPr>
              <a:spLocks noEditPoints="1"/>
            </p:cNvSpPr>
            <p:nvPr userDrawn="1"/>
          </p:nvSpPr>
          <p:spPr bwMode="auto">
            <a:xfrm>
              <a:off x="12446000" y="5514976"/>
              <a:ext cx="762000" cy="536575"/>
            </a:xfrm>
            <a:custGeom>
              <a:avLst/>
              <a:gdLst>
                <a:gd name="T0" fmla="*/ 1030 w 1939"/>
                <a:gd name="T1" fmla="*/ 8 h 1375"/>
                <a:gd name="T2" fmla="*/ 1118 w 1939"/>
                <a:gd name="T3" fmla="*/ 122 h 1375"/>
                <a:gd name="T4" fmla="*/ 1279 w 1939"/>
                <a:gd name="T5" fmla="*/ 222 h 1375"/>
                <a:gd name="T6" fmla="*/ 1289 w 1939"/>
                <a:gd name="T7" fmla="*/ 32 h 1375"/>
                <a:gd name="T8" fmla="*/ 1446 w 1939"/>
                <a:gd name="T9" fmla="*/ 160 h 1375"/>
                <a:gd name="T10" fmla="*/ 1490 w 1939"/>
                <a:gd name="T11" fmla="*/ 20 h 1375"/>
                <a:gd name="T12" fmla="*/ 1599 w 1939"/>
                <a:gd name="T13" fmla="*/ 22 h 1375"/>
                <a:gd name="T14" fmla="*/ 1618 w 1939"/>
                <a:gd name="T15" fmla="*/ 31 h 1375"/>
                <a:gd name="T16" fmla="*/ 1742 w 1939"/>
                <a:gd name="T17" fmla="*/ 3 h 1375"/>
                <a:gd name="T18" fmla="*/ 27 w 1939"/>
                <a:gd name="T19" fmla="*/ 386 h 1375"/>
                <a:gd name="T20" fmla="*/ 193 w 1939"/>
                <a:gd name="T21" fmla="*/ 407 h 1375"/>
                <a:gd name="T22" fmla="*/ 325 w 1939"/>
                <a:gd name="T23" fmla="*/ 520 h 1375"/>
                <a:gd name="T24" fmla="*/ 320 w 1939"/>
                <a:gd name="T25" fmla="*/ 463 h 1375"/>
                <a:gd name="T26" fmla="*/ 474 w 1939"/>
                <a:gd name="T27" fmla="*/ 440 h 1375"/>
                <a:gd name="T28" fmla="*/ 492 w 1939"/>
                <a:gd name="T29" fmla="*/ 410 h 1375"/>
                <a:gd name="T30" fmla="*/ 753 w 1939"/>
                <a:gd name="T31" fmla="*/ 541 h 1375"/>
                <a:gd name="T32" fmla="*/ 739 w 1939"/>
                <a:gd name="T33" fmla="*/ 515 h 1375"/>
                <a:gd name="T34" fmla="*/ 823 w 1939"/>
                <a:gd name="T35" fmla="*/ 408 h 1375"/>
                <a:gd name="T36" fmla="*/ 1072 w 1939"/>
                <a:gd name="T37" fmla="*/ 403 h 1375"/>
                <a:gd name="T38" fmla="*/ 1064 w 1939"/>
                <a:gd name="T39" fmla="*/ 448 h 1375"/>
                <a:gd name="T40" fmla="*/ 1259 w 1939"/>
                <a:gd name="T41" fmla="*/ 404 h 1375"/>
                <a:gd name="T42" fmla="*/ 1330 w 1939"/>
                <a:gd name="T43" fmla="*/ 391 h 1375"/>
                <a:gd name="T44" fmla="*/ 1571 w 1939"/>
                <a:gd name="T45" fmla="*/ 467 h 1375"/>
                <a:gd name="T46" fmla="*/ 1509 w 1939"/>
                <a:gd name="T47" fmla="*/ 404 h 1375"/>
                <a:gd name="T48" fmla="*/ 1647 w 1939"/>
                <a:gd name="T49" fmla="*/ 390 h 1375"/>
                <a:gd name="T50" fmla="*/ 1896 w 1939"/>
                <a:gd name="T51" fmla="*/ 387 h 1375"/>
                <a:gd name="T52" fmla="*/ 107 w 1939"/>
                <a:gd name="T53" fmla="*/ 901 h 1375"/>
                <a:gd name="T54" fmla="*/ 77 w 1939"/>
                <a:gd name="T55" fmla="*/ 769 h 1375"/>
                <a:gd name="T56" fmla="*/ 61 w 1939"/>
                <a:gd name="T57" fmla="*/ 906 h 1375"/>
                <a:gd name="T58" fmla="*/ 214 w 1939"/>
                <a:gd name="T59" fmla="*/ 775 h 1375"/>
                <a:gd name="T60" fmla="*/ 440 w 1939"/>
                <a:gd name="T61" fmla="*/ 791 h 1375"/>
                <a:gd name="T62" fmla="*/ 429 w 1939"/>
                <a:gd name="T63" fmla="*/ 802 h 1375"/>
                <a:gd name="T64" fmla="*/ 672 w 1939"/>
                <a:gd name="T65" fmla="*/ 796 h 1375"/>
                <a:gd name="T66" fmla="*/ 741 w 1939"/>
                <a:gd name="T67" fmla="*/ 801 h 1375"/>
                <a:gd name="T68" fmla="*/ 833 w 1939"/>
                <a:gd name="T69" fmla="*/ 923 h 1375"/>
                <a:gd name="T70" fmla="*/ 901 w 1939"/>
                <a:gd name="T71" fmla="*/ 891 h 1375"/>
                <a:gd name="T72" fmla="*/ 1031 w 1939"/>
                <a:gd name="T73" fmla="*/ 847 h 1375"/>
                <a:gd name="T74" fmla="*/ 1054 w 1939"/>
                <a:gd name="T75" fmla="*/ 847 h 1375"/>
                <a:gd name="T76" fmla="*/ 1198 w 1939"/>
                <a:gd name="T77" fmla="*/ 826 h 1375"/>
                <a:gd name="T78" fmla="*/ 1301 w 1939"/>
                <a:gd name="T79" fmla="*/ 881 h 1375"/>
                <a:gd name="T80" fmla="*/ 1445 w 1939"/>
                <a:gd name="T81" fmla="*/ 916 h 1375"/>
                <a:gd name="T82" fmla="*/ 1617 w 1939"/>
                <a:gd name="T83" fmla="*/ 924 h 1375"/>
                <a:gd name="T84" fmla="*/ 1583 w 1939"/>
                <a:gd name="T85" fmla="*/ 878 h 1375"/>
                <a:gd name="T86" fmla="*/ 1675 w 1939"/>
                <a:gd name="T87" fmla="*/ 773 h 1375"/>
                <a:gd name="T88" fmla="*/ 1877 w 1939"/>
                <a:gd name="T89" fmla="*/ 769 h 1375"/>
                <a:gd name="T90" fmla="*/ 1835 w 1939"/>
                <a:gd name="T91" fmla="*/ 832 h 1375"/>
                <a:gd name="T92" fmla="*/ 81 w 1939"/>
                <a:gd name="T93" fmla="*/ 1173 h 1375"/>
                <a:gd name="T94" fmla="*/ 158 w 1939"/>
                <a:gd name="T95" fmla="*/ 1174 h 1375"/>
                <a:gd name="T96" fmla="*/ 336 w 1939"/>
                <a:gd name="T97" fmla="*/ 1307 h 1375"/>
                <a:gd name="T98" fmla="*/ 490 w 1939"/>
                <a:gd name="T99" fmla="*/ 1174 h 1375"/>
                <a:gd name="T100" fmla="*/ 573 w 1939"/>
                <a:gd name="T101" fmla="*/ 1281 h 1375"/>
                <a:gd name="T102" fmla="*/ 541 w 1939"/>
                <a:gd name="T103" fmla="*/ 1255 h 1375"/>
                <a:gd name="T104" fmla="*/ 732 w 1939"/>
                <a:gd name="T105" fmla="*/ 1184 h 1375"/>
                <a:gd name="T106" fmla="*/ 923 w 1939"/>
                <a:gd name="T107" fmla="*/ 1364 h 1375"/>
                <a:gd name="T108" fmla="*/ 1021 w 1939"/>
                <a:gd name="T109" fmla="*/ 1231 h 1375"/>
                <a:gd name="T110" fmla="*/ 1045 w 1939"/>
                <a:gd name="T111" fmla="*/ 1231 h 1375"/>
                <a:gd name="T112" fmla="*/ 1276 w 1939"/>
                <a:gd name="T113" fmla="*/ 1304 h 1375"/>
                <a:gd name="T114" fmla="*/ 1413 w 1939"/>
                <a:gd name="T115" fmla="*/ 1156 h 1375"/>
                <a:gd name="T116" fmla="*/ 1603 w 1939"/>
                <a:gd name="T117" fmla="*/ 1156 h 1375"/>
                <a:gd name="T118" fmla="*/ 1736 w 1939"/>
                <a:gd name="T119" fmla="*/ 1207 h 1375"/>
                <a:gd name="T120" fmla="*/ 1735 w 1939"/>
                <a:gd name="T121" fmla="*/ 1246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9" h="1375">
                  <a:moveTo>
                    <a:pt x="1056" y="0"/>
                  </a:moveTo>
                  <a:cubicBezTo>
                    <a:pt x="1063" y="0"/>
                    <a:pt x="1069" y="1"/>
                    <a:pt x="1074" y="2"/>
                  </a:cubicBezTo>
                  <a:lnTo>
                    <a:pt x="1071" y="23"/>
                  </a:lnTo>
                  <a:cubicBezTo>
                    <a:pt x="1065" y="22"/>
                    <a:pt x="1059" y="21"/>
                    <a:pt x="1055" y="21"/>
                  </a:cubicBezTo>
                  <a:cubicBezTo>
                    <a:pt x="1042" y="21"/>
                    <a:pt x="1032" y="26"/>
                    <a:pt x="1023" y="36"/>
                  </a:cubicBezTo>
                  <a:cubicBezTo>
                    <a:pt x="1015" y="46"/>
                    <a:pt x="1010" y="58"/>
                    <a:pt x="1010" y="73"/>
                  </a:cubicBezTo>
                  <a:lnTo>
                    <a:pt x="1010" y="154"/>
                  </a:lnTo>
                  <a:lnTo>
                    <a:pt x="987" y="154"/>
                  </a:lnTo>
                  <a:lnTo>
                    <a:pt x="987" y="3"/>
                  </a:lnTo>
                  <a:lnTo>
                    <a:pt x="1006" y="3"/>
                  </a:lnTo>
                  <a:lnTo>
                    <a:pt x="1009" y="31"/>
                  </a:lnTo>
                  <a:lnTo>
                    <a:pt x="1010" y="31"/>
                  </a:lnTo>
                  <a:cubicBezTo>
                    <a:pt x="1016" y="21"/>
                    <a:pt x="1022" y="13"/>
                    <a:pt x="1030" y="8"/>
                  </a:cubicBezTo>
                  <a:cubicBezTo>
                    <a:pt x="1038" y="3"/>
                    <a:pt x="1047" y="0"/>
                    <a:pt x="1056" y="0"/>
                  </a:cubicBezTo>
                  <a:close/>
                  <a:moveTo>
                    <a:pt x="1221" y="78"/>
                  </a:moveTo>
                  <a:cubicBezTo>
                    <a:pt x="1221" y="103"/>
                    <a:pt x="1215" y="122"/>
                    <a:pt x="1203" y="136"/>
                  </a:cubicBezTo>
                  <a:cubicBezTo>
                    <a:pt x="1190" y="150"/>
                    <a:pt x="1173" y="157"/>
                    <a:pt x="1151" y="157"/>
                  </a:cubicBezTo>
                  <a:cubicBezTo>
                    <a:pt x="1138" y="157"/>
                    <a:pt x="1126" y="154"/>
                    <a:pt x="1116" y="147"/>
                  </a:cubicBezTo>
                  <a:cubicBezTo>
                    <a:pt x="1105" y="141"/>
                    <a:pt x="1097" y="132"/>
                    <a:pt x="1091" y="120"/>
                  </a:cubicBezTo>
                  <a:cubicBezTo>
                    <a:pt x="1086" y="108"/>
                    <a:pt x="1083" y="94"/>
                    <a:pt x="1083" y="78"/>
                  </a:cubicBezTo>
                  <a:cubicBezTo>
                    <a:pt x="1083" y="54"/>
                    <a:pt x="1089" y="34"/>
                    <a:pt x="1101" y="21"/>
                  </a:cubicBezTo>
                  <a:cubicBezTo>
                    <a:pt x="1113" y="7"/>
                    <a:pt x="1131" y="0"/>
                    <a:pt x="1152" y="0"/>
                  </a:cubicBezTo>
                  <a:cubicBezTo>
                    <a:pt x="1174" y="0"/>
                    <a:pt x="1190" y="7"/>
                    <a:pt x="1203" y="21"/>
                  </a:cubicBezTo>
                  <a:cubicBezTo>
                    <a:pt x="1215" y="35"/>
                    <a:pt x="1221" y="54"/>
                    <a:pt x="1221" y="78"/>
                  </a:cubicBezTo>
                  <a:close/>
                  <a:moveTo>
                    <a:pt x="1106" y="78"/>
                  </a:moveTo>
                  <a:cubicBezTo>
                    <a:pt x="1106" y="97"/>
                    <a:pt x="1110" y="112"/>
                    <a:pt x="1118" y="122"/>
                  </a:cubicBezTo>
                  <a:cubicBezTo>
                    <a:pt x="1126" y="132"/>
                    <a:pt x="1137" y="137"/>
                    <a:pt x="1152" y="137"/>
                  </a:cubicBezTo>
                  <a:cubicBezTo>
                    <a:pt x="1167" y="137"/>
                    <a:pt x="1178" y="132"/>
                    <a:pt x="1186" y="122"/>
                  </a:cubicBezTo>
                  <a:cubicBezTo>
                    <a:pt x="1194" y="112"/>
                    <a:pt x="1198" y="98"/>
                    <a:pt x="1198" y="78"/>
                  </a:cubicBezTo>
                  <a:cubicBezTo>
                    <a:pt x="1198" y="59"/>
                    <a:pt x="1194" y="44"/>
                    <a:pt x="1186" y="34"/>
                  </a:cubicBezTo>
                  <a:cubicBezTo>
                    <a:pt x="1178" y="24"/>
                    <a:pt x="1167" y="20"/>
                    <a:pt x="1152" y="20"/>
                  </a:cubicBezTo>
                  <a:cubicBezTo>
                    <a:pt x="1137" y="20"/>
                    <a:pt x="1125" y="24"/>
                    <a:pt x="1118" y="34"/>
                  </a:cubicBezTo>
                  <a:cubicBezTo>
                    <a:pt x="1110" y="44"/>
                    <a:pt x="1106" y="59"/>
                    <a:pt x="1106" y="78"/>
                  </a:cubicBezTo>
                  <a:close/>
                  <a:moveTo>
                    <a:pt x="1326" y="157"/>
                  </a:moveTo>
                  <a:cubicBezTo>
                    <a:pt x="1316" y="157"/>
                    <a:pt x="1307" y="155"/>
                    <a:pt x="1299" y="151"/>
                  </a:cubicBezTo>
                  <a:cubicBezTo>
                    <a:pt x="1291" y="148"/>
                    <a:pt x="1284" y="142"/>
                    <a:pt x="1279" y="134"/>
                  </a:cubicBezTo>
                  <a:lnTo>
                    <a:pt x="1277" y="134"/>
                  </a:lnTo>
                  <a:cubicBezTo>
                    <a:pt x="1278" y="143"/>
                    <a:pt x="1279" y="152"/>
                    <a:pt x="1279" y="160"/>
                  </a:cubicBezTo>
                  <a:lnTo>
                    <a:pt x="1279" y="222"/>
                  </a:lnTo>
                  <a:lnTo>
                    <a:pt x="1256" y="222"/>
                  </a:lnTo>
                  <a:lnTo>
                    <a:pt x="1256" y="3"/>
                  </a:lnTo>
                  <a:lnTo>
                    <a:pt x="1274" y="3"/>
                  </a:lnTo>
                  <a:lnTo>
                    <a:pt x="1277" y="23"/>
                  </a:lnTo>
                  <a:lnTo>
                    <a:pt x="1279" y="23"/>
                  </a:lnTo>
                  <a:cubicBezTo>
                    <a:pt x="1284" y="15"/>
                    <a:pt x="1291" y="9"/>
                    <a:pt x="1299" y="6"/>
                  </a:cubicBezTo>
                  <a:cubicBezTo>
                    <a:pt x="1307" y="2"/>
                    <a:pt x="1316" y="0"/>
                    <a:pt x="1326" y="0"/>
                  </a:cubicBezTo>
                  <a:cubicBezTo>
                    <a:pt x="1346" y="0"/>
                    <a:pt x="1362" y="7"/>
                    <a:pt x="1372" y="21"/>
                  </a:cubicBezTo>
                  <a:cubicBezTo>
                    <a:pt x="1383" y="34"/>
                    <a:pt x="1389" y="53"/>
                    <a:pt x="1389" y="78"/>
                  </a:cubicBezTo>
                  <a:cubicBezTo>
                    <a:pt x="1389" y="103"/>
                    <a:pt x="1383" y="122"/>
                    <a:pt x="1372" y="136"/>
                  </a:cubicBezTo>
                  <a:cubicBezTo>
                    <a:pt x="1361" y="150"/>
                    <a:pt x="1346" y="157"/>
                    <a:pt x="1326" y="157"/>
                  </a:cubicBezTo>
                  <a:close/>
                  <a:moveTo>
                    <a:pt x="1323" y="20"/>
                  </a:moveTo>
                  <a:cubicBezTo>
                    <a:pt x="1307" y="20"/>
                    <a:pt x="1296" y="24"/>
                    <a:pt x="1289" y="32"/>
                  </a:cubicBezTo>
                  <a:cubicBezTo>
                    <a:pt x="1282" y="41"/>
                    <a:pt x="1279" y="54"/>
                    <a:pt x="1279" y="73"/>
                  </a:cubicBezTo>
                  <a:lnTo>
                    <a:pt x="1279" y="78"/>
                  </a:lnTo>
                  <a:cubicBezTo>
                    <a:pt x="1279" y="99"/>
                    <a:pt x="1282" y="115"/>
                    <a:pt x="1289" y="124"/>
                  </a:cubicBezTo>
                  <a:cubicBezTo>
                    <a:pt x="1296" y="133"/>
                    <a:pt x="1308" y="137"/>
                    <a:pt x="1323" y="137"/>
                  </a:cubicBezTo>
                  <a:cubicBezTo>
                    <a:pt x="1336" y="137"/>
                    <a:pt x="1347" y="132"/>
                    <a:pt x="1354" y="122"/>
                  </a:cubicBezTo>
                  <a:cubicBezTo>
                    <a:pt x="1361" y="111"/>
                    <a:pt x="1365" y="97"/>
                    <a:pt x="1365" y="78"/>
                  </a:cubicBezTo>
                  <a:cubicBezTo>
                    <a:pt x="1365" y="59"/>
                    <a:pt x="1361" y="45"/>
                    <a:pt x="1354" y="35"/>
                  </a:cubicBezTo>
                  <a:cubicBezTo>
                    <a:pt x="1347" y="25"/>
                    <a:pt x="1336" y="20"/>
                    <a:pt x="1323" y="20"/>
                  </a:cubicBezTo>
                  <a:close/>
                  <a:moveTo>
                    <a:pt x="1493" y="157"/>
                  </a:moveTo>
                  <a:cubicBezTo>
                    <a:pt x="1483" y="157"/>
                    <a:pt x="1474" y="155"/>
                    <a:pt x="1466" y="151"/>
                  </a:cubicBezTo>
                  <a:cubicBezTo>
                    <a:pt x="1458" y="148"/>
                    <a:pt x="1451" y="142"/>
                    <a:pt x="1446" y="134"/>
                  </a:cubicBezTo>
                  <a:lnTo>
                    <a:pt x="1444" y="134"/>
                  </a:lnTo>
                  <a:cubicBezTo>
                    <a:pt x="1445" y="143"/>
                    <a:pt x="1446" y="152"/>
                    <a:pt x="1446" y="160"/>
                  </a:cubicBezTo>
                  <a:lnTo>
                    <a:pt x="1446" y="222"/>
                  </a:lnTo>
                  <a:lnTo>
                    <a:pt x="1423" y="222"/>
                  </a:lnTo>
                  <a:lnTo>
                    <a:pt x="1423" y="3"/>
                  </a:lnTo>
                  <a:lnTo>
                    <a:pt x="1441" y="3"/>
                  </a:lnTo>
                  <a:lnTo>
                    <a:pt x="1445" y="23"/>
                  </a:lnTo>
                  <a:lnTo>
                    <a:pt x="1446" y="23"/>
                  </a:lnTo>
                  <a:cubicBezTo>
                    <a:pt x="1452" y="15"/>
                    <a:pt x="1458" y="9"/>
                    <a:pt x="1466" y="6"/>
                  </a:cubicBezTo>
                  <a:cubicBezTo>
                    <a:pt x="1474" y="2"/>
                    <a:pt x="1483" y="0"/>
                    <a:pt x="1493" y="0"/>
                  </a:cubicBezTo>
                  <a:cubicBezTo>
                    <a:pt x="1513" y="0"/>
                    <a:pt x="1529" y="7"/>
                    <a:pt x="1539" y="21"/>
                  </a:cubicBezTo>
                  <a:cubicBezTo>
                    <a:pt x="1550" y="34"/>
                    <a:pt x="1556" y="53"/>
                    <a:pt x="1556" y="78"/>
                  </a:cubicBezTo>
                  <a:cubicBezTo>
                    <a:pt x="1556" y="103"/>
                    <a:pt x="1550" y="122"/>
                    <a:pt x="1539" y="136"/>
                  </a:cubicBezTo>
                  <a:cubicBezTo>
                    <a:pt x="1528" y="150"/>
                    <a:pt x="1513" y="157"/>
                    <a:pt x="1493" y="157"/>
                  </a:cubicBezTo>
                  <a:close/>
                  <a:moveTo>
                    <a:pt x="1490" y="20"/>
                  </a:moveTo>
                  <a:cubicBezTo>
                    <a:pt x="1474" y="20"/>
                    <a:pt x="1463" y="24"/>
                    <a:pt x="1456" y="32"/>
                  </a:cubicBezTo>
                  <a:cubicBezTo>
                    <a:pt x="1449" y="41"/>
                    <a:pt x="1446" y="54"/>
                    <a:pt x="1446" y="73"/>
                  </a:cubicBezTo>
                  <a:lnTo>
                    <a:pt x="1446" y="78"/>
                  </a:lnTo>
                  <a:cubicBezTo>
                    <a:pt x="1446" y="99"/>
                    <a:pt x="1449" y="115"/>
                    <a:pt x="1456" y="124"/>
                  </a:cubicBezTo>
                  <a:cubicBezTo>
                    <a:pt x="1463" y="133"/>
                    <a:pt x="1475" y="137"/>
                    <a:pt x="1490" y="137"/>
                  </a:cubicBezTo>
                  <a:cubicBezTo>
                    <a:pt x="1503" y="137"/>
                    <a:pt x="1514" y="132"/>
                    <a:pt x="1521" y="122"/>
                  </a:cubicBezTo>
                  <a:cubicBezTo>
                    <a:pt x="1528" y="111"/>
                    <a:pt x="1532" y="97"/>
                    <a:pt x="1532" y="78"/>
                  </a:cubicBezTo>
                  <a:cubicBezTo>
                    <a:pt x="1532" y="59"/>
                    <a:pt x="1528" y="45"/>
                    <a:pt x="1521" y="35"/>
                  </a:cubicBezTo>
                  <a:cubicBezTo>
                    <a:pt x="1514" y="25"/>
                    <a:pt x="1503" y="20"/>
                    <a:pt x="1490" y="20"/>
                  </a:cubicBezTo>
                  <a:close/>
                  <a:moveTo>
                    <a:pt x="1654" y="157"/>
                  </a:moveTo>
                  <a:cubicBezTo>
                    <a:pt x="1631" y="157"/>
                    <a:pt x="1614" y="150"/>
                    <a:pt x="1601" y="136"/>
                  </a:cubicBezTo>
                  <a:cubicBezTo>
                    <a:pt x="1588" y="123"/>
                    <a:pt x="1581" y="104"/>
                    <a:pt x="1581" y="80"/>
                  </a:cubicBezTo>
                  <a:cubicBezTo>
                    <a:pt x="1581" y="55"/>
                    <a:pt x="1587" y="36"/>
                    <a:pt x="1599" y="22"/>
                  </a:cubicBezTo>
                  <a:cubicBezTo>
                    <a:pt x="1611" y="7"/>
                    <a:pt x="1627" y="0"/>
                    <a:pt x="1648" y="0"/>
                  </a:cubicBezTo>
                  <a:cubicBezTo>
                    <a:pt x="1667" y="0"/>
                    <a:pt x="1682" y="6"/>
                    <a:pt x="1693" y="19"/>
                  </a:cubicBezTo>
                  <a:cubicBezTo>
                    <a:pt x="1704" y="31"/>
                    <a:pt x="1709" y="48"/>
                    <a:pt x="1709" y="68"/>
                  </a:cubicBezTo>
                  <a:lnTo>
                    <a:pt x="1709" y="82"/>
                  </a:lnTo>
                  <a:lnTo>
                    <a:pt x="1605" y="82"/>
                  </a:lnTo>
                  <a:cubicBezTo>
                    <a:pt x="1606" y="100"/>
                    <a:pt x="1610" y="114"/>
                    <a:pt x="1619" y="123"/>
                  </a:cubicBezTo>
                  <a:cubicBezTo>
                    <a:pt x="1627" y="132"/>
                    <a:pt x="1639" y="137"/>
                    <a:pt x="1654" y="137"/>
                  </a:cubicBezTo>
                  <a:cubicBezTo>
                    <a:pt x="1671" y="137"/>
                    <a:pt x="1687" y="133"/>
                    <a:pt x="1703" y="126"/>
                  </a:cubicBezTo>
                  <a:lnTo>
                    <a:pt x="1703" y="147"/>
                  </a:lnTo>
                  <a:cubicBezTo>
                    <a:pt x="1695" y="150"/>
                    <a:pt x="1687" y="153"/>
                    <a:pt x="1680" y="154"/>
                  </a:cubicBezTo>
                  <a:cubicBezTo>
                    <a:pt x="1673" y="156"/>
                    <a:pt x="1664" y="157"/>
                    <a:pt x="1654" y="157"/>
                  </a:cubicBezTo>
                  <a:close/>
                  <a:moveTo>
                    <a:pt x="1647" y="19"/>
                  </a:moveTo>
                  <a:cubicBezTo>
                    <a:pt x="1635" y="19"/>
                    <a:pt x="1626" y="23"/>
                    <a:pt x="1618" y="31"/>
                  </a:cubicBezTo>
                  <a:cubicBezTo>
                    <a:pt x="1611" y="39"/>
                    <a:pt x="1607" y="50"/>
                    <a:pt x="1606" y="64"/>
                  </a:cubicBezTo>
                  <a:lnTo>
                    <a:pt x="1685" y="64"/>
                  </a:lnTo>
                  <a:cubicBezTo>
                    <a:pt x="1685" y="49"/>
                    <a:pt x="1681" y="38"/>
                    <a:pt x="1675" y="31"/>
                  </a:cubicBezTo>
                  <a:cubicBezTo>
                    <a:pt x="1669" y="23"/>
                    <a:pt x="1659" y="19"/>
                    <a:pt x="1647" y="19"/>
                  </a:cubicBezTo>
                  <a:close/>
                  <a:moveTo>
                    <a:pt x="1811" y="0"/>
                  </a:moveTo>
                  <a:cubicBezTo>
                    <a:pt x="1818" y="0"/>
                    <a:pt x="1824" y="1"/>
                    <a:pt x="1829" y="2"/>
                  </a:cubicBezTo>
                  <a:lnTo>
                    <a:pt x="1826" y="23"/>
                  </a:lnTo>
                  <a:cubicBezTo>
                    <a:pt x="1820" y="22"/>
                    <a:pt x="1814" y="21"/>
                    <a:pt x="1809" y="21"/>
                  </a:cubicBezTo>
                  <a:cubicBezTo>
                    <a:pt x="1797" y="21"/>
                    <a:pt x="1787" y="26"/>
                    <a:pt x="1778" y="36"/>
                  </a:cubicBezTo>
                  <a:cubicBezTo>
                    <a:pt x="1769" y="46"/>
                    <a:pt x="1765" y="58"/>
                    <a:pt x="1765" y="73"/>
                  </a:cubicBezTo>
                  <a:lnTo>
                    <a:pt x="1765" y="154"/>
                  </a:lnTo>
                  <a:lnTo>
                    <a:pt x="1742" y="154"/>
                  </a:lnTo>
                  <a:lnTo>
                    <a:pt x="1742" y="3"/>
                  </a:lnTo>
                  <a:lnTo>
                    <a:pt x="1761" y="3"/>
                  </a:lnTo>
                  <a:lnTo>
                    <a:pt x="1764" y="31"/>
                  </a:lnTo>
                  <a:lnTo>
                    <a:pt x="1765" y="31"/>
                  </a:lnTo>
                  <a:cubicBezTo>
                    <a:pt x="1770" y="21"/>
                    <a:pt x="1777" y="13"/>
                    <a:pt x="1785" y="8"/>
                  </a:cubicBezTo>
                  <a:cubicBezTo>
                    <a:pt x="1793" y="3"/>
                    <a:pt x="1802" y="0"/>
                    <a:pt x="1811" y="0"/>
                  </a:cubicBezTo>
                  <a:close/>
                  <a:moveTo>
                    <a:pt x="88" y="405"/>
                  </a:moveTo>
                  <a:lnTo>
                    <a:pt x="49" y="405"/>
                  </a:lnTo>
                  <a:lnTo>
                    <a:pt x="49" y="538"/>
                  </a:lnTo>
                  <a:lnTo>
                    <a:pt x="27" y="538"/>
                  </a:lnTo>
                  <a:lnTo>
                    <a:pt x="27" y="405"/>
                  </a:lnTo>
                  <a:lnTo>
                    <a:pt x="0" y="405"/>
                  </a:lnTo>
                  <a:lnTo>
                    <a:pt x="0" y="395"/>
                  </a:lnTo>
                  <a:lnTo>
                    <a:pt x="27" y="386"/>
                  </a:lnTo>
                  <a:lnTo>
                    <a:pt x="27" y="378"/>
                  </a:lnTo>
                  <a:cubicBezTo>
                    <a:pt x="27" y="341"/>
                    <a:pt x="43" y="322"/>
                    <a:pt x="75" y="322"/>
                  </a:cubicBezTo>
                  <a:cubicBezTo>
                    <a:pt x="83" y="322"/>
                    <a:pt x="93" y="324"/>
                    <a:pt x="103" y="327"/>
                  </a:cubicBezTo>
                  <a:lnTo>
                    <a:pt x="97" y="345"/>
                  </a:lnTo>
                  <a:cubicBezTo>
                    <a:pt x="89" y="343"/>
                    <a:pt x="81" y="341"/>
                    <a:pt x="75" y="341"/>
                  </a:cubicBezTo>
                  <a:cubicBezTo>
                    <a:pt x="66" y="341"/>
                    <a:pt x="60" y="344"/>
                    <a:pt x="56" y="350"/>
                  </a:cubicBezTo>
                  <a:cubicBezTo>
                    <a:pt x="51" y="356"/>
                    <a:pt x="49" y="365"/>
                    <a:pt x="49" y="377"/>
                  </a:cubicBezTo>
                  <a:lnTo>
                    <a:pt x="49" y="387"/>
                  </a:lnTo>
                  <a:lnTo>
                    <a:pt x="88" y="387"/>
                  </a:lnTo>
                  <a:lnTo>
                    <a:pt x="88" y="405"/>
                  </a:lnTo>
                  <a:close/>
                  <a:moveTo>
                    <a:pt x="178" y="384"/>
                  </a:moveTo>
                  <a:cubicBezTo>
                    <a:pt x="185" y="384"/>
                    <a:pt x="191" y="385"/>
                    <a:pt x="196" y="386"/>
                  </a:cubicBezTo>
                  <a:lnTo>
                    <a:pt x="193" y="407"/>
                  </a:lnTo>
                  <a:cubicBezTo>
                    <a:pt x="187" y="406"/>
                    <a:pt x="182" y="405"/>
                    <a:pt x="177" y="405"/>
                  </a:cubicBezTo>
                  <a:cubicBezTo>
                    <a:pt x="165" y="405"/>
                    <a:pt x="154" y="410"/>
                    <a:pt x="145" y="420"/>
                  </a:cubicBezTo>
                  <a:cubicBezTo>
                    <a:pt x="137" y="430"/>
                    <a:pt x="132" y="442"/>
                    <a:pt x="132" y="457"/>
                  </a:cubicBezTo>
                  <a:lnTo>
                    <a:pt x="132" y="538"/>
                  </a:lnTo>
                  <a:lnTo>
                    <a:pt x="109" y="538"/>
                  </a:lnTo>
                  <a:lnTo>
                    <a:pt x="109" y="387"/>
                  </a:lnTo>
                  <a:lnTo>
                    <a:pt x="128" y="387"/>
                  </a:lnTo>
                  <a:lnTo>
                    <a:pt x="131" y="415"/>
                  </a:lnTo>
                  <a:lnTo>
                    <a:pt x="132" y="415"/>
                  </a:lnTo>
                  <a:cubicBezTo>
                    <a:pt x="138" y="405"/>
                    <a:pt x="144" y="398"/>
                    <a:pt x="152" y="392"/>
                  </a:cubicBezTo>
                  <a:cubicBezTo>
                    <a:pt x="160" y="387"/>
                    <a:pt x="169" y="384"/>
                    <a:pt x="178" y="384"/>
                  </a:cubicBezTo>
                  <a:close/>
                  <a:moveTo>
                    <a:pt x="344" y="463"/>
                  </a:moveTo>
                  <a:cubicBezTo>
                    <a:pt x="344" y="487"/>
                    <a:pt x="337" y="506"/>
                    <a:pt x="325" y="520"/>
                  </a:cubicBezTo>
                  <a:cubicBezTo>
                    <a:pt x="313" y="534"/>
                    <a:pt x="295" y="541"/>
                    <a:pt x="274" y="541"/>
                  </a:cubicBezTo>
                  <a:cubicBezTo>
                    <a:pt x="260" y="541"/>
                    <a:pt x="248" y="538"/>
                    <a:pt x="238" y="532"/>
                  </a:cubicBezTo>
                  <a:cubicBezTo>
                    <a:pt x="227" y="525"/>
                    <a:pt x="219" y="516"/>
                    <a:pt x="213" y="504"/>
                  </a:cubicBezTo>
                  <a:cubicBezTo>
                    <a:pt x="208" y="492"/>
                    <a:pt x="205" y="478"/>
                    <a:pt x="205" y="463"/>
                  </a:cubicBezTo>
                  <a:cubicBezTo>
                    <a:pt x="205" y="438"/>
                    <a:pt x="211" y="419"/>
                    <a:pt x="223" y="405"/>
                  </a:cubicBezTo>
                  <a:cubicBezTo>
                    <a:pt x="236" y="391"/>
                    <a:pt x="253" y="384"/>
                    <a:pt x="274" y="384"/>
                  </a:cubicBezTo>
                  <a:cubicBezTo>
                    <a:pt x="296" y="384"/>
                    <a:pt x="312" y="391"/>
                    <a:pt x="325" y="405"/>
                  </a:cubicBezTo>
                  <a:cubicBezTo>
                    <a:pt x="337" y="420"/>
                    <a:pt x="344" y="439"/>
                    <a:pt x="344" y="463"/>
                  </a:cubicBezTo>
                  <a:close/>
                  <a:moveTo>
                    <a:pt x="228" y="463"/>
                  </a:moveTo>
                  <a:cubicBezTo>
                    <a:pt x="228" y="482"/>
                    <a:pt x="232" y="497"/>
                    <a:pt x="240" y="507"/>
                  </a:cubicBezTo>
                  <a:cubicBezTo>
                    <a:pt x="248" y="517"/>
                    <a:pt x="259" y="522"/>
                    <a:pt x="274" y="522"/>
                  </a:cubicBezTo>
                  <a:cubicBezTo>
                    <a:pt x="289" y="522"/>
                    <a:pt x="300" y="517"/>
                    <a:pt x="308" y="507"/>
                  </a:cubicBezTo>
                  <a:cubicBezTo>
                    <a:pt x="316" y="497"/>
                    <a:pt x="320" y="482"/>
                    <a:pt x="320" y="463"/>
                  </a:cubicBezTo>
                  <a:cubicBezTo>
                    <a:pt x="320" y="443"/>
                    <a:pt x="316" y="429"/>
                    <a:pt x="308" y="419"/>
                  </a:cubicBezTo>
                  <a:cubicBezTo>
                    <a:pt x="300" y="409"/>
                    <a:pt x="289" y="404"/>
                    <a:pt x="274" y="404"/>
                  </a:cubicBezTo>
                  <a:cubicBezTo>
                    <a:pt x="259" y="404"/>
                    <a:pt x="248" y="409"/>
                    <a:pt x="240" y="419"/>
                  </a:cubicBezTo>
                  <a:cubicBezTo>
                    <a:pt x="232" y="428"/>
                    <a:pt x="228" y="443"/>
                    <a:pt x="228" y="463"/>
                  </a:cubicBezTo>
                  <a:close/>
                  <a:moveTo>
                    <a:pt x="570" y="538"/>
                  </a:moveTo>
                  <a:lnTo>
                    <a:pt x="570" y="440"/>
                  </a:lnTo>
                  <a:cubicBezTo>
                    <a:pt x="570" y="428"/>
                    <a:pt x="568" y="419"/>
                    <a:pt x="562" y="413"/>
                  </a:cubicBezTo>
                  <a:cubicBezTo>
                    <a:pt x="557" y="407"/>
                    <a:pt x="549" y="404"/>
                    <a:pt x="539" y="404"/>
                  </a:cubicBezTo>
                  <a:cubicBezTo>
                    <a:pt x="524" y="404"/>
                    <a:pt x="514" y="408"/>
                    <a:pt x="507" y="416"/>
                  </a:cubicBezTo>
                  <a:cubicBezTo>
                    <a:pt x="500" y="424"/>
                    <a:pt x="497" y="437"/>
                    <a:pt x="497" y="454"/>
                  </a:cubicBezTo>
                  <a:lnTo>
                    <a:pt x="497" y="538"/>
                  </a:lnTo>
                  <a:lnTo>
                    <a:pt x="474" y="538"/>
                  </a:lnTo>
                  <a:lnTo>
                    <a:pt x="474" y="440"/>
                  </a:lnTo>
                  <a:cubicBezTo>
                    <a:pt x="474" y="428"/>
                    <a:pt x="471" y="419"/>
                    <a:pt x="466" y="413"/>
                  </a:cubicBezTo>
                  <a:cubicBezTo>
                    <a:pt x="461" y="407"/>
                    <a:pt x="453" y="404"/>
                    <a:pt x="442" y="404"/>
                  </a:cubicBezTo>
                  <a:cubicBezTo>
                    <a:pt x="428" y="404"/>
                    <a:pt x="417" y="408"/>
                    <a:pt x="411" y="417"/>
                  </a:cubicBezTo>
                  <a:cubicBezTo>
                    <a:pt x="404" y="425"/>
                    <a:pt x="401" y="439"/>
                    <a:pt x="401" y="459"/>
                  </a:cubicBezTo>
                  <a:lnTo>
                    <a:pt x="401" y="538"/>
                  </a:lnTo>
                  <a:lnTo>
                    <a:pt x="378" y="538"/>
                  </a:lnTo>
                  <a:lnTo>
                    <a:pt x="378" y="387"/>
                  </a:lnTo>
                  <a:lnTo>
                    <a:pt x="396" y="387"/>
                  </a:lnTo>
                  <a:lnTo>
                    <a:pt x="400" y="408"/>
                  </a:lnTo>
                  <a:lnTo>
                    <a:pt x="401" y="408"/>
                  </a:lnTo>
                  <a:cubicBezTo>
                    <a:pt x="405" y="400"/>
                    <a:pt x="412" y="395"/>
                    <a:pt x="419" y="391"/>
                  </a:cubicBezTo>
                  <a:cubicBezTo>
                    <a:pt x="427" y="386"/>
                    <a:pt x="436" y="384"/>
                    <a:pt x="446" y="384"/>
                  </a:cubicBezTo>
                  <a:cubicBezTo>
                    <a:pt x="469" y="384"/>
                    <a:pt x="485" y="393"/>
                    <a:pt x="492" y="410"/>
                  </a:cubicBezTo>
                  <a:lnTo>
                    <a:pt x="493" y="410"/>
                  </a:lnTo>
                  <a:cubicBezTo>
                    <a:pt x="498" y="402"/>
                    <a:pt x="504" y="396"/>
                    <a:pt x="513" y="391"/>
                  </a:cubicBezTo>
                  <a:cubicBezTo>
                    <a:pt x="521" y="387"/>
                    <a:pt x="531" y="384"/>
                    <a:pt x="542" y="384"/>
                  </a:cubicBezTo>
                  <a:cubicBezTo>
                    <a:pt x="559" y="384"/>
                    <a:pt x="572" y="389"/>
                    <a:pt x="580" y="398"/>
                  </a:cubicBezTo>
                  <a:cubicBezTo>
                    <a:pt x="589" y="406"/>
                    <a:pt x="593" y="420"/>
                    <a:pt x="593" y="440"/>
                  </a:cubicBezTo>
                  <a:lnTo>
                    <a:pt x="593" y="538"/>
                  </a:lnTo>
                  <a:lnTo>
                    <a:pt x="570" y="538"/>
                  </a:lnTo>
                  <a:close/>
                  <a:moveTo>
                    <a:pt x="757" y="522"/>
                  </a:moveTo>
                  <a:cubicBezTo>
                    <a:pt x="761" y="522"/>
                    <a:pt x="764" y="522"/>
                    <a:pt x="768" y="521"/>
                  </a:cubicBezTo>
                  <a:cubicBezTo>
                    <a:pt x="772" y="521"/>
                    <a:pt x="775" y="520"/>
                    <a:pt x="777" y="519"/>
                  </a:cubicBezTo>
                  <a:lnTo>
                    <a:pt x="777" y="537"/>
                  </a:lnTo>
                  <a:cubicBezTo>
                    <a:pt x="775" y="538"/>
                    <a:pt x="771" y="539"/>
                    <a:pt x="766" y="540"/>
                  </a:cubicBezTo>
                  <a:cubicBezTo>
                    <a:pt x="761" y="541"/>
                    <a:pt x="757" y="541"/>
                    <a:pt x="753" y="541"/>
                  </a:cubicBezTo>
                  <a:cubicBezTo>
                    <a:pt x="724" y="541"/>
                    <a:pt x="709" y="526"/>
                    <a:pt x="709" y="495"/>
                  </a:cubicBezTo>
                  <a:lnTo>
                    <a:pt x="709" y="405"/>
                  </a:lnTo>
                  <a:lnTo>
                    <a:pt x="688" y="405"/>
                  </a:lnTo>
                  <a:lnTo>
                    <a:pt x="688" y="394"/>
                  </a:lnTo>
                  <a:lnTo>
                    <a:pt x="709" y="384"/>
                  </a:lnTo>
                  <a:lnTo>
                    <a:pt x="719" y="352"/>
                  </a:lnTo>
                  <a:lnTo>
                    <a:pt x="732" y="352"/>
                  </a:lnTo>
                  <a:lnTo>
                    <a:pt x="732" y="387"/>
                  </a:lnTo>
                  <a:lnTo>
                    <a:pt x="776" y="387"/>
                  </a:lnTo>
                  <a:lnTo>
                    <a:pt x="776" y="405"/>
                  </a:lnTo>
                  <a:lnTo>
                    <a:pt x="732" y="405"/>
                  </a:lnTo>
                  <a:lnTo>
                    <a:pt x="732" y="494"/>
                  </a:lnTo>
                  <a:cubicBezTo>
                    <a:pt x="732" y="503"/>
                    <a:pt x="734" y="510"/>
                    <a:pt x="739" y="515"/>
                  </a:cubicBezTo>
                  <a:cubicBezTo>
                    <a:pt x="743" y="520"/>
                    <a:pt x="749" y="522"/>
                    <a:pt x="757" y="522"/>
                  </a:cubicBezTo>
                  <a:close/>
                  <a:moveTo>
                    <a:pt x="905" y="538"/>
                  </a:moveTo>
                  <a:lnTo>
                    <a:pt x="905" y="440"/>
                  </a:lnTo>
                  <a:cubicBezTo>
                    <a:pt x="905" y="428"/>
                    <a:pt x="902" y="419"/>
                    <a:pt x="896" y="413"/>
                  </a:cubicBezTo>
                  <a:cubicBezTo>
                    <a:pt x="891" y="407"/>
                    <a:pt x="882" y="404"/>
                    <a:pt x="870" y="404"/>
                  </a:cubicBezTo>
                  <a:cubicBezTo>
                    <a:pt x="854" y="404"/>
                    <a:pt x="843" y="408"/>
                    <a:pt x="835" y="417"/>
                  </a:cubicBezTo>
                  <a:cubicBezTo>
                    <a:pt x="828" y="425"/>
                    <a:pt x="824" y="440"/>
                    <a:pt x="824" y="459"/>
                  </a:cubicBezTo>
                  <a:lnTo>
                    <a:pt x="824" y="538"/>
                  </a:lnTo>
                  <a:lnTo>
                    <a:pt x="801" y="538"/>
                  </a:lnTo>
                  <a:lnTo>
                    <a:pt x="801" y="324"/>
                  </a:lnTo>
                  <a:lnTo>
                    <a:pt x="824" y="324"/>
                  </a:lnTo>
                  <a:lnTo>
                    <a:pt x="824" y="389"/>
                  </a:lnTo>
                  <a:cubicBezTo>
                    <a:pt x="824" y="396"/>
                    <a:pt x="824" y="403"/>
                    <a:pt x="823" y="408"/>
                  </a:cubicBezTo>
                  <a:lnTo>
                    <a:pt x="825" y="408"/>
                  </a:lnTo>
                  <a:cubicBezTo>
                    <a:pt x="829" y="401"/>
                    <a:pt x="836" y="395"/>
                    <a:pt x="844" y="391"/>
                  </a:cubicBezTo>
                  <a:cubicBezTo>
                    <a:pt x="852" y="387"/>
                    <a:pt x="862" y="385"/>
                    <a:pt x="872" y="385"/>
                  </a:cubicBezTo>
                  <a:cubicBezTo>
                    <a:pt x="891" y="385"/>
                    <a:pt x="905" y="389"/>
                    <a:pt x="914" y="398"/>
                  </a:cubicBezTo>
                  <a:cubicBezTo>
                    <a:pt x="923" y="407"/>
                    <a:pt x="928" y="421"/>
                    <a:pt x="928" y="440"/>
                  </a:cubicBezTo>
                  <a:lnTo>
                    <a:pt x="928" y="538"/>
                  </a:lnTo>
                  <a:lnTo>
                    <a:pt x="905" y="538"/>
                  </a:lnTo>
                  <a:close/>
                  <a:moveTo>
                    <a:pt x="1033" y="541"/>
                  </a:moveTo>
                  <a:cubicBezTo>
                    <a:pt x="1010" y="541"/>
                    <a:pt x="993" y="534"/>
                    <a:pt x="980" y="521"/>
                  </a:cubicBezTo>
                  <a:cubicBezTo>
                    <a:pt x="967" y="507"/>
                    <a:pt x="960" y="488"/>
                    <a:pt x="960" y="464"/>
                  </a:cubicBezTo>
                  <a:cubicBezTo>
                    <a:pt x="960" y="440"/>
                    <a:pt x="966" y="420"/>
                    <a:pt x="978" y="406"/>
                  </a:cubicBezTo>
                  <a:cubicBezTo>
                    <a:pt x="990" y="392"/>
                    <a:pt x="1006" y="384"/>
                    <a:pt x="1027" y="384"/>
                  </a:cubicBezTo>
                  <a:cubicBezTo>
                    <a:pt x="1046" y="384"/>
                    <a:pt x="1061" y="391"/>
                    <a:pt x="1072" y="403"/>
                  </a:cubicBezTo>
                  <a:cubicBezTo>
                    <a:pt x="1083" y="416"/>
                    <a:pt x="1088" y="432"/>
                    <a:pt x="1088" y="452"/>
                  </a:cubicBezTo>
                  <a:lnTo>
                    <a:pt x="1088" y="467"/>
                  </a:lnTo>
                  <a:lnTo>
                    <a:pt x="984" y="467"/>
                  </a:lnTo>
                  <a:cubicBezTo>
                    <a:pt x="985" y="485"/>
                    <a:pt x="989" y="498"/>
                    <a:pt x="998" y="507"/>
                  </a:cubicBezTo>
                  <a:cubicBezTo>
                    <a:pt x="1006" y="516"/>
                    <a:pt x="1018" y="521"/>
                    <a:pt x="1033" y="521"/>
                  </a:cubicBezTo>
                  <a:cubicBezTo>
                    <a:pt x="1050" y="521"/>
                    <a:pt x="1066" y="518"/>
                    <a:pt x="1082" y="511"/>
                  </a:cubicBezTo>
                  <a:lnTo>
                    <a:pt x="1082" y="531"/>
                  </a:lnTo>
                  <a:cubicBezTo>
                    <a:pt x="1074" y="535"/>
                    <a:pt x="1066" y="537"/>
                    <a:pt x="1059" y="539"/>
                  </a:cubicBezTo>
                  <a:cubicBezTo>
                    <a:pt x="1052" y="540"/>
                    <a:pt x="1043" y="541"/>
                    <a:pt x="1033" y="541"/>
                  </a:cubicBezTo>
                  <a:close/>
                  <a:moveTo>
                    <a:pt x="1026" y="404"/>
                  </a:moveTo>
                  <a:cubicBezTo>
                    <a:pt x="1014" y="404"/>
                    <a:pt x="1005" y="408"/>
                    <a:pt x="997" y="415"/>
                  </a:cubicBezTo>
                  <a:cubicBezTo>
                    <a:pt x="990" y="423"/>
                    <a:pt x="986" y="434"/>
                    <a:pt x="985" y="448"/>
                  </a:cubicBezTo>
                  <a:lnTo>
                    <a:pt x="1064" y="448"/>
                  </a:lnTo>
                  <a:cubicBezTo>
                    <a:pt x="1064" y="434"/>
                    <a:pt x="1060" y="423"/>
                    <a:pt x="1054" y="415"/>
                  </a:cubicBezTo>
                  <a:cubicBezTo>
                    <a:pt x="1048" y="407"/>
                    <a:pt x="1038" y="404"/>
                    <a:pt x="1026" y="404"/>
                  </a:cubicBezTo>
                  <a:close/>
                  <a:moveTo>
                    <a:pt x="1387" y="538"/>
                  </a:moveTo>
                  <a:lnTo>
                    <a:pt x="1387" y="440"/>
                  </a:lnTo>
                  <a:cubicBezTo>
                    <a:pt x="1387" y="428"/>
                    <a:pt x="1385" y="419"/>
                    <a:pt x="1379" y="413"/>
                  </a:cubicBezTo>
                  <a:cubicBezTo>
                    <a:pt x="1374" y="407"/>
                    <a:pt x="1366" y="404"/>
                    <a:pt x="1355" y="404"/>
                  </a:cubicBezTo>
                  <a:cubicBezTo>
                    <a:pt x="1341" y="404"/>
                    <a:pt x="1331" y="408"/>
                    <a:pt x="1324" y="416"/>
                  </a:cubicBezTo>
                  <a:cubicBezTo>
                    <a:pt x="1317" y="424"/>
                    <a:pt x="1314" y="437"/>
                    <a:pt x="1314" y="454"/>
                  </a:cubicBezTo>
                  <a:lnTo>
                    <a:pt x="1314" y="538"/>
                  </a:lnTo>
                  <a:lnTo>
                    <a:pt x="1291" y="538"/>
                  </a:lnTo>
                  <a:lnTo>
                    <a:pt x="1291" y="440"/>
                  </a:lnTo>
                  <a:cubicBezTo>
                    <a:pt x="1291" y="428"/>
                    <a:pt x="1288" y="419"/>
                    <a:pt x="1283" y="413"/>
                  </a:cubicBezTo>
                  <a:cubicBezTo>
                    <a:pt x="1278" y="407"/>
                    <a:pt x="1270" y="404"/>
                    <a:pt x="1259" y="404"/>
                  </a:cubicBezTo>
                  <a:cubicBezTo>
                    <a:pt x="1245" y="404"/>
                    <a:pt x="1234" y="408"/>
                    <a:pt x="1227" y="417"/>
                  </a:cubicBezTo>
                  <a:cubicBezTo>
                    <a:pt x="1221" y="425"/>
                    <a:pt x="1217" y="439"/>
                    <a:pt x="1217" y="459"/>
                  </a:cubicBezTo>
                  <a:lnTo>
                    <a:pt x="1217" y="538"/>
                  </a:lnTo>
                  <a:lnTo>
                    <a:pt x="1195" y="538"/>
                  </a:lnTo>
                  <a:lnTo>
                    <a:pt x="1195" y="387"/>
                  </a:lnTo>
                  <a:lnTo>
                    <a:pt x="1213" y="387"/>
                  </a:lnTo>
                  <a:lnTo>
                    <a:pt x="1217" y="408"/>
                  </a:lnTo>
                  <a:lnTo>
                    <a:pt x="1218" y="408"/>
                  </a:lnTo>
                  <a:cubicBezTo>
                    <a:pt x="1222" y="400"/>
                    <a:pt x="1228" y="395"/>
                    <a:pt x="1236" y="391"/>
                  </a:cubicBezTo>
                  <a:cubicBezTo>
                    <a:pt x="1244" y="386"/>
                    <a:pt x="1253" y="384"/>
                    <a:pt x="1263" y="384"/>
                  </a:cubicBezTo>
                  <a:cubicBezTo>
                    <a:pt x="1286" y="384"/>
                    <a:pt x="1302" y="393"/>
                    <a:pt x="1309" y="410"/>
                  </a:cubicBezTo>
                  <a:lnTo>
                    <a:pt x="1310" y="410"/>
                  </a:lnTo>
                  <a:cubicBezTo>
                    <a:pt x="1315" y="402"/>
                    <a:pt x="1321" y="396"/>
                    <a:pt x="1330" y="391"/>
                  </a:cubicBezTo>
                  <a:cubicBezTo>
                    <a:pt x="1338" y="387"/>
                    <a:pt x="1348" y="384"/>
                    <a:pt x="1359" y="384"/>
                  </a:cubicBezTo>
                  <a:cubicBezTo>
                    <a:pt x="1376" y="384"/>
                    <a:pt x="1389" y="389"/>
                    <a:pt x="1397" y="398"/>
                  </a:cubicBezTo>
                  <a:cubicBezTo>
                    <a:pt x="1406" y="406"/>
                    <a:pt x="1410" y="420"/>
                    <a:pt x="1410" y="440"/>
                  </a:cubicBezTo>
                  <a:lnTo>
                    <a:pt x="1410" y="538"/>
                  </a:lnTo>
                  <a:lnTo>
                    <a:pt x="1387" y="538"/>
                  </a:lnTo>
                  <a:close/>
                  <a:moveTo>
                    <a:pt x="1515" y="541"/>
                  </a:moveTo>
                  <a:cubicBezTo>
                    <a:pt x="1493" y="541"/>
                    <a:pt x="1475" y="534"/>
                    <a:pt x="1462" y="521"/>
                  </a:cubicBezTo>
                  <a:cubicBezTo>
                    <a:pt x="1449" y="507"/>
                    <a:pt x="1443" y="488"/>
                    <a:pt x="1443" y="464"/>
                  </a:cubicBezTo>
                  <a:cubicBezTo>
                    <a:pt x="1443" y="440"/>
                    <a:pt x="1449" y="420"/>
                    <a:pt x="1461" y="406"/>
                  </a:cubicBezTo>
                  <a:cubicBezTo>
                    <a:pt x="1473" y="392"/>
                    <a:pt x="1489" y="384"/>
                    <a:pt x="1509" y="384"/>
                  </a:cubicBezTo>
                  <a:cubicBezTo>
                    <a:pt x="1528" y="384"/>
                    <a:pt x="1543" y="391"/>
                    <a:pt x="1554" y="403"/>
                  </a:cubicBezTo>
                  <a:cubicBezTo>
                    <a:pt x="1565" y="416"/>
                    <a:pt x="1571" y="432"/>
                    <a:pt x="1571" y="452"/>
                  </a:cubicBezTo>
                  <a:lnTo>
                    <a:pt x="1571" y="467"/>
                  </a:lnTo>
                  <a:lnTo>
                    <a:pt x="1467" y="467"/>
                  </a:lnTo>
                  <a:cubicBezTo>
                    <a:pt x="1467" y="485"/>
                    <a:pt x="1471" y="498"/>
                    <a:pt x="1480" y="507"/>
                  </a:cubicBezTo>
                  <a:cubicBezTo>
                    <a:pt x="1488" y="516"/>
                    <a:pt x="1500" y="521"/>
                    <a:pt x="1516" y="521"/>
                  </a:cubicBezTo>
                  <a:cubicBezTo>
                    <a:pt x="1532" y="521"/>
                    <a:pt x="1548" y="518"/>
                    <a:pt x="1564" y="511"/>
                  </a:cubicBezTo>
                  <a:lnTo>
                    <a:pt x="1564" y="531"/>
                  </a:lnTo>
                  <a:cubicBezTo>
                    <a:pt x="1556" y="535"/>
                    <a:pt x="1548" y="537"/>
                    <a:pt x="1541" y="539"/>
                  </a:cubicBezTo>
                  <a:cubicBezTo>
                    <a:pt x="1534" y="540"/>
                    <a:pt x="1525" y="541"/>
                    <a:pt x="1515" y="541"/>
                  </a:cubicBezTo>
                  <a:close/>
                  <a:moveTo>
                    <a:pt x="1509" y="404"/>
                  </a:moveTo>
                  <a:cubicBezTo>
                    <a:pt x="1497" y="404"/>
                    <a:pt x="1487" y="408"/>
                    <a:pt x="1480" y="415"/>
                  </a:cubicBezTo>
                  <a:cubicBezTo>
                    <a:pt x="1473" y="423"/>
                    <a:pt x="1468" y="434"/>
                    <a:pt x="1467" y="448"/>
                  </a:cubicBezTo>
                  <a:lnTo>
                    <a:pt x="1546" y="448"/>
                  </a:lnTo>
                  <a:cubicBezTo>
                    <a:pt x="1546" y="434"/>
                    <a:pt x="1543" y="423"/>
                    <a:pt x="1536" y="415"/>
                  </a:cubicBezTo>
                  <a:cubicBezTo>
                    <a:pt x="1530" y="407"/>
                    <a:pt x="1521" y="404"/>
                    <a:pt x="1509" y="404"/>
                  </a:cubicBezTo>
                  <a:close/>
                  <a:moveTo>
                    <a:pt x="1707" y="538"/>
                  </a:moveTo>
                  <a:lnTo>
                    <a:pt x="1707" y="440"/>
                  </a:lnTo>
                  <a:cubicBezTo>
                    <a:pt x="1707" y="428"/>
                    <a:pt x="1704" y="419"/>
                    <a:pt x="1699" y="413"/>
                  </a:cubicBezTo>
                  <a:cubicBezTo>
                    <a:pt x="1693" y="407"/>
                    <a:pt x="1684" y="404"/>
                    <a:pt x="1672" y="404"/>
                  </a:cubicBezTo>
                  <a:cubicBezTo>
                    <a:pt x="1657" y="404"/>
                    <a:pt x="1645" y="408"/>
                    <a:pt x="1638" y="417"/>
                  </a:cubicBezTo>
                  <a:cubicBezTo>
                    <a:pt x="1630" y="425"/>
                    <a:pt x="1627" y="439"/>
                    <a:pt x="1627" y="459"/>
                  </a:cubicBezTo>
                  <a:lnTo>
                    <a:pt x="1627" y="538"/>
                  </a:lnTo>
                  <a:lnTo>
                    <a:pt x="1604" y="538"/>
                  </a:lnTo>
                  <a:lnTo>
                    <a:pt x="1604" y="387"/>
                  </a:lnTo>
                  <a:lnTo>
                    <a:pt x="1622" y="387"/>
                  </a:lnTo>
                  <a:lnTo>
                    <a:pt x="1626" y="408"/>
                  </a:lnTo>
                  <a:lnTo>
                    <a:pt x="1627" y="408"/>
                  </a:lnTo>
                  <a:cubicBezTo>
                    <a:pt x="1632" y="400"/>
                    <a:pt x="1638" y="395"/>
                    <a:pt x="1647" y="390"/>
                  </a:cubicBezTo>
                  <a:cubicBezTo>
                    <a:pt x="1655" y="386"/>
                    <a:pt x="1665" y="384"/>
                    <a:pt x="1675" y="384"/>
                  </a:cubicBezTo>
                  <a:cubicBezTo>
                    <a:pt x="1693" y="384"/>
                    <a:pt x="1707" y="389"/>
                    <a:pt x="1716" y="398"/>
                  </a:cubicBezTo>
                  <a:cubicBezTo>
                    <a:pt x="1725" y="406"/>
                    <a:pt x="1730" y="420"/>
                    <a:pt x="1730" y="440"/>
                  </a:cubicBezTo>
                  <a:lnTo>
                    <a:pt x="1730" y="538"/>
                  </a:lnTo>
                  <a:lnTo>
                    <a:pt x="1707" y="538"/>
                  </a:lnTo>
                  <a:close/>
                  <a:moveTo>
                    <a:pt x="1793" y="387"/>
                  </a:moveTo>
                  <a:lnTo>
                    <a:pt x="1793" y="485"/>
                  </a:lnTo>
                  <a:cubicBezTo>
                    <a:pt x="1793" y="497"/>
                    <a:pt x="1795" y="507"/>
                    <a:pt x="1801" y="513"/>
                  </a:cubicBezTo>
                  <a:cubicBezTo>
                    <a:pt x="1807" y="519"/>
                    <a:pt x="1815" y="522"/>
                    <a:pt x="1827" y="522"/>
                  </a:cubicBezTo>
                  <a:cubicBezTo>
                    <a:pt x="1843" y="522"/>
                    <a:pt x="1855" y="517"/>
                    <a:pt x="1862" y="509"/>
                  </a:cubicBezTo>
                  <a:cubicBezTo>
                    <a:pt x="1869" y="500"/>
                    <a:pt x="1873" y="486"/>
                    <a:pt x="1873" y="467"/>
                  </a:cubicBezTo>
                  <a:lnTo>
                    <a:pt x="1873" y="387"/>
                  </a:lnTo>
                  <a:lnTo>
                    <a:pt x="1896" y="387"/>
                  </a:lnTo>
                  <a:lnTo>
                    <a:pt x="1896" y="538"/>
                  </a:lnTo>
                  <a:lnTo>
                    <a:pt x="1877" y="538"/>
                  </a:lnTo>
                  <a:lnTo>
                    <a:pt x="1874" y="518"/>
                  </a:lnTo>
                  <a:lnTo>
                    <a:pt x="1872" y="518"/>
                  </a:lnTo>
                  <a:cubicBezTo>
                    <a:pt x="1868" y="525"/>
                    <a:pt x="1861" y="531"/>
                    <a:pt x="1853" y="535"/>
                  </a:cubicBezTo>
                  <a:cubicBezTo>
                    <a:pt x="1845" y="539"/>
                    <a:pt x="1835" y="541"/>
                    <a:pt x="1824" y="541"/>
                  </a:cubicBezTo>
                  <a:cubicBezTo>
                    <a:pt x="1806" y="541"/>
                    <a:pt x="1792" y="537"/>
                    <a:pt x="1783" y="528"/>
                  </a:cubicBezTo>
                  <a:cubicBezTo>
                    <a:pt x="1774" y="519"/>
                    <a:pt x="1769" y="505"/>
                    <a:pt x="1769" y="486"/>
                  </a:cubicBezTo>
                  <a:lnTo>
                    <a:pt x="1769" y="387"/>
                  </a:lnTo>
                  <a:lnTo>
                    <a:pt x="1793" y="387"/>
                  </a:lnTo>
                  <a:close/>
                  <a:moveTo>
                    <a:pt x="113" y="923"/>
                  </a:moveTo>
                  <a:lnTo>
                    <a:pt x="108" y="901"/>
                  </a:lnTo>
                  <a:lnTo>
                    <a:pt x="107" y="901"/>
                  </a:lnTo>
                  <a:cubicBezTo>
                    <a:pt x="99" y="910"/>
                    <a:pt x="92" y="917"/>
                    <a:pt x="84" y="920"/>
                  </a:cubicBezTo>
                  <a:cubicBezTo>
                    <a:pt x="77" y="924"/>
                    <a:pt x="68" y="925"/>
                    <a:pt x="56" y="925"/>
                  </a:cubicBezTo>
                  <a:cubicBezTo>
                    <a:pt x="41" y="925"/>
                    <a:pt x="30" y="921"/>
                    <a:pt x="21" y="914"/>
                  </a:cubicBezTo>
                  <a:cubicBezTo>
                    <a:pt x="13" y="906"/>
                    <a:pt x="8" y="895"/>
                    <a:pt x="8" y="881"/>
                  </a:cubicBezTo>
                  <a:cubicBezTo>
                    <a:pt x="8" y="850"/>
                    <a:pt x="33" y="834"/>
                    <a:pt x="82" y="833"/>
                  </a:cubicBezTo>
                  <a:lnTo>
                    <a:pt x="107" y="832"/>
                  </a:lnTo>
                  <a:lnTo>
                    <a:pt x="107" y="823"/>
                  </a:lnTo>
                  <a:cubicBezTo>
                    <a:pt x="107" y="811"/>
                    <a:pt x="105" y="802"/>
                    <a:pt x="100" y="796"/>
                  </a:cubicBezTo>
                  <a:cubicBezTo>
                    <a:pt x="94" y="791"/>
                    <a:pt x="86" y="788"/>
                    <a:pt x="75" y="788"/>
                  </a:cubicBezTo>
                  <a:cubicBezTo>
                    <a:pt x="63" y="788"/>
                    <a:pt x="48" y="792"/>
                    <a:pt x="32" y="799"/>
                  </a:cubicBezTo>
                  <a:lnTo>
                    <a:pt x="25" y="782"/>
                  </a:lnTo>
                  <a:cubicBezTo>
                    <a:pt x="33" y="778"/>
                    <a:pt x="41" y="775"/>
                    <a:pt x="50" y="772"/>
                  </a:cubicBezTo>
                  <a:cubicBezTo>
                    <a:pt x="59" y="770"/>
                    <a:pt x="68" y="769"/>
                    <a:pt x="77" y="769"/>
                  </a:cubicBezTo>
                  <a:cubicBezTo>
                    <a:pt x="95" y="769"/>
                    <a:pt x="108" y="773"/>
                    <a:pt x="117" y="781"/>
                  </a:cubicBezTo>
                  <a:cubicBezTo>
                    <a:pt x="125" y="789"/>
                    <a:pt x="130" y="802"/>
                    <a:pt x="130" y="819"/>
                  </a:cubicBezTo>
                  <a:lnTo>
                    <a:pt x="130" y="923"/>
                  </a:lnTo>
                  <a:lnTo>
                    <a:pt x="113" y="923"/>
                  </a:lnTo>
                  <a:close/>
                  <a:moveTo>
                    <a:pt x="61" y="906"/>
                  </a:moveTo>
                  <a:cubicBezTo>
                    <a:pt x="75" y="906"/>
                    <a:pt x="86" y="903"/>
                    <a:pt x="94" y="895"/>
                  </a:cubicBezTo>
                  <a:cubicBezTo>
                    <a:pt x="103" y="887"/>
                    <a:pt x="107" y="876"/>
                    <a:pt x="107" y="862"/>
                  </a:cubicBezTo>
                  <a:lnTo>
                    <a:pt x="107" y="848"/>
                  </a:lnTo>
                  <a:lnTo>
                    <a:pt x="84" y="849"/>
                  </a:lnTo>
                  <a:cubicBezTo>
                    <a:pt x="66" y="850"/>
                    <a:pt x="53" y="853"/>
                    <a:pt x="44" y="858"/>
                  </a:cubicBezTo>
                  <a:cubicBezTo>
                    <a:pt x="36" y="863"/>
                    <a:pt x="32" y="871"/>
                    <a:pt x="32" y="881"/>
                  </a:cubicBezTo>
                  <a:cubicBezTo>
                    <a:pt x="32" y="889"/>
                    <a:pt x="35" y="896"/>
                    <a:pt x="40" y="900"/>
                  </a:cubicBezTo>
                  <a:cubicBezTo>
                    <a:pt x="45" y="904"/>
                    <a:pt x="52" y="906"/>
                    <a:pt x="61" y="906"/>
                  </a:cubicBezTo>
                  <a:close/>
                  <a:moveTo>
                    <a:pt x="274" y="923"/>
                  </a:moveTo>
                  <a:lnTo>
                    <a:pt x="274" y="825"/>
                  </a:lnTo>
                  <a:cubicBezTo>
                    <a:pt x="274" y="813"/>
                    <a:pt x="271" y="803"/>
                    <a:pt x="266" y="797"/>
                  </a:cubicBezTo>
                  <a:cubicBezTo>
                    <a:pt x="260" y="791"/>
                    <a:pt x="251" y="788"/>
                    <a:pt x="239" y="788"/>
                  </a:cubicBezTo>
                  <a:cubicBezTo>
                    <a:pt x="224" y="788"/>
                    <a:pt x="212" y="792"/>
                    <a:pt x="205" y="801"/>
                  </a:cubicBezTo>
                  <a:cubicBezTo>
                    <a:pt x="197" y="810"/>
                    <a:pt x="194" y="824"/>
                    <a:pt x="194" y="843"/>
                  </a:cubicBezTo>
                  <a:lnTo>
                    <a:pt x="194" y="923"/>
                  </a:lnTo>
                  <a:lnTo>
                    <a:pt x="171" y="923"/>
                  </a:lnTo>
                  <a:lnTo>
                    <a:pt x="171" y="772"/>
                  </a:lnTo>
                  <a:lnTo>
                    <a:pt x="189" y="772"/>
                  </a:lnTo>
                  <a:lnTo>
                    <a:pt x="193" y="792"/>
                  </a:lnTo>
                  <a:lnTo>
                    <a:pt x="194" y="792"/>
                  </a:lnTo>
                  <a:cubicBezTo>
                    <a:pt x="199" y="785"/>
                    <a:pt x="206" y="779"/>
                    <a:pt x="214" y="775"/>
                  </a:cubicBezTo>
                  <a:cubicBezTo>
                    <a:pt x="222" y="771"/>
                    <a:pt x="232" y="769"/>
                    <a:pt x="242" y="769"/>
                  </a:cubicBezTo>
                  <a:cubicBezTo>
                    <a:pt x="260" y="769"/>
                    <a:pt x="274" y="773"/>
                    <a:pt x="283" y="782"/>
                  </a:cubicBezTo>
                  <a:cubicBezTo>
                    <a:pt x="293" y="791"/>
                    <a:pt x="297" y="805"/>
                    <a:pt x="297" y="824"/>
                  </a:cubicBezTo>
                  <a:lnTo>
                    <a:pt x="297" y="923"/>
                  </a:lnTo>
                  <a:lnTo>
                    <a:pt x="274" y="923"/>
                  </a:lnTo>
                  <a:close/>
                  <a:moveTo>
                    <a:pt x="441" y="902"/>
                  </a:moveTo>
                  <a:lnTo>
                    <a:pt x="440" y="902"/>
                  </a:lnTo>
                  <a:cubicBezTo>
                    <a:pt x="429" y="918"/>
                    <a:pt x="413" y="925"/>
                    <a:pt x="392" y="925"/>
                  </a:cubicBezTo>
                  <a:cubicBezTo>
                    <a:pt x="373" y="925"/>
                    <a:pt x="357" y="919"/>
                    <a:pt x="346" y="905"/>
                  </a:cubicBezTo>
                  <a:cubicBezTo>
                    <a:pt x="335" y="892"/>
                    <a:pt x="330" y="872"/>
                    <a:pt x="330" y="847"/>
                  </a:cubicBezTo>
                  <a:cubicBezTo>
                    <a:pt x="330" y="823"/>
                    <a:pt x="335" y="803"/>
                    <a:pt x="346" y="789"/>
                  </a:cubicBezTo>
                  <a:cubicBezTo>
                    <a:pt x="357" y="776"/>
                    <a:pt x="373" y="769"/>
                    <a:pt x="392" y="769"/>
                  </a:cubicBezTo>
                  <a:cubicBezTo>
                    <a:pt x="413" y="769"/>
                    <a:pt x="429" y="776"/>
                    <a:pt x="440" y="791"/>
                  </a:cubicBezTo>
                  <a:lnTo>
                    <a:pt x="441" y="791"/>
                  </a:lnTo>
                  <a:lnTo>
                    <a:pt x="440" y="780"/>
                  </a:lnTo>
                  <a:lnTo>
                    <a:pt x="440" y="770"/>
                  </a:lnTo>
                  <a:lnTo>
                    <a:pt x="440" y="708"/>
                  </a:lnTo>
                  <a:lnTo>
                    <a:pt x="463" y="708"/>
                  </a:lnTo>
                  <a:lnTo>
                    <a:pt x="463" y="923"/>
                  </a:lnTo>
                  <a:lnTo>
                    <a:pt x="444" y="923"/>
                  </a:lnTo>
                  <a:lnTo>
                    <a:pt x="441" y="902"/>
                  </a:lnTo>
                  <a:close/>
                  <a:moveTo>
                    <a:pt x="395" y="906"/>
                  </a:moveTo>
                  <a:cubicBezTo>
                    <a:pt x="411" y="906"/>
                    <a:pt x="422" y="902"/>
                    <a:pt x="429" y="893"/>
                  </a:cubicBezTo>
                  <a:cubicBezTo>
                    <a:pt x="436" y="885"/>
                    <a:pt x="440" y="871"/>
                    <a:pt x="440" y="852"/>
                  </a:cubicBezTo>
                  <a:lnTo>
                    <a:pt x="440" y="847"/>
                  </a:lnTo>
                  <a:cubicBezTo>
                    <a:pt x="440" y="826"/>
                    <a:pt x="436" y="811"/>
                    <a:pt x="429" y="802"/>
                  </a:cubicBezTo>
                  <a:cubicBezTo>
                    <a:pt x="422" y="792"/>
                    <a:pt x="411" y="788"/>
                    <a:pt x="395" y="788"/>
                  </a:cubicBezTo>
                  <a:cubicBezTo>
                    <a:pt x="382" y="788"/>
                    <a:pt x="371" y="793"/>
                    <a:pt x="364" y="804"/>
                  </a:cubicBezTo>
                  <a:cubicBezTo>
                    <a:pt x="357" y="814"/>
                    <a:pt x="354" y="829"/>
                    <a:pt x="354" y="848"/>
                  </a:cubicBezTo>
                  <a:cubicBezTo>
                    <a:pt x="354" y="867"/>
                    <a:pt x="357" y="882"/>
                    <a:pt x="364" y="891"/>
                  </a:cubicBezTo>
                  <a:cubicBezTo>
                    <a:pt x="371" y="901"/>
                    <a:pt x="382" y="906"/>
                    <a:pt x="395" y="906"/>
                  </a:cubicBezTo>
                  <a:close/>
                  <a:moveTo>
                    <a:pt x="639" y="925"/>
                  </a:moveTo>
                  <a:cubicBezTo>
                    <a:pt x="617" y="925"/>
                    <a:pt x="600" y="919"/>
                    <a:pt x="588" y="905"/>
                  </a:cubicBezTo>
                  <a:cubicBezTo>
                    <a:pt x="576" y="892"/>
                    <a:pt x="570" y="873"/>
                    <a:pt x="570" y="848"/>
                  </a:cubicBezTo>
                  <a:cubicBezTo>
                    <a:pt x="570" y="823"/>
                    <a:pt x="576" y="803"/>
                    <a:pt x="588" y="789"/>
                  </a:cubicBezTo>
                  <a:cubicBezTo>
                    <a:pt x="601" y="776"/>
                    <a:pt x="618" y="769"/>
                    <a:pt x="640" y="769"/>
                  </a:cubicBezTo>
                  <a:cubicBezTo>
                    <a:pt x="648" y="769"/>
                    <a:pt x="655" y="770"/>
                    <a:pt x="662" y="771"/>
                  </a:cubicBezTo>
                  <a:cubicBezTo>
                    <a:pt x="670" y="773"/>
                    <a:pt x="675" y="774"/>
                    <a:pt x="679" y="777"/>
                  </a:cubicBezTo>
                  <a:lnTo>
                    <a:pt x="672" y="796"/>
                  </a:lnTo>
                  <a:cubicBezTo>
                    <a:pt x="667" y="794"/>
                    <a:pt x="662" y="792"/>
                    <a:pt x="656" y="791"/>
                  </a:cubicBezTo>
                  <a:cubicBezTo>
                    <a:pt x="650" y="790"/>
                    <a:pt x="645" y="789"/>
                    <a:pt x="640" y="789"/>
                  </a:cubicBezTo>
                  <a:cubicBezTo>
                    <a:pt x="609" y="789"/>
                    <a:pt x="594" y="809"/>
                    <a:pt x="594" y="848"/>
                  </a:cubicBezTo>
                  <a:cubicBezTo>
                    <a:pt x="594" y="866"/>
                    <a:pt x="598" y="881"/>
                    <a:pt x="605" y="890"/>
                  </a:cubicBezTo>
                  <a:cubicBezTo>
                    <a:pt x="613" y="900"/>
                    <a:pt x="624" y="905"/>
                    <a:pt x="638" y="905"/>
                  </a:cubicBezTo>
                  <a:cubicBezTo>
                    <a:pt x="651" y="905"/>
                    <a:pt x="664" y="903"/>
                    <a:pt x="677" y="897"/>
                  </a:cubicBezTo>
                  <a:lnTo>
                    <a:pt x="677" y="917"/>
                  </a:lnTo>
                  <a:cubicBezTo>
                    <a:pt x="667" y="923"/>
                    <a:pt x="654" y="925"/>
                    <a:pt x="639" y="925"/>
                  </a:cubicBezTo>
                  <a:close/>
                  <a:moveTo>
                    <a:pt x="810" y="923"/>
                  </a:moveTo>
                  <a:lnTo>
                    <a:pt x="810" y="825"/>
                  </a:lnTo>
                  <a:cubicBezTo>
                    <a:pt x="810" y="813"/>
                    <a:pt x="808" y="803"/>
                    <a:pt x="802" y="797"/>
                  </a:cubicBezTo>
                  <a:cubicBezTo>
                    <a:pt x="796" y="791"/>
                    <a:pt x="788" y="788"/>
                    <a:pt x="776" y="788"/>
                  </a:cubicBezTo>
                  <a:cubicBezTo>
                    <a:pt x="760" y="788"/>
                    <a:pt x="748" y="793"/>
                    <a:pt x="741" y="801"/>
                  </a:cubicBezTo>
                  <a:cubicBezTo>
                    <a:pt x="734" y="810"/>
                    <a:pt x="730" y="824"/>
                    <a:pt x="730" y="844"/>
                  </a:cubicBezTo>
                  <a:lnTo>
                    <a:pt x="730" y="923"/>
                  </a:lnTo>
                  <a:lnTo>
                    <a:pt x="707" y="923"/>
                  </a:lnTo>
                  <a:lnTo>
                    <a:pt x="707" y="708"/>
                  </a:lnTo>
                  <a:lnTo>
                    <a:pt x="730" y="708"/>
                  </a:lnTo>
                  <a:lnTo>
                    <a:pt x="730" y="773"/>
                  </a:lnTo>
                  <a:cubicBezTo>
                    <a:pt x="730" y="781"/>
                    <a:pt x="730" y="787"/>
                    <a:pt x="729" y="792"/>
                  </a:cubicBezTo>
                  <a:lnTo>
                    <a:pt x="730" y="792"/>
                  </a:lnTo>
                  <a:cubicBezTo>
                    <a:pt x="735" y="785"/>
                    <a:pt x="741" y="779"/>
                    <a:pt x="749" y="775"/>
                  </a:cubicBezTo>
                  <a:cubicBezTo>
                    <a:pt x="758" y="771"/>
                    <a:pt x="767" y="769"/>
                    <a:pt x="778" y="769"/>
                  </a:cubicBezTo>
                  <a:cubicBezTo>
                    <a:pt x="796" y="769"/>
                    <a:pt x="810" y="773"/>
                    <a:pt x="820" y="782"/>
                  </a:cubicBezTo>
                  <a:cubicBezTo>
                    <a:pt x="829" y="791"/>
                    <a:pt x="833" y="805"/>
                    <a:pt x="833" y="824"/>
                  </a:cubicBezTo>
                  <a:lnTo>
                    <a:pt x="833" y="923"/>
                  </a:lnTo>
                  <a:lnTo>
                    <a:pt x="810" y="923"/>
                  </a:lnTo>
                  <a:close/>
                  <a:moveTo>
                    <a:pt x="1005" y="847"/>
                  </a:moveTo>
                  <a:cubicBezTo>
                    <a:pt x="1005" y="872"/>
                    <a:pt x="999" y="891"/>
                    <a:pt x="986" y="905"/>
                  </a:cubicBezTo>
                  <a:cubicBezTo>
                    <a:pt x="974" y="918"/>
                    <a:pt x="957" y="925"/>
                    <a:pt x="935" y="925"/>
                  </a:cubicBezTo>
                  <a:cubicBezTo>
                    <a:pt x="921" y="925"/>
                    <a:pt x="909" y="922"/>
                    <a:pt x="899" y="916"/>
                  </a:cubicBezTo>
                  <a:cubicBezTo>
                    <a:pt x="888" y="909"/>
                    <a:pt x="880" y="900"/>
                    <a:pt x="875" y="889"/>
                  </a:cubicBezTo>
                  <a:cubicBezTo>
                    <a:pt x="869" y="877"/>
                    <a:pt x="866" y="863"/>
                    <a:pt x="866" y="847"/>
                  </a:cubicBezTo>
                  <a:cubicBezTo>
                    <a:pt x="866" y="822"/>
                    <a:pt x="872" y="803"/>
                    <a:pt x="885" y="789"/>
                  </a:cubicBezTo>
                  <a:cubicBezTo>
                    <a:pt x="897" y="776"/>
                    <a:pt x="914" y="769"/>
                    <a:pt x="936" y="769"/>
                  </a:cubicBezTo>
                  <a:cubicBezTo>
                    <a:pt x="957" y="769"/>
                    <a:pt x="974" y="776"/>
                    <a:pt x="986" y="790"/>
                  </a:cubicBezTo>
                  <a:cubicBezTo>
                    <a:pt x="999" y="804"/>
                    <a:pt x="1005" y="823"/>
                    <a:pt x="1005" y="847"/>
                  </a:cubicBezTo>
                  <a:close/>
                  <a:moveTo>
                    <a:pt x="890" y="847"/>
                  </a:moveTo>
                  <a:cubicBezTo>
                    <a:pt x="890" y="866"/>
                    <a:pt x="894" y="881"/>
                    <a:pt x="901" y="891"/>
                  </a:cubicBezTo>
                  <a:cubicBezTo>
                    <a:pt x="909" y="901"/>
                    <a:pt x="920" y="906"/>
                    <a:pt x="935" y="906"/>
                  </a:cubicBezTo>
                  <a:cubicBezTo>
                    <a:pt x="950" y="906"/>
                    <a:pt x="962" y="901"/>
                    <a:pt x="969" y="891"/>
                  </a:cubicBezTo>
                  <a:cubicBezTo>
                    <a:pt x="977" y="881"/>
                    <a:pt x="981" y="866"/>
                    <a:pt x="981" y="847"/>
                  </a:cubicBezTo>
                  <a:cubicBezTo>
                    <a:pt x="981" y="828"/>
                    <a:pt x="977" y="813"/>
                    <a:pt x="969" y="803"/>
                  </a:cubicBezTo>
                  <a:cubicBezTo>
                    <a:pt x="962" y="793"/>
                    <a:pt x="950" y="788"/>
                    <a:pt x="935" y="788"/>
                  </a:cubicBezTo>
                  <a:cubicBezTo>
                    <a:pt x="920" y="788"/>
                    <a:pt x="909" y="793"/>
                    <a:pt x="901" y="803"/>
                  </a:cubicBezTo>
                  <a:cubicBezTo>
                    <a:pt x="894" y="813"/>
                    <a:pt x="890" y="827"/>
                    <a:pt x="890" y="847"/>
                  </a:cubicBezTo>
                  <a:close/>
                  <a:moveTo>
                    <a:pt x="1169" y="847"/>
                  </a:moveTo>
                  <a:cubicBezTo>
                    <a:pt x="1169" y="872"/>
                    <a:pt x="1163" y="891"/>
                    <a:pt x="1151" y="905"/>
                  </a:cubicBezTo>
                  <a:cubicBezTo>
                    <a:pt x="1138" y="918"/>
                    <a:pt x="1121" y="925"/>
                    <a:pt x="1099" y="925"/>
                  </a:cubicBezTo>
                  <a:cubicBezTo>
                    <a:pt x="1086" y="925"/>
                    <a:pt x="1074" y="922"/>
                    <a:pt x="1063" y="916"/>
                  </a:cubicBezTo>
                  <a:cubicBezTo>
                    <a:pt x="1053" y="909"/>
                    <a:pt x="1045" y="900"/>
                    <a:pt x="1039" y="889"/>
                  </a:cubicBezTo>
                  <a:cubicBezTo>
                    <a:pt x="1033" y="877"/>
                    <a:pt x="1031" y="863"/>
                    <a:pt x="1031" y="847"/>
                  </a:cubicBezTo>
                  <a:cubicBezTo>
                    <a:pt x="1031" y="822"/>
                    <a:pt x="1037" y="803"/>
                    <a:pt x="1049" y="789"/>
                  </a:cubicBezTo>
                  <a:cubicBezTo>
                    <a:pt x="1061" y="776"/>
                    <a:pt x="1078" y="769"/>
                    <a:pt x="1100" y="769"/>
                  </a:cubicBezTo>
                  <a:cubicBezTo>
                    <a:pt x="1121" y="769"/>
                    <a:pt x="1138" y="776"/>
                    <a:pt x="1151" y="790"/>
                  </a:cubicBezTo>
                  <a:cubicBezTo>
                    <a:pt x="1163" y="804"/>
                    <a:pt x="1169" y="823"/>
                    <a:pt x="1169" y="847"/>
                  </a:cubicBezTo>
                  <a:close/>
                  <a:moveTo>
                    <a:pt x="1054" y="847"/>
                  </a:moveTo>
                  <a:cubicBezTo>
                    <a:pt x="1054" y="866"/>
                    <a:pt x="1058" y="881"/>
                    <a:pt x="1066" y="891"/>
                  </a:cubicBezTo>
                  <a:cubicBezTo>
                    <a:pt x="1074" y="901"/>
                    <a:pt x="1085" y="906"/>
                    <a:pt x="1100" y="906"/>
                  </a:cubicBezTo>
                  <a:cubicBezTo>
                    <a:pt x="1115" y="906"/>
                    <a:pt x="1126" y="901"/>
                    <a:pt x="1134" y="891"/>
                  </a:cubicBezTo>
                  <a:cubicBezTo>
                    <a:pt x="1142" y="881"/>
                    <a:pt x="1146" y="866"/>
                    <a:pt x="1146" y="847"/>
                  </a:cubicBezTo>
                  <a:cubicBezTo>
                    <a:pt x="1146" y="828"/>
                    <a:pt x="1142" y="813"/>
                    <a:pt x="1134" y="803"/>
                  </a:cubicBezTo>
                  <a:cubicBezTo>
                    <a:pt x="1126" y="793"/>
                    <a:pt x="1115" y="788"/>
                    <a:pt x="1100" y="788"/>
                  </a:cubicBezTo>
                  <a:cubicBezTo>
                    <a:pt x="1085" y="788"/>
                    <a:pt x="1073" y="793"/>
                    <a:pt x="1066" y="803"/>
                  </a:cubicBezTo>
                  <a:cubicBezTo>
                    <a:pt x="1058" y="813"/>
                    <a:pt x="1054" y="827"/>
                    <a:pt x="1054" y="847"/>
                  </a:cubicBezTo>
                  <a:close/>
                  <a:moveTo>
                    <a:pt x="1301" y="881"/>
                  </a:moveTo>
                  <a:cubicBezTo>
                    <a:pt x="1301" y="895"/>
                    <a:pt x="1296" y="906"/>
                    <a:pt x="1285" y="914"/>
                  </a:cubicBezTo>
                  <a:cubicBezTo>
                    <a:pt x="1275" y="922"/>
                    <a:pt x="1260" y="925"/>
                    <a:pt x="1241" y="925"/>
                  </a:cubicBezTo>
                  <a:cubicBezTo>
                    <a:pt x="1221" y="925"/>
                    <a:pt x="1206" y="922"/>
                    <a:pt x="1194" y="916"/>
                  </a:cubicBezTo>
                  <a:lnTo>
                    <a:pt x="1194" y="895"/>
                  </a:lnTo>
                  <a:cubicBezTo>
                    <a:pt x="1202" y="898"/>
                    <a:pt x="1209" y="901"/>
                    <a:pt x="1218" y="903"/>
                  </a:cubicBezTo>
                  <a:cubicBezTo>
                    <a:pt x="1226" y="905"/>
                    <a:pt x="1234" y="906"/>
                    <a:pt x="1242" y="906"/>
                  </a:cubicBezTo>
                  <a:cubicBezTo>
                    <a:pt x="1254" y="906"/>
                    <a:pt x="1263" y="905"/>
                    <a:pt x="1269" y="901"/>
                  </a:cubicBezTo>
                  <a:cubicBezTo>
                    <a:pt x="1276" y="897"/>
                    <a:pt x="1279" y="891"/>
                    <a:pt x="1279" y="883"/>
                  </a:cubicBezTo>
                  <a:cubicBezTo>
                    <a:pt x="1279" y="877"/>
                    <a:pt x="1276" y="872"/>
                    <a:pt x="1271" y="868"/>
                  </a:cubicBezTo>
                  <a:cubicBezTo>
                    <a:pt x="1266" y="864"/>
                    <a:pt x="1256" y="859"/>
                    <a:pt x="1241" y="853"/>
                  </a:cubicBezTo>
                  <a:cubicBezTo>
                    <a:pt x="1227" y="848"/>
                    <a:pt x="1217" y="844"/>
                    <a:pt x="1212" y="840"/>
                  </a:cubicBezTo>
                  <a:cubicBezTo>
                    <a:pt x="1206" y="836"/>
                    <a:pt x="1201" y="831"/>
                    <a:pt x="1198" y="826"/>
                  </a:cubicBezTo>
                  <a:cubicBezTo>
                    <a:pt x="1195" y="821"/>
                    <a:pt x="1194" y="815"/>
                    <a:pt x="1194" y="809"/>
                  </a:cubicBezTo>
                  <a:cubicBezTo>
                    <a:pt x="1194" y="796"/>
                    <a:pt x="1199" y="787"/>
                    <a:pt x="1209" y="779"/>
                  </a:cubicBezTo>
                  <a:cubicBezTo>
                    <a:pt x="1219" y="772"/>
                    <a:pt x="1233" y="769"/>
                    <a:pt x="1250" y="769"/>
                  </a:cubicBezTo>
                  <a:cubicBezTo>
                    <a:pt x="1266" y="769"/>
                    <a:pt x="1282" y="772"/>
                    <a:pt x="1298" y="779"/>
                  </a:cubicBezTo>
                  <a:lnTo>
                    <a:pt x="1290" y="797"/>
                  </a:lnTo>
                  <a:cubicBezTo>
                    <a:pt x="1275" y="791"/>
                    <a:pt x="1261" y="788"/>
                    <a:pt x="1249" y="788"/>
                  </a:cubicBezTo>
                  <a:cubicBezTo>
                    <a:pt x="1238" y="788"/>
                    <a:pt x="1229" y="790"/>
                    <a:pt x="1224" y="793"/>
                  </a:cubicBezTo>
                  <a:cubicBezTo>
                    <a:pt x="1218" y="796"/>
                    <a:pt x="1216" y="801"/>
                    <a:pt x="1216" y="807"/>
                  </a:cubicBezTo>
                  <a:cubicBezTo>
                    <a:pt x="1216" y="811"/>
                    <a:pt x="1217" y="815"/>
                    <a:pt x="1219" y="817"/>
                  </a:cubicBezTo>
                  <a:cubicBezTo>
                    <a:pt x="1221" y="820"/>
                    <a:pt x="1224" y="823"/>
                    <a:pt x="1229" y="826"/>
                  </a:cubicBezTo>
                  <a:cubicBezTo>
                    <a:pt x="1233" y="828"/>
                    <a:pt x="1242" y="832"/>
                    <a:pt x="1255" y="837"/>
                  </a:cubicBezTo>
                  <a:cubicBezTo>
                    <a:pt x="1273" y="843"/>
                    <a:pt x="1285" y="850"/>
                    <a:pt x="1292" y="856"/>
                  </a:cubicBezTo>
                  <a:cubicBezTo>
                    <a:pt x="1298" y="863"/>
                    <a:pt x="1301" y="871"/>
                    <a:pt x="1301" y="881"/>
                  </a:cubicBezTo>
                  <a:close/>
                  <a:moveTo>
                    <a:pt x="1396" y="925"/>
                  </a:moveTo>
                  <a:cubicBezTo>
                    <a:pt x="1374" y="925"/>
                    <a:pt x="1356" y="919"/>
                    <a:pt x="1343" y="905"/>
                  </a:cubicBezTo>
                  <a:cubicBezTo>
                    <a:pt x="1330" y="891"/>
                    <a:pt x="1324" y="872"/>
                    <a:pt x="1324" y="848"/>
                  </a:cubicBezTo>
                  <a:cubicBezTo>
                    <a:pt x="1324" y="824"/>
                    <a:pt x="1330" y="805"/>
                    <a:pt x="1342" y="790"/>
                  </a:cubicBezTo>
                  <a:cubicBezTo>
                    <a:pt x="1354" y="776"/>
                    <a:pt x="1370" y="769"/>
                    <a:pt x="1390" y="769"/>
                  </a:cubicBezTo>
                  <a:cubicBezTo>
                    <a:pt x="1409" y="769"/>
                    <a:pt x="1424" y="775"/>
                    <a:pt x="1435" y="787"/>
                  </a:cubicBezTo>
                  <a:cubicBezTo>
                    <a:pt x="1446" y="800"/>
                    <a:pt x="1452" y="816"/>
                    <a:pt x="1452" y="837"/>
                  </a:cubicBezTo>
                  <a:lnTo>
                    <a:pt x="1452" y="851"/>
                  </a:lnTo>
                  <a:lnTo>
                    <a:pt x="1348" y="851"/>
                  </a:lnTo>
                  <a:cubicBezTo>
                    <a:pt x="1348" y="869"/>
                    <a:pt x="1353" y="882"/>
                    <a:pt x="1361" y="892"/>
                  </a:cubicBezTo>
                  <a:cubicBezTo>
                    <a:pt x="1370" y="901"/>
                    <a:pt x="1381" y="905"/>
                    <a:pt x="1397" y="905"/>
                  </a:cubicBezTo>
                  <a:cubicBezTo>
                    <a:pt x="1413" y="905"/>
                    <a:pt x="1429" y="902"/>
                    <a:pt x="1445" y="895"/>
                  </a:cubicBezTo>
                  <a:lnTo>
                    <a:pt x="1445" y="916"/>
                  </a:lnTo>
                  <a:cubicBezTo>
                    <a:pt x="1437" y="919"/>
                    <a:pt x="1429" y="922"/>
                    <a:pt x="1422" y="923"/>
                  </a:cubicBezTo>
                  <a:cubicBezTo>
                    <a:pt x="1415" y="925"/>
                    <a:pt x="1406" y="925"/>
                    <a:pt x="1396" y="925"/>
                  </a:cubicBezTo>
                  <a:close/>
                  <a:moveTo>
                    <a:pt x="1390" y="788"/>
                  </a:moveTo>
                  <a:cubicBezTo>
                    <a:pt x="1378" y="788"/>
                    <a:pt x="1368" y="792"/>
                    <a:pt x="1361" y="800"/>
                  </a:cubicBezTo>
                  <a:cubicBezTo>
                    <a:pt x="1354" y="808"/>
                    <a:pt x="1349" y="819"/>
                    <a:pt x="1348" y="832"/>
                  </a:cubicBezTo>
                  <a:lnTo>
                    <a:pt x="1427" y="832"/>
                  </a:lnTo>
                  <a:cubicBezTo>
                    <a:pt x="1427" y="818"/>
                    <a:pt x="1424" y="807"/>
                    <a:pt x="1417" y="799"/>
                  </a:cubicBezTo>
                  <a:cubicBezTo>
                    <a:pt x="1411" y="792"/>
                    <a:pt x="1402" y="788"/>
                    <a:pt x="1390" y="788"/>
                  </a:cubicBezTo>
                  <a:close/>
                  <a:moveTo>
                    <a:pt x="1607" y="906"/>
                  </a:moveTo>
                  <a:cubicBezTo>
                    <a:pt x="1611" y="906"/>
                    <a:pt x="1615" y="906"/>
                    <a:pt x="1619" y="906"/>
                  </a:cubicBezTo>
                  <a:cubicBezTo>
                    <a:pt x="1622" y="905"/>
                    <a:pt x="1625" y="904"/>
                    <a:pt x="1628" y="904"/>
                  </a:cubicBezTo>
                  <a:lnTo>
                    <a:pt x="1628" y="921"/>
                  </a:lnTo>
                  <a:cubicBezTo>
                    <a:pt x="1625" y="922"/>
                    <a:pt x="1621" y="923"/>
                    <a:pt x="1617" y="924"/>
                  </a:cubicBezTo>
                  <a:cubicBezTo>
                    <a:pt x="1612" y="925"/>
                    <a:pt x="1607" y="925"/>
                    <a:pt x="1604" y="925"/>
                  </a:cubicBezTo>
                  <a:cubicBezTo>
                    <a:pt x="1574" y="925"/>
                    <a:pt x="1560" y="910"/>
                    <a:pt x="1560" y="879"/>
                  </a:cubicBezTo>
                  <a:lnTo>
                    <a:pt x="1560" y="789"/>
                  </a:lnTo>
                  <a:lnTo>
                    <a:pt x="1538" y="789"/>
                  </a:lnTo>
                  <a:lnTo>
                    <a:pt x="1538" y="778"/>
                  </a:lnTo>
                  <a:lnTo>
                    <a:pt x="1560" y="769"/>
                  </a:lnTo>
                  <a:lnTo>
                    <a:pt x="1569" y="737"/>
                  </a:lnTo>
                  <a:lnTo>
                    <a:pt x="1583" y="737"/>
                  </a:lnTo>
                  <a:lnTo>
                    <a:pt x="1583" y="772"/>
                  </a:lnTo>
                  <a:lnTo>
                    <a:pt x="1626" y="772"/>
                  </a:lnTo>
                  <a:lnTo>
                    <a:pt x="1626" y="789"/>
                  </a:lnTo>
                  <a:lnTo>
                    <a:pt x="1583" y="789"/>
                  </a:lnTo>
                  <a:lnTo>
                    <a:pt x="1583" y="878"/>
                  </a:lnTo>
                  <a:cubicBezTo>
                    <a:pt x="1583" y="887"/>
                    <a:pt x="1585" y="894"/>
                    <a:pt x="1589" y="899"/>
                  </a:cubicBezTo>
                  <a:cubicBezTo>
                    <a:pt x="1593" y="904"/>
                    <a:pt x="1599" y="906"/>
                    <a:pt x="1607" y="906"/>
                  </a:cubicBezTo>
                  <a:close/>
                  <a:moveTo>
                    <a:pt x="1755" y="923"/>
                  </a:moveTo>
                  <a:lnTo>
                    <a:pt x="1755" y="825"/>
                  </a:lnTo>
                  <a:cubicBezTo>
                    <a:pt x="1755" y="813"/>
                    <a:pt x="1752" y="803"/>
                    <a:pt x="1747" y="797"/>
                  </a:cubicBezTo>
                  <a:cubicBezTo>
                    <a:pt x="1741" y="791"/>
                    <a:pt x="1732" y="788"/>
                    <a:pt x="1720" y="788"/>
                  </a:cubicBezTo>
                  <a:cubicBezTo>
                    <a:pt x="1705" y="788"/>
                    <a:pt x="1693" y="793"/>
                    <a:pt x="1686" y="801"/>
                  </a:cubicBezTo>
                  <a:cubicBezTo>
                    <a:pt x="1678" y="810"/>
                    <a:pt x="1675" y="824"/>
                    <a:pt x="1675" y="844"/>
                  </a:cubicBezTo>
                  <a:lnTo>
                    <a:pt x="1675" y="923"/>
                  </a:lnTo>
                  <a:lnTo>
                    <a:pt x="1652" y="923"/>
                  </a:lnTo>
                  <a:lnTo>
                    <a:pt x="1652" y="708"/>
                  </a:lnTo>
                  <a:lnTo>
                    <a:pt x="1675" y="708"/>
                  </a:lnTo>
                  <a:lnTo>
                    <a:pt x="1675" y="773"/>
                  </a:lnTo>
                  <a:cubicBezTo>
                    <a:pt x="1675" y="781"/>
                    <a:pt x="1674" y="787"/>
                    <a:pt x="1674" y="792"/>
                  </a:cubicBezTo>
                  <a:lnTo>
                    <a:pt x="1675" y="792"/>
                  </a:lnTo>
                  <a:cubicBezTo>
                    <a:pt x="1680" y="785"/>
                    <a:pt x="1686" y="779"/>
                    <a:pt x="1694" y="775"/>
                  </a:cubicBezTo>
                  <a:cubicBezTo>
                    <a:pt x="1703" y="771"/>
                    <a:pt x="1712" y="769"/>
                    <a:pt x="1723" y="769"/>
                  </a:cubicBezTo>
                  <a:cubicBezTo>
                    <a:pt x="1741" y="769"/>
                    <a:pt x="1755" y="773"/>
                    <a:pt x="1764" y="782"/>
                  </a:cubicBezTo>
                  <a:cubicBezTo>
                    <a:pt x="1774" y="791"/>
                    <a:pt x="1778" y="805"/>
                    <a:pt x="1778" y="824"/>
                  </a:cubicBezTo>
                  <a:lnTo>
                    <a:pt x="1778" y="923"/>
                  </a:lnTo>
                  <a:lnTo>
                    <a:pt x="1755" y="923"/>
                  </a:lnTo>
                  <a:close/>
                  <a:moveTo>
                    <a:pt x="1883" y="925"/>
                  </a:moveTo>
                  <a:cubicBezTo>
                    <a:pt x="1861" y="925"/>
                    <a:pt x="1843" y="919"/>
                    <a:pt x="1830" y="905"/>
                  </a:cubicBezTo>
                  <a:cubicBezTo>
                    <a:pt x="1817" y="891"/>
                    <a:pt x="1811" y="872"/>
                    <a:pt x="1811" y="848"/>
                  </a:cubicBezTo>
                  <a:cubicBezTo>
                    <a:pt x="1811" y="824"/>
                    <a:pt x="1817" y="805"/>
                    <a:pt x="1829" y="790"/>
                  </a:cubicBezTo>
                  <a:cubicBezTo>
                    <a:pt x="1841" y="776"/>
                    <a:pt x="1857" y="769"/>
                    <a:pt x="1877" y="769"/>
                  </a:cubicBezTo>
                  <a:cubicBezTo>
                    <a:pt x="1896" y="769"/>
                    <a:pt x="1911" y="775"/>
                    <a:pt x="1922" y="787"/>
                  </a:cubicBezTo>
                  <a:cubicBezTo>
                    <a:pt x="1933" y="800"/>
                    <a:pt x="1939" y="816"/>
                    <a:pt x="1939" y="837"/>
                  </a:cubicBezTo>
                  <a:lnTo>
                    <a:pt x="1939" y="851"/>
                  </a:lnTo>
                  <a:lnTo>
                    <a:pt x="1835" y="851"/>
                  </a:lnTo>
                  <a:cubicBezTo>
                    <a:pt x="1835" y="869"/>
                    <a:pt x="1839" y="882"/>
                    <a:pt x="1848" y="892"/>
                  </a:cubicBezTo>
                  <a:cubicBezTo>
                    <a:pt x="1856" y="901"/>
                    <a:pt x="1868" y="905"/>
                    <a:pt x="1884" y="905"/>
                  </a:cubicBezTo>
                  <a:cubicBezTo>
                    <a:pt x="1900" y="905"/>
                    <a:pt x="1916" y="902"/>
                    <a:pt x="1932" y="895"/>
                  </a:cubicBezTo>
                  <a:lnTo>
                    <a:pt x="1932" y="916"/>
                  </a:lnTo>
                  <a:cubicBezTo>
                    <a:pt x="1924" y="919"/>
                    <a:pt x="1916" y="922"/>
                    <a:pt x="1909" y="923"/>
                  </a:cubicBezTo>
                  <a:cubicBezTo>
                    <a:pt x="1902" y="925"/>
                    <a:pt x="1893" y="925"/>
                    <a:pt x="1883" y="925"/>
                  </a:cubicBezTo>
                  <a:close/>
                  <a:moveTo>
                    <a:pt x="1877" y="788"/>
                  </a:moveTo>
                  <a:cubicBezTo>
                    <a:pt x="1865" y="788"/>
                    <a:pt x="1855" y="792"/>
                    <a:pt x="1848" y="800"/>
                  </a:cubicBezTo>
                  <a:cubicBezTo>
                    <a:pt x="1841" y="808"/>
                    <a:pt x="1836" y="819"/>
                    <a:pt x="1835" y="832"/>
                  </a:cubicBezTo>
                  <a:lnTo>
                    <a:pt x="1914" y="832"/>
                  </a:lnTo>
                  <a:cubicBezTo>
                    <a:pt x="1914" y="818"/>
                    <a:pt x="1911" y="807"/>
                    <a:pt x="1904" y="799"/>
                  </a:cubicBezTo>
                  <a:cubicBezTo>
                    <a:pt x="1898" y="792"/>
                    <a:pt x="1889" y="788"/>
                    <a:pt x="1877" y="788"/>
                  </a:cubicBezTo>
                  <a:close/>
                  <a:moveTo>
                    <a:pt x="80" y="1310"/>
                  </a:moveTo>
                  <a:cubicBezTo>
                    <a:pt x="58" y="1310"/>
                    <a:pt x="41" y="1303"/>
                    <a:pt x="29" y="1290"/>
                  </a:cubicBezTo>
                  <a:cubicBezTo>
                    <a:pt x="17" y="1276"/>
                    <a:pt x="11" y="1257"/>
                    <a:pt x="11" y="1232"/>
                  </a:cubicBezTo>
                  <a:cubicBezTo>
                    <a:pt x="11" y="1207"/>
                    <a:pt x="17" y="1188"/>
                    <a:pt x="30" y="1174"/>
                  </a:cubicBezTo>
                  <a:cubicBezTo>
                    <a:pt x="42" y="1160"/>
                    <a:pt x="59" y="1153"/>
                    <a:pt x="82" y="1153"/>
                  </a:cubicBezTo>
                  <a:cubicBezTo>
                    <a:pt x="89" y="1153"/>
                    <a:pt x="96" y="1154"/>
                    <a:pt x="103" y="1155"/>
                  </a:cubicBezTo>
                  <a:cubicBezTo>
                    <a:pt x="111" y="1157"/>
                    <a:pt x="116" y="1159"/>
                    <a:pt x="120" y="1161"/>
                  </a:cubicBezTo>
                  <a:lnTo>
                    <a:pt x="113" y="1180"/>
                  </a:lnTo>
                  <a:cubicBezTo>
                    <a:pt x="108" y="1178"/>
                    <a:pt x="103" y="1177"/>
                    <a:pt x="97" y="1175"/>
                  </a:cubicBezTo>
                  <a:cubicBezTo>
                    <a:pt x="91" y="1174"/>
                    <a:pt x="86" y="1173"/>
                    <a:pt x="81" y="1173"/>
                  </a:cubicBezTo>
                  <a:cubicBezTo>
                    <a:pt x="50" y="1173"/>
                    <a:pt x="35" y="1193"/>
                    <a:pt x="35" y="1232"/>
                  </a:cubicBezTo>
                  <a:cubicBezTo>
                    <a:pt x="35" y="1251"/>
                    <a:pt x="39" y="1265"/>
                    <a:pt x="46" y="1275"/>
                  </a:cubicBezTo>
                  <a:cubicBezTo>
                    <a:pt x="54" y="1285"/>
                    <a:pt x="65" y="1290"/>
                    <a:pt x="80" y="1290"/>
                  </a:cubicBezTo>
                  <a:cubicBezTo>
                    <a:pt x="92" y="1290"/>
                    <a:pt x="105" y="1287"/>
                    <a:pt x="118" y="1282"/>
                  </a:cubicBezTo>
                  <a:lnTo>
                    <a:pt x="118" y="1302"/>
                  </a:lnTo>
                  <a:cubicBezTo>
                    <a:pt x="108" y="1307"/>
                    <a:pt x="95" y="1310"/>
                    <a:pt x="80" y="1310"/>
                  </a:cubicBezTo>
                  <a:close/>
                  <a:moveTo>
                    <a:pt x="279" y="1231"/>
                  </a:moveTo>
                  <a:cubicBezTo>
                    <a:pt x="279" y="1256"/>
                    <a:pt x="272" y="1275"/>
                    <a:pt x="260" y="1289"/>
                  </a:cubicBezTo>
                  <a:cubicBezTo>
                    <a:pt x="248" y="1303"/>
                    <a:pt x="230" y="1310"/>
                    <a:pt x="209" y="1310"/>
                  </a:cubicBezTo>
                  <a:cubicBezTo>
                    <a:pt x="195" y="1310"/>
                    <a:pt x="183" y="1307"/>
                    <a:pt x="173" y="1300"/>
                  </a:cubicBezTo>
                  <a:cubicBezTo>
                    <a:pt x="162" y="1294"/>
                    <a:pt x="154" y="1285"/>
                    <a:pt x="148" y="1273"/>
                  </a:cubicBezTo>
                  <a:cubicBezTo>
                    <a:pt x="143" y="1261"/>
                    <a:pt x="140" y="1247"/>
                    <a:pt x="140" y="1231"/>
                  </a:cubicBezTo>
                  <a:cubicBezTo>
                    <a:pt x="140" y="1207"/>
                    <a:pt x="146" y="1187"/>
                    <a:pt x="158" y="1174"/>
                  </a:cubicBezTo>
                  <a:cubicBezTo>
                    <a:pt x="171" y="1160"/>
                    <a:pt x="188" y="1153"/>
                    <a:pt x="210" y="1153"/>
                  </a:cubicBezTo>
                  <a:cubicBezTo>
                    <a:pt x="231" y="1153"/>
                    <a:pt x="247" y="1160"/>
                    <a:pt x="260" y="1174"/>
                  </a:cubicBezTo>
                  <a:cubicBezTo>
                    <a:pt x="272" y="1188"/>
                    <a:pt x="279" y="1207"/>
                    <a:pt x="279" y="1231"/>
                  </a:cubicBezTo>
                  <a:close/>
                  <a:moveTo>
                    <a:pt x="164" y="1231"/>
                  </a:moveTo>
                  <a:cubicBezTo>
                    <a:pt x="164" y="1251"/>
                    <a:pt x="167" y="1265"/>
                    <a:pt x="175" y="1275"/>
                  </a:cubicBezTo>
                  <a:cubicBezTo>
                    <a:pt x="183" y="1285"/>
                    <a:pt x="194" y="1290"/>
                    <a:pt x="209" y="1290"/>
                  </a:cubicBezTo>
                  <a:cubicBezTo>
                    <a:pt x="224" y="1290"/>
                    <a:pt x="235" y="1285"/>
                    <a:pt x="243" y="1275"/>
                  </a:cubicBezTo>
                  <a:cubicBezTo>
                    <a:pt x="251" y="1265"/>
                    <a:pt x="255" y="1251"/>
                    <a:pt x="255" y="1231"/>
                  </a:cubicBezTo>
                  <a:cubicBezTo>
                    <a:pt x="255" y="1212"/>
                    <a:pt x="251" y="1197"/>
                    <a:pt x="243" y="1187"/>
                  </a:cubicBezTo>
                  <a:cubicBezTo>
                    <a:pt x="235" y="1178"/>
                    <a:pt x="224" y="1173"/>
                    <a:pt x="209" y="1173"/>
                  </a:cubicBezTo>
                  <a:cubicBezTo>
                    <a:pt x="194" y="1173"/>
                    <a:pt x="183" y="1177"/>
                    <a:pt x="175" y="1187"/>
                  </a:cubicBezTo>
                  <a:cubicBezTo>
                    <a:pt x="167" y="1197"/>
                    <a:pt x="164" y="1212"/>
                    <a:pt x="164" y="1231"/>
                  </a:cubicBezTo>
                  <a:close/>
                  <a:moveTo>
                    <a:pt x="336" y="1307"/>
                  </a:moveTo>
                  <a:lnTo>
                    <a:pt x="313" y="1307"/>
                  </a:lnTo>
                  <a:lnTo>
                    <a:pt x="313" y="1092"/>
                  </a:lnTo>
                  <a:lnTo>
                    <a:pt x="336" y="1092"/>
                  </a:lnTo>
                  <a:lnTo>
                    <a:pt x="336" y="1307"/>
                  </a:lnTo>
                  <a:close/>
                  <a:moveTo>
                    <a:pt x="509" y="1231"/>
                  </a:moveTo>
                  <a:cubicBezTo>
                    <a:pt x="509" y="1256"/>
                    <a:pt x="502" y="1275"/>
                    <a:pt x="490" y="1289"/>
                  </a:cubicBezTo>
                  <a:cubicBezTo>
                    <a:pt x="478" y="1303"/>
                    <a:pt x="461" y="1310"/>
                    <a:pt x="439" y="1310"/>
                  </a:cubicBezTo>
                  <a:cubicBezTo>
                    <a:pt x="425" y="1310"/>
                    <a:pt x="413" y="1307"/>
                    <a:pt x="403" y="1300"/>
                  </a:cubicBezTo>
                  <a:cubicBezTo>
                    <a:pt x="392" y="1294"/>
                    <a:pt x="384" y="1285"/>
                    <a:pt x="378" y="1273"/>
                  </a:cubicBezTo>
                  <a:cubicBezTo>
                    <a:pt x="373" y="1261"/>
                    <a:pt x="370" y="1247"/>
                    <a:pt x="370" y="1231"/>
                  </a:cubicBezTo>
                  <a:cubicBezTo>
                    <a:pt x="370" y="1207"/>
                    <a:pt x="376" y="1187"/>
                    <a:pt x="388" y="1174"/>
                  </a:cubicBezTo>
                  <a:cubicBezTo>
                    <a:pt x="401" y="1160"/>
                    <a:pt x="418" y="1153"/>
                    <a:pt x="440" y="1153"/>
                  </a:cubicBezTo>
                  <a:cubicBezTo>
                    <a:pt x="461" y="1153"/>
                    <a:pt x="478" y="1160"/>
                    <a:pt x="490" y="1174"/>
                  </a:cubicBezTo>
                  <a:cubicBezTo>
                    <a:pt x="502" y="1188"/>
                    <a:pt x="509" y="1207"/>
                    <a:pt x="509" y="1231"/>
                  </a:cubicBezTo>
                  <a:close/>
                  <a:moveTo>
                    <a:pt x="394" y="1231"/>
                  </a:moveTo>
                  <a:cubicBezTo>
                    <a:pt x="394" y="1251"/>
                    <a:pt x="397" y="1265"/>
                    <a:pt x="405" y="1275"/>
                  </a:cubicBezTo>
                  <a:cubicBezTo>
                    <a:pt x="413" y="1285"/>
                    <a:pt x="424" y="1290"/>
                    <a:pt x="439" y="1290"/>
                  </a:cubicBezTo>
                  <a:cubicBezTo>
                    <a:pt x="454" y="1290"/>
                    <a:pt x="466" y="1285"/>
                    <a:pt x="473" y="1275"/>
                  </a:cubicBezTo>
                  <a:cubicBezTo>
                    <a:pt x="481" y="1265"/>
                    <a:pt x="485" y="1251"/>
                    <a:pt x="485" y="1231"/>
                  </a:cubicBezTo>
                  <a:cubicBezTo>
                    <a:pt x="485" y="1212"/>
                    <a:pt x="481" y="1197"/>
                    <a:pt x="473" y="1187"/>
                  </a:cubicBezTo>
                  <a:cubicBezTo>
                    <a:pt x="466" y="1178"/>
                    <a:pt x="454" y="1173"/>
                    <a:pt x="439" y="1173"/>
                  </a:cubicBezTo>
                  <a:cubicBezTo>
                    <a:pt x="424" y="1173"/>
                    <a:pt x="413" y="1177"/>
                    <a:pt x="405" y="1187"/>
                  </a:cubicBezTo>
                  <a:cubicBezTo>
                    <a:pt x="397" y="1197"/>
                    <a:pt x="394" y="1212"/>
                    <a:pt x="394" y="1231"/>
                  </a:cubicBezTo>
                  <a:close/>
                  <a:moveTo>
                    <a:pt x="564" y="1156"/>
                  </a:moveTo>
                  <a:lnTo>
                    <a:pt x="564" y="1254"/>
                  </a:lnTo>
                  <a:cubicBezTo>
                    <a:pt x="564" y="1266"/>
                    <a:pt x="567" y="1275"/>
                    <a:pt x="573" y="1281"/>
                  </a:cubicBezTo>
                  <a:cubicBezTo>
                    <a:pt x="578" y="1287"/>
                    <a:pt x="587" y="1290"/>
                    <a:pt x="599" y="1290"/>
                  </a:cubicBezTo>
                  <a:cubicBezTo>
                    <a:pt x="615" y="1290"/>
                    <a:pt x="627" y="1286"/>
                    <a:pt x="634" y="1278"/>
                  </a:cubicBezTo>
                  <a:cubicBezTo>
                    <a:pt x="641" y="1269"/>
                    <a:pt x="645" y="1255"/>
                    <a:pt x="645" y="1235"/>
                  </a:cubicBezTo>
                  <a:lnTo>
                    <a:pt x="645" y="1156"/>
                  </a:lnTo>
                  <a:lnTo>
                    <a:pt x="668" y="1156"/>
                  </a:lnTo>
                  <a:lnTo>
                    <a:pt x="668" y="1307"/>
                  </a:lnTo>
                  <a:lnTo>
                    <a:pt x="649" y="1307"/>
                  </a:lnTo>
                  <a:lnTo>
                    <a:pt x="646" y="1287"/>
                  </a:lnTo>
                  <a:lnTo>
                    <a:pt x="644" y="1287"/>
                  </a:lnTo>
                  <a:cubicBezTo>
                    <a:pt x="640" y="1294"/>
                    <a:pt x="633" y="1300"/>
                    <a:pt x="625" y="1304"/>
                  </a:cubicBezTo>
                  <a:cubicBezTo>
                    <a:pt x="616" y="1308"/>
                    <a:pt x="607" y="1310"/>
                    <a:pt x="596" y="1310"/>
                  </a:cubicBezTo>
                  <a:cubicBezTo>
                    <a:pt x="578" y="1310"/>
                    <a:pt x="564" y="1305"/>
                    <a:pt x="555" y="1297"/>
                  </a:cubicBezTo>
                  <a:cubicBezTo>
                    <a:pt x="546" y="1288"/>
                    <a:pt x="541" y="1274"/>
                    <a:pt x="541" y="1255"/>
                  </a:cubicBezTo>
                  <a:lnTo>
                    <a:pt x="541" y="1156"/>
                  </a:lnTo>
                  <a:lnTo>
                    <a:pt x="564" y="1156"/>
                  </a:lnTo>
                  <a:close/>
                  <a:moveTo>
                    <a:pt x="779" y="1153"/>
                  </a:moveTo>
                  <a:cubicBezTo>
                    <a:pt x="786" y="1153"/>
                    <a:pt x="792" y="1154"/>
                    <a:pt x="797" y="1155"/>
                  </a:cubicBezTo>
                  <a:lnTo>
                    <a:pt x="794" y="1176"/>
                  </a:lnTo>
                  <a:cubicBezTo>
                    <a:pt x="788" y="1175"/>
                    <a:pt x="782" y="1174"/>
                    <a:pt x="777" y="1174"/>
                  </a:cubicBezTo>
                  <a:cubicBezTo>
                    <a:pt x="765" y="1174"/>
                    <a:pt x="755" y="1179"/>
                    <a:pt x="746" y="1189"/>
                  </a:cubicBezTo>
                  <a:cubicBezTo>
                    <a:pt x="737" y="1199"/>
                    <a:pt x="733" y="1211"/>
                    <a:pt x="733" y="1226"/>
                  </a:cubicBezTo>
                  <a:lnTo>
                    <a:pt x="733" y="1307"/>
                  </a:lnTo>
                  <a:lnTo>
                    <a:pt x="710" y="1307"/>
                  </a:lnTo>
                  <a:lnTo>
                    <a:pt x="710" y="1156"/>
                  </a:lnTo>
                  <a:lnTo>
                    <a:pt x="729" y="1156"/>
                  </a:lnTo>
                  <a:lnTo>
                    <a:pt x="732" y="1184"/>
                  </a:lnTo>
                  <a:lnTo>
                    <a:pt x="733" y="1184"/>
                  </a:lnTo>
                  <a:cubicBezTo>
                    <a:pt x="738" y="1174"/>
                    <a:pt x="745" y="1166"/>
                    <a:pt x="753" y="1161"/>
                  </a:cubicBezTo>
                  <a:cubicBezTo>
                    <a:pt x="761" y="1156"/>
                    <a:pt x="770" y="1153"/>
                    <a:pt x="779" y="1153"/>
                  </a:cubicBezTo>
                  <a:close/>
                  <a:moveTo>
                    <a:pt x="869" y="1156"/>
                  </a:moveTo>
                  <a:lnTo>
                    <a:pt x="893" y="1156"/>
                  </a:lnTo>
                  <a:lnTo>
                    <a:pt x="927" y="1242"/>
                  </a:lnTo>
                  <a:cubicBezTo>
                    <a:pt x="934" y="1262"/>
                    <a:pt x="938" y="1276"/>
                    <a:pt x="940" y="1285"/>
                  </a:cubicBezTo>
                  <a:lnTo>
                    <a:pt x="941" y="1285"/>
                  </a:lnTo>
                  <a:cubicBezTo>
                    <a:pt x="942" y="1280"/>
                    <a:pt x="945" y="1272"/>
                    <a:pt x="949" y="1260"/>
                  </a:cubicBezTo>
                  <a:cubicBezTo>
                    <a:pt x="952" y="1249"/>
                    <a:pt x="965" y="1214"/>
                    <a:pt x="986" y="1156"/>
                  </a:cubicBezTo>
                  <a:lnTo>
                    <a:pt x="1011" y="1156"/>
                  </a:lnTo>
                  <a:lnTo>
                    <a:pt x="946" y="1328"/>
                  </a:lnTo>
                  <a:cubicBezTo>
                    <a:pt x="939" y="1345"/>
                    <a:pt x="932" y="1357"/>
                    <a:pt x="923" y="1364"/>
                  </a:cubicBezTo>
                  <a:cubicBezTo>
                    <a:pt x="915" y="1371"/>
                    <a:pt x="904" y="1375"/>
                    <a:pt x="892" y="1375"/>
                  </a:cubicBezTo>
                  <a:cubicBezTo>
                    <a:pt x="885" y="1375"/>
                    <a:pt x="878" y="1374"/>
                    <a:pt x="871" y="1372"/>
                  </a:cubicBezTo>
                  <a:lnTo>
                    <a:pt x="871" y="1354"/>
                  </a:lnTo>
                  <a:cubicBezTo>
                    <a:pt x="876" y="1355"/>
                    <a:pt x="882" y="1356"/>
                    <a:pt x="888" y="1356"/>
                  </a:cubicBezTo>
                  <a:cubicBezTo>
                    <a:pt x="904" y="1356"/>
                    <a:pt x="915" y="1347"/>
                    <a:pt x="921" y="1329"/>
                  </a:cubicBezTo>
                  <a:lnTo>
                    <a:pt x="930" y="1308"/>
                  </a:lnTo>
                  <a:lnTo>
                    <a:pt x="869" y="1156"/>
                  </a:lnTo>
                  <a:close/>
                  <a:moveTo>
                    <a:pt x="1160" y="1231"/>
                  </a:moveTo>
                  <a:cubicBezTo>
                    <a:pt x="1160" y="1256"/>
                    <a:pt x="1153" y="1275"/>
                    <a:pt x="1141" y="1289"/>
                  </a:cubicBezTo>
                  <a:cubicBezTo>
                    <a:pt x="1129" y="1303"/>
                    <a:pt x="1111" y="1310"/>
                    <a:pt x="1090" y="1310"/>
                  </a:cubicBezTo>
                  <a:cubicBezTo>
                    <a:pt x="1076" y="1310"/>
                    <a:pt x="1064" y="1307"/>
                    <a:pt x="1054" y="1300"/>
                  </a:cubicBezTo>
                  <a:cubicBezTo>
                    <a:pt x="1043" y="1294"/>
                    <a:pt x="1035" y="1285"/>
                    <a:pt x="1029" y="1273"/>
                  </a:cubicBezTo>
                  <a:cubicBezTo>
                    <a:pt x="1024" y="1261"/>
                    <a:pt x="1021" y="1247"/>
                    <a:pt x="1021" y="1231"/>
                  </a:cubicBezTo>
                  <a:cubicBezTo>
                    <a:pt x="1021" y="1207"/>
                    <a:pt x="1027" y="1187"/>
                    <a:pt x="1039" y="1174"/>
                  </a:cubicBezTo>
                  <a:cubicBezTo>
                    <a:pt x="1052" y="1160"/>
                    <a:pt x="1069" y="1153"/>
                    <a:pt x="1091" y="1153"/>
                  </a:cubicBezTo>
                  <a:cubicBezTo>
                    <a:pt x="1112" y="1153"/>
                    <a:pt x="1128" y="1160"/>
                    <a:pt x="1141" y="1174"/>
                  </a:cubicBezTo>
                  <a:cubicBezTo>
                    <a:pt x="1153" y="1188"/>
                    <a:pt x="1160" y="1207"/>
                    <a:pt x="1160" y="1231"/>
                  </a:cubicBezTo>
                  <a:close/>
                  <a:moveTo>
                    <a:pt x="1045" y="1231"/>
                  </a:moveTo>
                  <a:cubicBezTo>
                    <a:pt x="1045" y="1251"/>
                    <a:pt x="1048" y="1265"/>
                    <a:pt x="1056" y="1275"/>
                  </a:cubicBezTo>
                  <a:cubicBezTo>
                    <a:pt x="1064" y="1285"/>
                    <a:pt x="1075" y="1290"/>
                    <a:pt x="1090" y="1290"/>
                  </a:cubicBezTo>
                  <a:cubicBezTo>
                    <a:pt x="1105" y="1290"/>
                    <a:pt x="1116" y="1285"/>
                    <a:pt x="1124" y="1275"/>
                  </a:cubicBezTo>
                  <a:cubicBezTo>
                    <a:pt x="1132" y="1265"/>
                    <a:pt x="1136" y="1251"/>
                    <a:pt x="1136" y="1231"/>
                  </a:cubicBezTo>
                  <a:cubicBezTo>
                    <a:pt x="1136" y="1212"/>
                    <a:pt x="1132" y="1197"/>
                    <a:pt x="1124" y="1187"/>
                  </a:cubicBezTo>
                  <a:cubicBezTo>
                    <a:pt x="1116" y="1178"/>
                    <a:pt x="1105" y="1173"/>
                    <a:pt x="1090" y="1173"/>
                  </a:cubicBezTo>
                  <a:cubicBezTo>
                    <a:pt x="1075" y="1173"/>
                    <a:pt x="1064" y="1177"/>
                    <a:pt x="1056" y="1187"/>
                  </a:cubicBezTo>
                  <a:cubicBezTo>
                    <a:pt x="1048" y="1197"/>
                    <a:pt x="1045" y="1212"/>
                    <a:pt x="1045" y="1231"/>
                  </a:cubicBezTo>
                  <a:close/>
                  <a:moveTo>
                    <a:pt x="1215" y="1156"/>
                  </a:moveTo>
                  <a:lnTo>
                    <a:pt x="1215" y="1254"/>
                  </a:lnTo>
                  <a:cubicBezTo>
                    <a:pt x="1215" y="1266"/>
                    <a:pt x="1218" y="1275"/>
                    <a:pt x="1224" y="1281"/>
                  </a:cubicBezTo>
                  <a:cubicBezTo>
                    <a:pt x="1229" y="1287"/>
                    <a:pt x="1238" y="1290"/>
                    <a:pt x="1250" y="1290"/>
                  </a:cubicBezTo>
                  <a:cubicBezTo>
                    <a:pt x="1266" y="1290"/>
                    <a:pt x="1277" y="1286"/>
                    <a:pt x="1285" y="1278"/>
                  </a:cubicBezTo>
                  <a:cubicBezTo>
                    <a:pt x="1292" y="1269"/>
                    <a:pt x="1296" y="1255"/>
                    <a:pt x="1296" y="1235"/>
                  </a:cubicBezTo>
                  <a:lnTo>
                    <a:pt x="1296" y="1156"/>
                  </a:lnTo>
                  <a:lnTo>
                    <a:pt x="1319" y="1156"/>
                  </a:lnTo>
                  <a:lnTo>
                    <a:pt x="1319" y="1307"/>
                  </a:lnTo>
                  <a:lnTo>
                    <a:pt x="1300" y="1307"/>
                  </a:lnTo>
                  <a:lnTo>
                    <a:pt x="1296" y="1287"/>
                  </a:lnTo>
                  <a:lnTo>
                    <a:pt x="1295" y="1287"/>
                  </a:lnTo>
                  <a:cubicBezTo>
                    <a:pt x="1290" y="1294"/>
                    <a:pt x="1284" y="1300"/>
                    <a:pt x="1276" y="1304"/>
                  </a:cubicBezTo>
                  <a:cubicBezTo>
                    <a:pt x="1267" y="1308"/>
                    <a:pt x="1258" y="1310"/>
                    <a:pt x="1247" y="1310"/>
                  </a:cubicBezTo>
                  <a:cubicBezTo>
                    <a:pt x="1229" y="1310"/>
                    <a:pt x="1215" y="1305"/>
                    <a:pt x="1206" y="1297"/>
                  </a:cubicBezTo>
                  <a:cubicBezTo>
                    <a:pt x="1197" y="1288"/>
                    <a:pt x="1192" y="1274"/>
                    <a:pt x="1192" y="1255"/>
                  </a:cubicBezTo>
                  <a:lnTo>
                    <a:pt x="1192" y="1156"/>
                  </a:lnTo>
                  <a:lnTo>
                    <a:pt x="1215" y="1156"/>
                  </a:lnTo>
                  <a:close/>
                  <a:moveTo>
                    <a:pt x="1558" y="1307"/>
                  </a:moveTo>
                  <a:lnTo>
                    <a:pt x="1530" y="1218"/>
                  </a:lnTo>
                  <a:cubicBezTo>
                    <a:pt x="1528" y="1213"/>
                    <a:pt x="1525" y="1201"/>
                    <a:pt x="1520" y="1181"/>
                  </a:cubicBezTo>
                  <a:lnTo>
                    <a:pt x="1519" y="1181"/>
                  </a:lnTo>
                  <a:cubicBezTo>
                    <a:pt x="1516" y="1197"/>
                    <a:pt x="1512" y="1210"/>
                    <a:pt x="1510" y="1219"/>
                  </a:cubicBezTo>
                  <a:lnTo>
                    <a:pt x="1481" y="1307"/>
                  </a:lnTo>
                  <a:lnTo>
                    <a:pt x="1455" y="1307"/>
                  </a:lnTo>
                  <a:lnTo>
                    <a:pt x="1413" y="1156"/>
                  </a:lnTo>
                  <a:lnTo>
                    <a:pt x="1437" y="1156"/>
                  </a:lnTo>
                  <a:cubicBezTo>
                    <a:pt x="1447" y="1194"/>
                    <a:pt x="1455" y="1223"/>
                    <a:pt x="1460" y="1243"/>
                  </a:cubicBezTo>
                  <a:cubicBezTo>
                    <a:pt x="1465" y="1262"/>
                    <a:pt x="1468" y="1276"/>
                    <a:pt x="1468" y="1283"/>
                  </a:cubicBezTo>
                  <a:lnTo>
                    <a:pt x="1470" y="1283"/>
                  </a:lnTo>
                  <a:cubicBezTo>
                    <a:pt x="1471" y="1277"/>
                    <a:pt x="1472" y="1271"/>
                    <a:pt x="1474" y="1262"/>
                  </a:cubicBezTo>
                  <a:cubicBezTo>
                    <a:pt x="1477" y="1254"/>
                    <a:pt x="1479" y="1247"/>
                    <a:pt x="1480" y="1243"/>
                  </a:cubicBezTo>
                  <a:lnTo>
                    <a:pt x="1508" y="1156"/>
                  </a:lnTo>
                  <a:lnTo>
                    <a:pt x="1533" y="1156"/>
                  </a:lnTo>
                  <a:lnTo>
                    <a:pt x="1560" y="1243"/>
                  </a:lnTo>
                  <a:cubicBezTo>
                    <a:pt x="1565" y="1258"/>
                    <a:pt x="1568" y="1272"/>
                    <a:pt x="1570" y="1282"/>
                  </a:cubicBezTo>
                  <a:lnTo>
                    <a:pt x="1571" y="1282"/>
                  </a:lnTo>
                  <a:cubicBezTo>
                    <a:pt x="1572" y="1279"/>
                    <a:pt x="1573" y="1274"/>
                    <a:pt x="1574" y="1267"/>
                  </a:cubicBezTo>
                  <a:cubicBezTo>
                    <a:pt x="1576" y="1260"/>
                    <a:pt x="1585" y="1223"/>
                    <a:pt x="1603" y="1156"/>
                  </a:cubicBezTo>
                  <a:lnTo>
                    <a:pt x="1627" y="1156"/>
                  </a:lnTo>
                  <a:lnTo>
                    <a:pt x="1585" y="1307"/>
                  </a:lnTo>
                  <a:lnTo>
                    <a:pt x="1558" y="1307"/>
                  </a:lnTo>
                  <a:close/>
                  <a:moveTo>
                    <a:pt x="1741" y="1307"/>
                  </a:moveTo>
                  <a:lnTo>
                    <a:pt x="1736" y="1285"/>
                  </a:lnTo>
                  <a:lnTo>
                    <a:pt x="1735" y="1285"/>
                  </a:lnTo>
                  <a:cubicBezTo>
                    <a:pt x="1728" y="1295"/>
                    <a:pt x="1720" y="1301"/>
                    <a:pt x="1713" y="1305"/>
                  </a:cubicBezTo>
                  <a:cubicBezTo>
                    <a:pt x="1705" y="1308"/>
                    <a:pt x="1696" y="1310"/>
                    <a:pt x="1685" y="1310"/>
                  </a:cubicBezTo>
                  <a:cubicBezTo>
                    <a:pt x="1670" y="1310"/>
                    <a:pt x="1658" y="1306"/>
                    <a:pt x="1650" y="1298"/>
                  </a:cubicBezTo>
                  <a:cubicBezTo>
                    <a:pt x="1641" y="1290"/>
                    <a:pt x="1637" y="1279"/>
                    <a:pt x="1637" y="1265"/>
                  </a:cubicBezTo>
                  <a:cubicBezTo>
                    <a:pt x="1637" y="1235"/>
                    <a:pt x="1661" y="1219"/>
                    <a:pt x="1710" y="1217"/>
                  </a:cubicBezTo>
                  <a:lnTo>
                    <a:pt x="1736" y="1216"/>
                  </a:lnTo>
                  <a:lnTo>
                    <a:pt x="1736" y="1207"/>
                  </a:lnTo>
                  <a:cubicBezTo>
                    <a:pt x="1736" y="1195"/>
                    <a:pt x="1733" y="1186"/>
                    <a:pt x="1728" y="1181"/>
                  </a:cubicBezTo>
                  <a:cubicBezTo>
                    <a:pt x="1723" y="1175"/>
                    <a:pt x="1715" y="1172"/>
                    <a:pt x="1704" y="1172"/>
                  </a:cubicBezTo>
                  <a:cubicBezTo>
                    <a:pt x="1691" y="1172"/>
                    <a:pt x="1677" y="1176"/>
                    <a:pt x="1661" y="1184"/>
                  </a:cubicBezTo>
                  <a:lnTo>
                    <a:pt x="1654" y="1166"/>
                  </a:lnTo>
                  <a:cubicBezTo>
                    <a:pt x="1661" y="1162"/>
                    <a:pt x="1669" y="1159"/>
                    <a:pt x="1678" y="1157"/>
                  </a:cubicBezTo>
                  <a:cubicBezTo>
                    <a:pt x="1687" y="1154"/>
                    <a:pt x="1696" y="1153"/>
                    <a:pt x="1705" y="1153"/>
                  </a:cubicBezTo>
                  <a:cubicBezTo>
                    <a:pt x="1723" y="1153"/>
                    <a:pt x="1736" y="1157"/>
                    <a:pt x="1745" y="1165"/>
                  </a:cubicBezTo>
                  <a:cubicBezTo>
                    <a:pt x="1754" y="1173"/>
                    <a:pt x="1758" y="1186"/>
                    <a:pt x="1758" y="1204"/>
                  </a:cubicBezTo>
                  <a:lnTo>
                    <a:pt x="1758" y="1307"/>
                  </a:lnTo>
                  <a:lnTo>
                    <a:pt x="1741" y="1307"/>
                  </a:lnTo>
                  <a:close/>
                  <a:moveTo>
                    <a:pt x="1689" y="1291"/>
                  </a:moveTo>
                  <a:cubicBezTo>
                    <a:pt x="1704" y="1291"/>
                    <a:pt x="1715" y="1287"/>
                    <a:pt x="1723" y="1279"/>
                  </a:cubicBezTo>
                  <a:cubicBezTo>
                    <a:pt x="1731" y="1271"/>
                    <a:pt x="1735" y="1260"/>
                    <a:pt x="1735" y="1246"/>
                  </a:cubicBezTo>
                  <a:lnTo>
                    <a:pt x="1735" y="1233"/>
                  </a:lnTo>
                  <a:lnTo>
                    <a:pt x="1712" y="1234"/>
                  </a:lnTo>
                  <a:cubicBezTo>
                    <a:pt x="1694" y="1234"/>
                    <a:pt x="1681" y="1237"/>
                    <a:pt x="1673" y="1242"/>
                  </a:cubicBezTo>
                  <a:cubicBezTo>
                    <a:pt x="1665" y="1247"/>
                    <a:pt x="1661" y="1255"/>
                    <a:pt x="1661" y="1265"/>
                  </a:cubicBezTo>
                  <a:cubicBezTo>
                    <a:pt x="1661" y="1274"/>
                    <a:pt x="1663" y="1280"/>
                    <a:pt x="1668" y="1284"/>
                  </a:cubicBezTo>
                  <a:cubicBezTo>
                    <a:pt x="1673" y="1289"/>
                    <a:pt x="1680" y="1291"/>
                    <a:pt x="1689" y="1291"/>
                  </a:cubicBez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9"/>
            <p:cNvSpPr>
              <a:spLocks noEditPoints="1"/>
            </p:cNvSpPr>
            <p:nvPr userDrawn="1"/>
          </p:nvSpPr>
          <p:spPr bwMode="auto">
            <a:xfrm>
              <a:off x="12446000" y="5953126"/>
              <a:ext cx="801688" cy="523875"/>
            </a:xfrm>
            <a:custGeom>
              <a:avLst/>
              <a:gdLst>
                <a:gd name="T0" fmla="*/ 1818 w 2036"/>
                <a:gd name="T1" fmla="*/ 35 h 1343"/>
                <a:gd name="T2" fmla="*/ 2027 w 2036"/>
                <a:gd name="T3" fmla="*/ 169 h 1343"/>
                <a:gd name="T4" fmla="*/ 1978 w 2036"/>
                <a:gd name="T5" fmla="*/ 0 h 1343"/>
                <a:gd name="T6" fmla="*/ 80 w 2036"/>
                <a:gd name="T7" fmla="*/ 553 h 1343"/>
                <a:gd name="T8" fmla="*/ 31 w 2036"/>
                <a:gd name="T9" fmla="*/ 384 h 1343"/>
                <a:gd name="T10" fmla="*/ 225 w 2036"/>
                <a:gd name="T11" fmla="*/ 552 h 1343"/>
                <a:gd name="T12" fmla="*/ 140 w 2036"/>
                <a:gd name="T13" fmla="*/ 539 h 1343"/>
                <a:gd name="T14" fmla="*/ 439 w 2036"/>
                <a:gd name="T15" fmla="*/ 549 h 1343"/>
                <a:gd name="T16" fmla="*/ 364 w 2036"/>
                <a:gd name="T17" fmla="*/ 447 h 1343"/>
                <a:gd name="T18" fmla="*/ 438 w 2036"/>
                <a:gd name="T19" fmla="*/ 510 h 1343"/>
                <a:gd name="T20" fmla="*/ 524 w 2036"/>
                <a:gd name="T21" fmla="*/ 551 h 1343"/>
                <a:gd name="T22" fmla="*/ 619 w 2036"/>
                <a:gd name="T23" fmla="*/ 437 h 1343"/>
                <a:gd name="T24" fmla="*/ 601 w 2036"/>
                <a:gd name="T25" fmla="*/ 538 h 1343"/>
                <a:gd name="T26" fmla="*/ 670 w 2036"/>
                <a:gd name="T27" fmla="*/ 638 h 1343"/>
                <a:gd name="T28" fmla="*/ 740 w 2036"/>
                <a:gd name="T29" fmla="*/ 573 h 1343"/>
                <a:gd name="T30" fmla="*/ 737 w 2036"/>
                <a:gd name="T31" fmla="*/ 436 h 1343"/>
                <a:gd name="T32" fmla="*/ 950 w 2036"/>
                <a:gd name="T33" fmla="*/ 548 h 1343"/>
                <a:gd name="T34" fmla="*/ 931 w 2036"/>
                <a:gd name="T35" fmla="*/ 593 h 1343"/>
                <a:gd name="T36" fmla="*/ 1119 w 2036"/>
                <a:gd name="T37" fmla="*/ 418 h 1343"/>
                <a:gd name="T38" fmla="*/ 1180 w 2036"/>
                <a:gd name="T39" fmla="*/ 437 h 1343"/>
                <a:gd name="T40" fmla="*/ 1220 w 2036"/>
                <a:gd name="T41" fmla="*/ 419 h 1343"/>
                <a:gd name="T42" fmla="*/ 1297 w 2036"/>
                <a:gd name="T43" fmla="*/ 495 h 1343"/>
                <a:gd name="T44" fmla="*/ 1400 w 2036"/>
                <a:gd name="T45" fmla="*/ 451 h 1343"/>
                <a:gd name="T46" fmla="*/ 1589 w 2036"/>
                <a:gd name="T47" fmla="*/ 570 h 1343"/>
                <a:gd name="T48" fmla="*/ 1488 w 2036"/>
                <a:gd name="T49" fmla="*/ 419 h 1343"/>
                <a:gd name="T50" fmla="*/ 1685 w 2036"/>
                <a:gd name="T51" fmla="*/ 472 h 1343"/>
                <a:gd name="T52" fmla="*/ 21 w 2036"/>
                <a:gd name="T53" fmla="*/ 821 h 1343"/>
                <a:gd name="T54" fmla="*/ 44 w 2036"/>
                <a:gd name="T55" fmla="*/ 910 h 1343"/>
                <a:gd name="T56" fmla="*/ 114 w 2036"/>
                <a:gd name="T57" fmla="*/ 955 h 1343"/>
                <a:gd name="T58" fmla="*/ 240 w 2036"/>
                <a:gd name="T59" fmla="*/ 955 h 1343"/>
                <a:gd name="T60" fmla="*/ 296 w 2036"/>
                <a:gd name="T61" fmla="*/ 883 h 1343"/>
                <a:gd name="T62" fmla="*/ 376 w 2036"/>
                <a:gd name="T63" fmla="*/ 865 h 1343"/>
                <a:gd name="T64" fmla="*/ 507 w 2036"/>
                <a:gd name="T65" fmla="*/ 804 h 1343"/>
                <a:gd name="T66" fmla="*/ 574 w 2036"/>
                <a:gd name="T67" fmla="*/ 820 h 1343"/>
                <a:gd name="T68" fmla="*/ 767 w 2036"/>
                <a:gd name="T69" fmla="*/ 955 h 1343"/>
                <a:gd name="T70" fmla="*/ 754 w 2036"/>
                <a:gd name="T71" fmla="*/ 828 h 1343"/>
                <a:gd name="T72" fmla="*/ 715 w 2036"/>
                <a:gd name="T73" fmla="*/ 938 h 1343"/>
                <a:gd name="T74" fmla="*/ 825 w 2036"/>
                <a:gd name="T75" fmla="*/ 955 h 1343"/>
                <a:gd name="T76" fmla="*/ 1010 w 2036"/>
                <a:gd name="T77" fmla="*/ 869 h 1343"/>
                <a:gd name="T78" fmla="*/ 919 w 2036"/>
                <a:gd name="T79" fmla="*/ 832 h 1343"/>
                <a:gd name="T80" fmla="*/ 1088 w 2036"/>
                <a:gd name="T81" fmla="*/ 957 h 1343"/>
                <a:gd name="T82" fmla="*/ 1111 w 2036"/>
                <a:gd name="T83" fmla="*/ 821 h 1343"/>
                <a:gd name="T84" fmla="*/ 1182 w 2036"/>
                <a:gd name="T85" fmla="*/ 957 h 1343"/>
                <a:gd name="T86" fmla="*/ 1205 w 2036"/>
                <a:gd name="T87" fmla="*/ 821 h 1343"/>
                <a:gd name="T88" fmla="*/ 1333 w 2036"/>
                <a:gd name="T89" fmla="*/ 819 h 1343"/>
                <a:gd name="T90" fmla="*/ 1288 w 2036"/>
                <a:gd name="T91" fmla="*/ 820 h 1343"/>
                <a:gd name="T92" fmla="*/ 1456 w 2036"/>
                <a:gd name="T93" fmla="*/ 921 h 1343"/>
                <a:gd name="T94" fmla="*/ 1563 w 2036"/>
                <a:gd name="T95" fmla="*/ 879 h 1343"/>
                <a:gd name="T96" fmla="*/ 1600 w 2036"/>
                <a:gd name="T97" fmla="*/ 821 h 1343"/>
                <a:gd name="T98" fmla="*/ 1650 w 2036"/>
                <a:gd name="T99" fmla="*/ 804 h 1343"/>
                <a:gd name="T100" fmla="*/ 113 w 2036"/>
                <a:gd name="T101" fmla="*/ 1212 h 1343"/>
                <a:gd name="T102" fmla="*/ 260 w 2036"/>
                <a:gd name="T103" fmla="*/ 1321 h 1343"/>
                <a:gd name="T104" fmla="*/ 175 w 2036"/>
                <a:gd name="T105" fmla="*/ 1307 h 1343"/>
                <a:gd name="T106" fmla="*/ 313 w 2036"/>
                <a:gd name="T107" fmla="*/ 1124 h 1343"/>
                <a:gd name="T108" fmla="*/ 440 w 2036"/>
                <a:gd name="T109" fmla="*/ 1185 h 1343"/>
                <a:gd name="T110" fmla="*/ 405 w 2036"/>
                <a:gd name="T111" fmla="*/ 1219 h 1343"/>
                <a:gd name="T112" fmla="*/ 668 w 2036"/>
                <a:gd name="T113" fmla="*/ 1339 h 1343"/>
                <a:gd name="T114" fmla="*/ 779 w 2036"/>
                <a:gd name="T115" fmla="*/ 1185 h 1343"/>
                <a:gd name="T116" fmla="*/ 732 w 2036"/>
                <a:gd name="T117" fmla="*/ 1216 h 1343"/>
                <a:gd name="T118" fmla="*/ 858 w 2036"/>
                <a:gd name="T119" fmla="*/ 1323 h 1343"/>
                <a:gd name="T120" fmla="*/ 914 w 2036"/>
                <a:gd name="T121" fmla="*/ 1195 h 1343"/>
                <a:gd name="T122" fmla="*/ 945 w 2036"/>
                <a:gd name="T123" fmla="*/ 1324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36" h="1343">
                  <a:moveTo>
                    <a:pt x="1903" y="186"/>
                  </a:moveTo>
                  <a:lnTo>
                    <a:pt x="1903" y="88"/>
                  </a:lnTo>
                  <a:cubicBezTo>
                    <a:pt x="1903" y="76"/>
                    <a:pt x="1900" y="67"/>
                    <a:pt x="1894" y="61"/>
                  </a:cubicBezTo>
                  <a:cubicBezTo>
                    <a:pt x="1889" y="55"/>
                    <a:pt x="1880" y="52"/>
                    <a:pt x="1868" y="52"/>
                  </a:cubicBezTo>
                  <a:cubicBezTo>
                    <a:pt x="1852" y="52"/>
                    <a:pt x="1840" y="56"/>
                    <a:pt x="1833" y="64"/>
                  </a:cubicBezTo>
                  <a:cubicBezTo>
                    <a:pt x="1826" y="73"/>
                    <a:pt x="1822" y="87"/>
                    <a:pt x="1822" y="107"/>
                  </a:cubicBezTo>
                  <a:lnTo>
                    <a:pt x="1822" y="186"/>
                  </a:lnTo>
                  <a:lnTo>
                    <a:pt x="1799" y="186"/>
                  </a:lnTo>
                  <a:lnTo>
                    <a:pt x="1799" y="35"/>
                  </a:lnTo>
                  <a:lnTo>
                    <a:pt x="1818" y="35"/>
                  </a:lnTo>
                  <a:lnTo>
                    <a:pt x="1822" y="55"/>
                  </a:lnTo>
                  <a:lnTo>
                    <a:pt x="1823" y="55"/>
                  </a:lnTo>
                  <a:cubicBezTo>
                    <a:pt x="1827" y="48"/>
                    <a:pt x="1834" y="42"/>
                    <a:pt x="1842" y="38"/>
                  </a:cubicBezTo>
                  <a:cubicBezTo>
                    <a:pt x="1851" y="34"/>
                    <a:pt x="1860" y="32"/>
                    <a:pt x="1871" y="32"/>
                  </a:cubicBezTo>
                  <a:cubicBezTo>
                    <a:pt x="1889" y="32"/>
                    <a:pt x="1903" y="36"/>
                    <a:pt x="1912" y="45"/>
                  </a:cubicBezTo>
                  <a:cubicBezTo>
                    <a:pt x="1921" y="54"/>
                    <a:pt x="1925" y="68"/>
                    <a:pt x="1925" y="87"/>
                  </a:cubicBezTo>
                  <a:lnTo>
                    <a:pt x="1925" y="186"/>
                  </a:lnTo>
                  <a:lnTo>
                    <a:pt x="1903" y="186"/>
                  </a:lnTo>
                  <a:close/>
                  <a:moveTo>
                    <a:pt x="2015" y="170"/>
                  </a:moveTo>
                  <a:cubicBezTo>
                    <a:pt x="2019" y="170"/>
                    <a:pt x="2023" y="169"/>
                    <a:pt x="2027" y="169"/>
                  </a:cubicBezTo>
                  <a:cubicBezTo>
                    <a:pt x="2031" y="168"/>
                    <a:pt x="2034" y="168"/>
                    <a:pt x="2036" y="167"/>
                  </a:cubicBezTo>
                  <a:lnTo>
                    <a:pt x="2036" y="185"/>
                  </a:lnTo>
                  <a:cubicBezTo>
                    <a:pt x="2034" y="186"/>
                    <a:pt x="2030" y="187"/>
                    <a:pt x="2025" y="188"/>
                  </a:cubicBezTo>
                  <a:cubicBezTo>
                    <a:pt x="2020" y="188"/>
                    <a:pt x="2016" y="189"/>
                    <a:pt x="2012" y="189"/>
                  </a:cubicBezTo>
                  <a:cubicBezTo>
                    <a:pt x="1983" y="189"/>
                    <a:pt x="1968" y="173"/>
                    <a:pt x="1968" y="142"/>
                  </a:cubicBezTo>
                  <a:lnTo>
                    <a:pt x="1968" y="53"/>
                  </a:lnTo>
                  <a:lnTo>
                    <a:pt x="1947" y="53"/>
                  </a:lnTo>
                  <a:lnTo>
                    <a:pt x="1947" y="42"/>
                  </a:lnTo>
                  <a:lnTo>
                    <a:pt x="1968" y="32"/>
                  </a:lnTo>
                  <a:lnTo>
                    <a:pt x="1978" y="0"/>
                  </a:lnTo>
                  <a:lnTo>
                    <a:pt x="1991" y="0"/>
                  </a:lnTo>
                  <a:lnTo>
                    <a:pt x="1991" y="35"/>
                  </a:lnTo>
                  <a:lnTo>
                    <a:pt x="2035" y="35"/>
                  </a:lnTo>
                  <a:lnTo>
                    <a:pt x="2035" y="53"/>
                  </a:lnTo>
                  <a:lnTo>
                    <a:pt x="1991" y="53"/>
                  </a:lnTo>
                  <a:lnTo>
                    <a:pt x="1991" y="142"/>
                  </a:lnTo>
                  <a:cubicBezTo>
                    <a:pt x="1991" y="151"/>
                    <a:pt x="1993" y="158"/>
                    <a:pt x="1998" y="162"/>
                  </a:cubicBezTo>
                  <a:cubicBezTo>
                    <a:pt x="2002" y="167"/>
                    <a:pt x="2008" y="170"/>
                    <a:pt x="2015" y="170"/>
                  </a:cubicBezTo>
                  <a:close/>
                  <a:moveTo>
                    <a:pt x="69" y="554"/>
                  </a:moveTo>
                  <a:cubicBezTo>
                    <a:pt x="73" y="554"/>
                    <a:pt x="77" y="554"/>
                    <a:pt x="80" y="553"/>
                  </a:cubicBezTo>
                  <a:cubicBezTo>
                    <a:pt x="84" y="553"/>
                    <a:pt x="87" y="552"/>
                    <a:pt x="89" y="551"/>
                  </a:cubicBezTo>
                  <a:lnTo>
                    <a:pt x="89" y="569"/>
                  </a:lnTo>
                  <a:cubicBezTo>
                    <a:pt x="87" y="570"/>
                    <a:pt x="83" y="571"/>
                    <a:pt x="78" y="572"/>
                  </a:cubicBezTo>
                  <a:cubicBezTo>
                    <a:pt x="73" y="573"/>
                    <a:pt x="69" y="573"/>
                    <a:pt x="65" y="573"/>
                  </a:cubicBezTo>
                  <a:cubicBezTo>
                    <a:pt x="36" y="573"/>
                    <a:pt x="21" y="558"/>
                    <a:pt x="21" y="527"/>
                  </a:cubicBezTo>
                  <a:lnTo>
                    <a:pt x="21" y="437"/>
                  </a:lnTo>
                  <a:lnTo>
                    <a:pt x="0" y="437"/>
                  </a:lnTo>
                  <a:lnTo>
                    <a:pt x="0" y="426"/>
                  </a:lnTo>
                  <a:lnTo>
                    <a:pt x="21" y="416"/>
                  </a:lnTo>
                  <a:lnTo>
                    <a:pt x="31" y="384"/>
                  </a:lnTo>
                  <a:lnTo>
                    <a:pt x="44" y="384"/>
                  </a:lnTo>
                  <a:lnTo>
                    <a:pt x="44" y="419"/>
                  </a:lnTo>
                  <a:lnTo>
                    <a:pt x="88" y="419"/>
                  </a:lnTo>
                  <a:lnTo>
                    <a:pt x="88" y="437"/>
                  </a:lnTo>
                  <a:lnTo>
                    <a:pt x="44" y="437"/>
                  </a:lnTo>
                  <a:lnTo>
                    <a:pt x="44" y="526"/>
                  </a:lnTo>
                  <a:cubicBezTo>
                    <a:pt x="44" y="535"/>
                    <a:pt x="46" y="542"/>
                    <a:pt x="51" y="547"/>
                  </a:cubicBezTo>
                  <a:cubicBezTo>
                    <a:pt x="55" y="552"/>
                    <a:pt x="61" y="554"/>
                    <a:pt x="69" y="554"/>
                  </a:cubicBezTo>
                  <a:close/>
                  <a:moveTo>
                    <a:pt x="244" y="495"/>
                  </a:moveTo>
                  <a:cubicBezTo>
                    <a:pt x="244" y="519"/>
                    <a:pt x="238" y="538"/>
                    <a:pt x="225" y="552"/>
                  </a:cubicBezTo>
                  <a:cubicBezTo>
                    <a:pt x="213" y="566"/>
                    <a:pt x="196" y="573"/>
                    <a:pt x="174" y="573"/>
                  </a:cubicBezTo>
                  <a:cubicBezTo>
                    <a:pt x="160" y="573"/>
                    <a:pt x="148" y="570"/>
                    <a:pt x="138" y="564"/>
                  </a:cubicBezTo>
                  <a:cubicBezTo>
                    <a:pt x="127" y="557"/>
                    <a:pt x="119" y="548"/>
                    <a:pt x="114" y="536"/>
                  </a:cubicBezTo>
                  <a:cubicBezTo>
                    <a:pt x="108" y="524"/>
                    <a:pt x="105" y="510"/>
                    <a:pt x="105" y="495"/>
                  </a:cubicBezTo>
                  <a:cubicBezTo>
                    <a:pt x="105" y="470"/>
                    <a:pt x="111" y="451"/>
                    <a:pt x="124" y="437"/>
                  </a:cubicBezTo>
                  <a:cubicBezTo>
                    <a:pt x="136" y="423"/>
                    <a:pt x="153" y="416"/>
                    <a:pt x="175" y="416"/>
                  </a:cubicBezTo>
                  <a:cubicBezTo>
                    <a:pt x="196" y="416"/>
                    <a:pt x="213" y="423"/>
                    <a:pt x="225" y="437"/>
                  </a:cubicBezTo>
                  <a:cubicBezTo>
                    <a:pt x="238" y="452"/>
                    <a:pt x="244" y="471"/>
                    <a:pt x="244" y="495"/>
                  </a:cubicBezTo>
                  <a:close/>
                  <a:moveTo>
                    <a:pt x="129" y="495"/>
                  </a:moveTo>
                  <a:cubicBezTo>
                    <a:pt x="129" y="514"/>
                    <a:pt x="133" y="529"/>
                    <a:pt x="140" y="539"/>
                  </a:cubicBezTo>
                  <a:cubicBezTo>
                    <a:pt x="148" y="549"/>
                    <a:pt x="159" y="554"/>
                    <a:pt x="174" y="554"/>
                  </a:cubicBezTo>
                  <a:cubicBezTo>
                    <a:pt x="189" y="554"/>
                    <a:pt x="201" y="549"/>
                    <a:pt x="209" y="539"/>
                  </a:cubicBezTo>
                  <a:cubicBezTo>
                    <a:pt x="216" y="529"/>
                    <a:pt x="220" y="514"/>
                    <a:pt x="220" y="495"/>
                  </a:cubicBezTo>
                  <a:cubicBezTo>
                    <a:pt x="220" y="475"/>
                    <a:pt x="216" y="461"/>
                    <a:pt x="209" y="451"/>
                  </a:cubicBezTo>
                  <a:cubicBezTo>
                    <a:pt x="201" y="441"/>
                    <a:pt x="189" y="436"/>
                    <a:pt x="174" y="436"/>
                  </a:cubicBezTo>
                  <a:cubicBezTo>
                    <a:pt x="159" y="436"/>
                    <a:pt x="148" y="441"/>
                    <a:pt x="140" y="451"/>
                  </a:cubicBezTo>
                  <a:cubicBezTo>
                    <a:pt x="133" y="460"/>
                    <a:pt x="129" y="475"/>
                    <a:pt x="129" y="495"/>
                  </a:cubicBezTo>
                  <a:close/>
                  <a:moveTo>
                    <a:pt x="444" y="570"/>
                  </a:moveTo>
                  <a:lnTo>
                    <a:pt x="440" y="549"/>
                  </a:lnTo>
                  <a:lnTo>
                    <a:pt x="439" y="549"/>
                  </a:lnTo>
                  <a:cubicBezTo>
                    <a:pt x="431" y="558"/>
                    <a:pt x="424" y="565"/>
                    <a:pt x="416" y="568"/>
                  </a:cubicBezTo>
                  <a:cubicBezTo>
                    <a:pt x="409" y="571"/>
                    <a:pt x="399" y="573"/>
                    <a:pt x="388" y="573"/>
                  </a:cubicBezTo>
                  <a:cubicBezTo>
                    <a:pt x="373" y="573"/>
                    <a:pt x="361" y="569"/>
                    <a:pt x="353" y="561"/>
                  </a:cubicBezTo>
                  <a:cubicBezTo>
                    <a:pt x="344" y="554"/>
                    <a:pt x="340" y="543"/>
                    <a:pt x="340" y="528"/>
                  </a:cubicBezTo>
                  <a:cubicBezTo>
                    <a:pt x="340" y="498"/>
                    <a:pt x="365" y="482"/>
                    <a:pt x="413" y="480"/>
                  </a:cubicBezTo>
                  <a:lnTo>
                    <a:pt x="439" y="480"/>
                  </a:lnTo>
                  <a:lnTo>
                    <a:pt x="439" y="470"/>
                  </a:lnTo>
                  <a:cubicBezTo>
                    <a:pt x="439" y="458"/>
                    <a:pt x="436" y="450"/>
                    <a:pt x="431" y="444"/>
                  </a:cubicBezTo>
                  <a:cubicBezTo>
                    <a:pt x="426" y="438"/>
                    <a:pt x="418" y="436"/>
                    <a:pt x="407" y="436"/>
                  </a:cubicBezTo>
                  <a:cubicBezTo>
                    <a:pt x="394" y="436"/>
                    <a:pt x="380" y="439"/>
                    <a:pt x="364" y="447"/>
                  </a:cubicBezTo>
                  <a:lnTo>
                    <a:pt x="357" y="430"/>
                  </a:lnTo>
                  <a:cubicBezTo>
                    <a:pt x="365" y="426"/>
                    <a:pt x="373" y="422"/>
                    <a:pt x="381" y="420"/>
                  </a:cubicBezTo>
                  <a:cubicBezTo>
                    <a:pt x="390" y="418"/>
                    <a:pt x="399" y="417"/>
                    <a:pt x="408" y="417"/>
                  </a:cubicBezTo>
                  <a:cubicBezTo>
                    <a:pt x="426" y="417"/>
                    <a:pt x="439" y="421"/>
                    <a:pt x="448" y="429"/>
                  </a:cubicBezTo>
                  <a:cubicBezTo>
                    <a:pt x="457" y="437"/>
                    <a:pt x="461" y="449"/>
                    <a:pt x="461" y="467"/>
                  </a:cubicBezTo>
                  <a:lnTo>
                    <a:pt x="461" y="570"/>
                  </a:lnTo>
                  <a:lnTo>
                    <a:pt x="444" y="570"/>
                  </a:lnTo>
                  <a:close/>
                  <a:moveTo>
                    <a:pt x="393" y="554"/>
                  </a:moveTo>
                  <a:cubicBezTo>
                    <a:pt x="407" y="554"/>
                    <a:pt x="418" y="550"/>
                    <a:pt x="426" y="542"/>
                  </a:cubicBezTo>
                  <a:cubicBezTo>
                    <a:pt x="434" y="535"/>
                    <a:pt x="438" y="524"/>
                    <a:pt x="438" y="510"/>
                  </a:cubicBezTo>
                  <a:lnTo>
                    <a:pt x="438" y="496"/>
                  </a:lnTo>
                  <a:lnTo>
                    <a:pt x="415" y="497"/>
                  </a:lnTo>
                  <a:cubicBezTo>
                    <a:pt x="397" y="498"/>
                    <a:pt x="384" y="500"/>
                    <a:pt x="376" y="505"/>
                  </a:cubicBezTo>
                  <a:cubicBezTo>
                    <a:pt x="368" y="510"/>
                    <a:pt x="364" y="518"/>
                    <a:pt x="364" y="529"/>
                  </a:cubicBezTo>
                  <a:cubicBezTo>
                    <a:pt x="364" y="537"/>
                    <a:pt x="367" y="543"/>
                    <a:pt x="372" y="548"/>
                  </a:cubicBezTo>
                  <a:cubicBezTo>
                    <a:pt x="377" y="552"/>
                    <a:pt x="384" y="554"/>
                    <a:pt x="393" y="554"/>
                  </a:cubicBezTo>
                  <a:close/>
                  <a:moveTo>
                    <a:pt x="573" y="573"/>
                  </a:moveTo>
                  <a:cubicBezTo>
                    <a:pt x="563" y="573"/>
                    <a:pt x="554" y="571"/>
                    <a:pt x="546" y="568"/>
                  </a:cubicBezTo>
                  <a:cubicBezTo>
                    <a:pt x="538" y="564"/>
                    <a:pt x="531" y="558"/>
                    <a:pt x="525" y="551"/>
                  </a:cubicBezTo>
                  <a:lnTo>
                    <a:pt x="524" y="551"/>
                  </a:lnTo>
                  <a:cubicBezTo>
                    <a:pt x="525" y="560"/>
                    <a:pt x="525" y="568"/>
                    <a:pt x="525" y="576"/>
                  </a:cubicBezTo>
                  <a:lnTo>
                    <a:pt x="525" y="638"/>
                  </a:lnTo>
                  <a:lnTo>
                    <a:pt x="503" y="638"/>
                  </a:lnTo>
                  <a:lnTo>
                    <a:pt x="503" y="419"/>
                  </a:lnTo>
                  <a:lnTo>
                    <a:pt x="521" y="419"/>
                  </a:lnTo>
                  <a:lnTo>
                    <a:pt x="524" y="440"/>
                  </a:lnTo>
                  <a:lnTo>
                    <a:pt x="525" y="440"/>
                  </a:lnTo>
                  <a:cubicBezTo>
                    <a:pt x="531" y="432"/>
                    <a:pt x="538" y="426"/>
                    <a:pt x="546" y="422"/>
                  </a:cubicBezTo>
                  <a:cubicBezTo>
                    <a:pt x="554" y="418"/>
                    <a:pt x="563" y="416"/>
                    <a:pt x="573" y="416"/>
                  </a:cubicBezTo>
                  <a:cubicBezTo>
                    <a:pt x="593" y="416"/>
                    <a:pt x="608" y="423"/>
                    <a:pt x="619" y="437"/>
                  </a:cubicBezTo>
                  <a:cubicBezTo>
                    <a:pt x="630" y="451"/>
                    <a:pt x="636" y="470"/>
                    <a:pt x="636" y="495"/>
                  </a:cubicBezTo>
                  <a:cubicBezTo>
                    <a:pt x="636" y="519"/>
                    <a:pt x="630" y="539"/>
                    <a:pt x="619" y="552"/>
                  </a:cubicBezTo>
                  <a:cubicBezTo>
                    <a:pt x="608" y="566"/>
                    <a:pt x="592" y="573"/>
                    <a:pt x="573" y="573"/>
                  </a:cubicBezTo>
                  <a:close/>
                  <a:moveTo>
                    <a:pt x="569" y="436"/>
                  </a:moveTo>
                  <a:cubicBezTo>
                    <a:pt x="554" y="436"/>
                    <a:pt x="543" y="440"/>
                    <a:pt x="536" y="449"/>
                  </a:cubicBezTo>
                  <a:cubicBezTo>
                    <a:pt x="529" y="457"/>
                    <a:pt x="526" y="471"/>
                    <a:pt x="525" y="489"/>
                  </a:cubicBezTo>
                  <a:lnTo>
                    <a:pt x="525" y="495"/>
                  </a:lnTo>
                  <a:cubicBezTo>
                    <a:pt x="525" y="516"/>
                    <a:pt x="529" y="531"/>
                    <a:pt x="536" y="540"/>
                  </a:cubicBezTo>
                  <a:cubicBezTo>
                    <a:pt x="543" y="549"/>
                    <a:pt x="554" y="554"/>
                    <a:pt x="570" y="554"/>
                  </a:cubicBezTo>
                  <a:cubicBezTo>
                    <a:pt x="583" y="554"/>
                    <a:pt x="593" y="549"/>
                    <a:pt x="601" y="538"/>
                  </a:cubicBezTo>
                  <a:cubicBezTo>
                    <a:pt x="608" y="527"/>
                    <a:pt x="612" y="513"/>
                    <a:pt x="612" y="494"/>
                  </a:cubicBezTo>
                  <a:cubicBezTo>
                    <a:pt x="612" y="475"/>
                    <a:pt x="608" y="461"/>
                    <a:pt x="601" y="451"/>
                  </a:cubicBezTo>
                  <a:cubicBezTo>
                    <a:pt x="593" y="441"/>
                    <a:pt x="583" y="436"/>
                    <a:pt x="569" y="436"/>
                  </a:cubicBezTo>
                  <a:close/>
                  <a:moveTo>
                    <a:pt x="740" y="573"/>
                  </a:moveTo>
                  <a:cubicBezTo>
                    <a:pt x="730" y="573"/>
                    <a:pt x="721" y="571"/>
                    <a:pt x="713" y="568"/>
                  </a:cubicBezTo>
                  <a:cubicBezTo>
                    <a:pt x="705" y="564"/>
                    <a:pt x="698" y="558"/>
                    <a:pt x="692" y="551"/>
                  </a:cubicBezTo>
                  <a:lnTo>
                    <a:pt x="691" y="551"/>
                  </a:lnTo>
                  <a:cubicBezTo>
                    <a:pt x="692" y="560"/>
                    <a:pt x="692" y="568"/>
                    <a:pt x="692" y="576"/>
                  </a:cubicBezTo>
                  <a:lnTo>
                    <a:pt x="692" y="638"/>
                  </a:lnTo>
                  <a:lnTo>
                    <a:pt x="670" y="638"/>
                  </a:lnTo>
                  <a:lnTo>
                    <a:pt x="670" y="419"/>
                  </a:lnTo>
                  <a:lnTo>
                    <a:pt x="688" y="419"/>
                  </a:lnTo>
                  <a:lnTo>
                    <a:pt x="691" y="440"/>
                  </a:lnTo>
                  <a:lnTo>
                    <a:pt x="692" y="440"/>
                  </a:lnTo>
                  <a:cubicBezTo>
                    <a:pt x="698" y="432"/>
                    <a:pt x="705" y="426"/>
                    <a:pt x="713" y="422"/>
                  </a:cubicBezTo>
                  <a:cubicBezTo>
                    <a:pt x="721" y="418"/>
                    <a:pt x="730" y="416"/>
                    <a:pt x="740" y="416"/>
                  </a:cubicBezTo>
                  <a:cubicBezTo>
                    <a:pt x="760" y="416"/>
                    <a:pt x="775" y="423"/>
                    <a:pt x="786" y="437"/>
                  </a:cubicBezTo>
                  <a:cubicBezTo>
                    <a:pt x="797" y="451"/>
                    <a:pt x="803" y="470"/>
                    <a:pt x="803" y="495"/>
                  </a:cubicBezTo>
                  <a:cubicBezTo>
                    <a:pt x="803" y="519"/>
                    <a:pt x="797" y="539"/>
                    <a:pt x="786" y="552"/>
                  </a:cubicBezTo>
                  <a:cubicBezTo>
                    <a:pt x="775" y="566"/>
                    <a:pt x="760" y="573"/>
                    <a:pt x="740" y="573"/>
                  </a:cubicBezTo>
                  <a:close/>
                  <a:moveTo>
                    <a:pt x="737" y="436"/>
                  </a:moveTo>
                  <a:cubicBezTo>
                    <a:pt x="721" y="436"/>
                    <a:pt x="710" y="440"/>
                    <a:pt x="703" y="449"/>
                  </a:cubicBezTo>
                  <a:cubicBezTo>
                    <a:pt x="696" y="457"/>
                    <a:pt x="693" y="471"/>
                    <a:pt x="692" y="489"/>
                  </a:cubicBezTo>
                  <a:lnTo>
                    <a:pt x="692" y="495"/>
                  </a:lnTo>
                  <a:cubicBezTo>
                    <a:pt x="692" y="516"/>
                    <a:pt x="696" y="531"/>
                    <a:pt x="703" y="540"/>
                  </a:cubicBezTo>
                  <a:cubicBezTo>
                    <a:pt x="710" y="549"/>
                    <a:pt x="722" y="554"/>
                    <a:pt x="737" y="554"/>
                  </a:cubicBezTo>
                  <a:cubicBezTo>
                    <a:pt x="750" y="554"/>
                    <a:pt x="760" y="549"/>
                    <a:pt x="768" y="538"/>
                  </a:cubicBezTo>
                  <a:cubicBezTo>
                    <a:pt x="775" y="527"/>
                    <a:pt x="779" y="513"/>
                    <a:pt x="779" y="494"/>
                  </a:cubicBezTo>
                  <a:cubicBezTo>
                    <a:pt x="779" y="475"/>
                    <a:pt x="775" y="461"/>
                    <a:pt x="768" y="451"/>
                  </a:cubicBezTo>
                  <a:cubicBezTo>
                    <a:pt x="760" y="441"/>
                    <a:pt x="750" y="436"/>
                    <a:pt x="737" y="436"/>
                  </a:cubicBezTo>
                  <a:close/>
                  <a:moveTo>
                    <a:pt x="860" y="570"/>
                  </a:moveTo>
                  <a:lnTo>
                    <a:pt x="837" y="570"/>
                  </a:lnTo>
                  <a:lnTo>
                    <a:pt x="837" y="356"/>
                  </a:lnTo>
                  <a:lnTo>
                    <a:pt x="860" y="356"/>
                  </a:lnTo>
                  <a:lnTo>
                    <a:pt x="860" y="570"/>
                  </a:lnTo>
                  <a:close/>
                  <a:moveTo>
                    <a:pt x="878" y="419"/>
                  </a:moveTo>
                  <a:lnTo>
                    <a:pt x="903" y="419"/>
                  </a:lnTo>
                  <a:lnTo>
                    <a:pt x="936" y="505"/>
                  </a:lnTo>
                  <a:cubicBezTo>
                    <a:pt x="943" y="525"/>
                    <a:pt x="948" y="539"/>
                    <a:pt x="949" y="548"/>
                  </a:cubicBezTo>
                  <a:lnTo>
                    <a:pt x="950" y="548"/>
                  </a:lnTo>
                  <a:cubicBezTo>
                    <a:pt x="952" y="543"/>
                    <a:pt x="954" y="535"/>
                    <a:pt x="958" y="524"/>
                  </a:cubicBezTo>
                  <a:cubicBezTo>
                    <a:pt x="962" y="512"/>
                    <a:pt x="974" y="478"/>
                    <a:pt x="995" y="419"/>
                  </a:cubicBezTo>
                  <a:lnTo>
                    <a:pt x="1020" y="419"/>
                  </a:lnTo>
                  <a:lnTo>
                    <a:pt x="955" y="591"/>
                  </a:lnTo>
                  <a:cubicBezTo>
                    <a:pt x="949" y="608"/>
                    <a:pt x="941" y="620"/>
                    <a:pt x="932" y="627"/>
                  </a:cubicBezTo>
                  <a:cubicBezTo>
                    <a:pt x="924" y="634"/>
                    <a:pt x="913" y="638"/>
                    <a:pt x="901" y="638"/>
                  </a:cubicBezTo>
                  <a:cubicBezTo>
                    <a:pt x="894" y="638"/>
                    <a:pt x="887" y="637"/>
                    <a:pt x="880" y="636"/>
                  </a:cubicBezTo>
                  <a:lnTo>
                    <a:pt x="880" y="617"/>
                  </a:lnTo>
                  <a:cubicBezTo>
                    <a:pt x="885" y="618"/>
                    <a:pt x="891" y="619"/>
                    <a:pt x="897" y="619"/>
                  </a:cubicBezTo>
                  <a:cubicBezTo>
                    <a:pt x="913" y="619"/>
                    <a:pt x="924" y="610"/>
                    <a:pt x="931" y="593"/>
                  </a:cubicBezTo>
                  <a:lnTo>
                    <a:pt x="939" y="571"/>
                  </a:lnTo>
                  <a:lnTo>
                    <a:pt x="878" y="419"/>
                  </a:lnTo>
                  <a:close/>
                  <a:moveTo>
                    <a:pt x="1180" y="437"/>
                  </a:moveTo>
                  <a:lnTo>
                    <a:pt x="1141" y="437"/>
                  </a:lnTo>
                  <a:lnTo>
                    <a:pt x="1141" y="570"/>
                  </a:lnTo>
                  <a:lnTo>
                    <a:pt x="1119" y="570"/>
                  </a:lnTo>
                  <a:lnTo>
                    <a:pt x="1119" y="437"/>
                  </a:lnTo>
                  <a:lnTo>
                    <a:pt x="1092" y="437"/>
                  </a:lnTo>
                  <a:lnTo>
                    <a:pt x="1092" y="427"/>
                  </a:lnTo>
                  <a:lnTo>
                    <a:pt x="1119" y="418"/>
                  </a:lnTo>
                  <a:lnTo>
                    <a:pt x="1119" y="410"/>
                  </a:lnTo>
                  <a:cubicBezTo>
                    <a:pt x="1119" y="373"/>
                    <a:pt x="1135" y="354"/>
                    <a:pt x="1167" y="354"/>
                  </a:cubicBezTo>
                  <a:cubicBezTo>
                    <a:pt x="1175" y="354"/>
                    <a:pt x="1185" y="356"/>
                    <a:pt x="1195" y="359"/>
                  </a:cubicBezTo>
                  <a:lnTo>
                    <a:pt x="1189" y="377"/>
                  </a:lnTo>
                  <a:cubicBezTo>
                    <a:pt x="1181" y="375"/>
                    <a:pt x="1173" y="373"/>
                    <a:pt x="1167" y="373"/>
                  </a:cubicBezTo>
                  <a:cubicBezTo>
                    <a:pt x="1158" y="373"/>
                    <a:pt x="1152" y="376"/>
                    <a:pt x="1148" y="382"/>
                  </a:cubicBezTo>
                  <a:cubicBezTo>
                    <a:pt x="1144" y="388"/>
                    <a:pt x="1141" y="397"/>
                    <a:pt x="1141" y="409"/>
                  </a:cubicBezTo>
                  <a:lnTo>
                    <a:pt x="1141" y="419"/>
                  </a:lnTo>
                  <a:lnTo>
                    <a:pt x="1180" y="419"/>
                  </a:lnTo>
                  <a:lnTo>
                    <a:pt x="1180" y="437"/>
                  </a:lnTo>
                  <a:close/>
                  <a:moveTo>
                    <a:pt x="1270" y="416"/>
                  </a:moveTo>
                  <a:cubicBezTo>
                    <a:pt x="1277" y="416"/>
                    <a:pt x="1283" y="417"/>
                    <a:pt x="1288" y="418"/>
                  </a:cubicBezTo>
                  <a:lnTo>
                    <a:pt x="1285" y="439"/>
                  </a:lnTo>
                  <a:cubicBezTo>
                    <a:pt x="1279" y="438"/>
                    <a:pt x="1274" y="437"/>
                    <a:pt x="1269" y="437"/>
                  </a:cubicBezTo>
                  <a:cubicBezTo>
                    <a:pt x="1257" y="437"/>
                    <a:pt x="1246" y="442"/>
                    <a:pt x="1237" y="452"/>
                  </a:cubicBezTo>
                  <a:cubicBezTo>
                    <a:pt x="1229" y="462"/>
                    <a:pt x="1224" y="474"/>
                    <a:pt x="1224" y="489"/>
                  </a:cubicBezTo>
                  <a:lnTo>
                    <a:pt x="1224" y="570"/>
                  </a:lnTo>
                  <a:lnTo>
                    <a:pt x="1202" y="570"/>
                  </a:lnTo>
                  <a:lnTo>
                    <a:pt x="1202" y="419"/>
                  </a:lnTo>
                  <a:lnTo>
                    <a:pt x="1220" y="419"/>
                  </a:lnTo>
                  <a:lnTo>
                    <a:pt x="1223" y="447"/>
                  </a:lnTo>
                  <a:lnTo>
                    <a:pt x="1224" y="447"/>
                  </a:lnTo>
                  <a:cubicBezTo>
                    <a:pt x="1230" y="437"/>
                    <a:pt x="1236" y="430"/>
                    <a:pt x="1244" y="424"/>
                  </a:cubicBezTo>
                  <a:cubicBezTo>
                    <a:pt x="1252" y="419"/>
                    <a:pt x="1261" y="416"/>
                    <a:pt x="1270" y="416"/>
                  </a:cubicBezTo>
                  <a:close/>
                  <a:moveTo>
                    <a:pt x="1436" y="495"/>
                  </a:moveTo>
                  <a:cubicBezTo>
                    <a:pt x="1436" y="519"/>
                    <a:pt x="1429" y="538"/>
                    <a:pt x="1417" y="552"/>
                  </a:cubicBezTo>
                  <a:cubicBezTo>
                    <a:pt x="1405" y="566"/>
                    <a:pt x="1387" y="573"/>
                    <a:pt x="1366" y="573"/>
                  </a:cubicBezTo>
                  <a:cubicBezTo>
                    <a:pt x="1352" y="573"/>
                    <a:pt x="1340" y="570"/>
                    <a:pt x="1330" y="564"/>
                  </a:cubicBezTo>
                  <a:cubicBezTo>
                    <a:pt x="1319" y="557"/>
                    <a:pt x="1311" y="548"/>
                    <a:pt x="1305" y="536"/>
                  </a:cubicBezTo>
                  <a:cubicBezTo>
                    <a:pt x="1300" y="524"/>
                    <a:pt x="1297" y="510"/>
                    <a:pt x="1297" y="495"/>
                  </a:cubicBezTo>
                  <a:cubicBezTo>
                    <a:pt x="1297" y="470"/>
                    <a:pt x="1303" y="451"/>
                    <a:pt x="1315" y="437"/>
                  </a:cubicBezTo>
                  <a:cubicBezTo>
                    <a:pt x="1328" y="423"/>
                    <a:pt x="1345" y="416"/>
                    <a:pt x="1367" y="416"/>
                  </a:cubicBezTo>
                  <a:cubicBezTo>
                    <a:pt x="1388" y="416"/>
                    <a:pt x="1404" y="423"/>
                    <a:pt x="1417" y="437"/>
                  </a:cubicBezTo>
                  <a:cubicBezTo>
                    <a:pt x="1429" y="452"/>
                    <a:pt x="1436" y="471"/>
                    <a:pt x="1436" y="495"/>
                  </a:cubicBezTo>
                  <a:close/>
                  <a:moveTo>
                    <a:pt x="1321" y="495"/>
                  </a:moveTo>
                  <a:cubicBezTo>
                    <a:pt x="1321" y="514"/>
                    <a:pt x="1324" y="529"/>
                    <a:pt x="1332" y="539"/>
                  </a:cubicBezTo>
                  <a:cubicBezTo>
                    <a:pt x="1340" y="549"/>
                    <a:pt x="1351" y="554"/>
                    <a:pt x="1366" y="554"/>
                  </a:cubicBezTo>
                  <a:cubicBezTo>
                    <a:pt x="1381" y="554"/>
                    <a:pt x="1392" y="549"/>
                    <a:pt x="1400" y="539"/>
                  </a:cubicBezTo>
                  <a:cubicBezTo>
                    <a:pt x="1408" y="529"/>
                    <a:pt x="1412" y="514"/>
                    <a:pt x="1412" y="495"/>
                  </a:cubicBezTo>
                  <a:cubicBezTo>
                    <a:pt x="1412" y="475"/>
                    <a:pt x="1408" y="461"/>
                    <a:pt x="1400" y="451"/>
                  </a:cubicBezTo>
                  <a:cubicBezTo>
                    <a:pt x="1392" y="441"/>
                    <a:pt x="1381" y="436"/>
                    <a:pt x="1366" y="436"/>
                  </a:cubicBezTo>
                  <a:cubicBezTo>
                    <a:pt x="1351" y="436"/>
                    <a:pt x="1340" y="441"/>
                    <a:pt x="1332" y="451"/>
                  </a:cubicBezTo>
                  <a:cubicBezTo>
                    <a:pt x="1324" y="460"/>
                    <a:pt x="1321" y="475"/>
                    <a:pt x="1321" y="495"/>
                  </a:cubicBezTo>
                  <a:close/>
                  <a:moveTo>
                    <a:pt x="1662" y="570"/>
                  </a:moveTo>
                  <a:lnTo>
                    <a:pt x="1662" y="472"/>
                  </a:lnTo>
                  <a:cubicBezTo>
                    <a:pt x="1662" y="460"/>
                    <a:pt x="1660" y="451"/>
                    <a:pt x="1655" y="445"/>
                  </a:cubicBezTo>
                  <a:cubicBezTo>
                    <a:pt x="1649" y="439"/>
                    <a:pt x="1641" y="436"/>
                    <a:pt x="1631" y="436"/>
                  </a:cubicBezTo>
                  <a:cubicBezTo>
                    <a:pt x="1616" y="436"/>
                    <a:pt x="1606" y="440"/>
                    <a:pt x="1599" y="448"/>
                  </a:cubicBezTo>
                  <a:cubicBezTo>
                    <a:pt x="1592" y="456"/>
                    <a:pt x="1589" y="469"/>
                    <a:pt x="1589" y="486"/>
                  </a:cubicBezTo>
                  <a:lnTo>
                    <a:pt x="1589" y="570"/>
                  </a:lnTo>
                  <a:lnTo>
                    <a:pt x="1566" y="570"/>
                  </a:lnTo>
                  <a:lnTo>
                    <a:pt x="1566" y="472"/>
                  </a:lnTo>
                  <a:cubicBezTo>
                    <a:pt x="1566" y="460"/>
                    <a:pt x="1563" y="451"/>
                    <a:pt x="1558" y="445"/>
                  </a:cubicBezTo>
                  <a:cubicBezTo>
                    <a:pt x="1553" y="439"/>
                    <a:pt x="1545" y="436"/>
                    <a:pt x="1534" y="436"/>
                  </a:cubicBezTo>
                  <a:cubicBezTo>
                    <a:pt x="1520" y="436"/>
                    <a:pt x="1509" y="440"/>
                    <a:pt x="1503" y="449"/>
                  </a:cubicBezTo>
                  <a:cubicBezTo>
                    <a:pt x="1496" y="457"/>
                    <a:pt x="1493" y="471"/>
                    <a:pt x="1493" y="491"/>
                  </a:cubicBezTo>
                  <a:lnTo>
                    <a:pt x="1493" y="570"/>
                  </a:lnTo>
                  <a:lnTo>
                    <a:pt x="1470" y="570"/>
                  </a:lnTo>
                  <a:lnTo>
                    <a:pt x="1470" y="419"/>
                  </a:lnTo>
                  <a:lnTo>
                    <a:pt x="1488" y="419"/>
                  </a:lnTo>
                  <a:lnTo>
                    <a:pt x="1492" y="440"/>
                  </a:lnTo>
                  <a:lnTo>
                    <a:pt x="1493" y="440"/>
                  </a:lnTo>
                  <a:cubicBezTo>
                    <a:pt x="1498" y="432"/>
                    <a:pt x="1504" y="427"/>
                    <a:pt x="1511" y="423"/>
                  </a:cubicBezTo>
                  <a:cubicBezTo>
                    <a:pt x="1519" y="418"/>
                    <a:pt x="1528" y="416"/>
                    <a:pt x="1538" y="416"/>
                  </a:cubicBezTo>
                  <a:cubicBezTo>
                    <a:pt x="1561" y="416"/>
                    <a:pt x="1577" y="425"/>
                    <a:pt x="1584" y="442"/>
                  </a:cubicBezTo>
                  <a:lnTo>
                    <a:pt x="1585" y="442"/>
                  </a:lnTo>
                  <a:cubicBezTo>
                    <a:pt x="1590" y="434"/>
                    <a:pt x="1596" y="428"/>
                    <a:pt x="1605" y="423"/>
                  </a:cubicBezTo>
                  <a:cubicBezTo>
                    <a:pt x="1613" y="419"/>
                    <a:pt x="1623" y="416"/>
                    <a:pt x="1634" y="416"/>
                  </a:cubicBezTo>
                  <a:cubicBezTo>
                    <a:pt x="1651" y="416"/>
                    <a:pt x="1664" y="421"/>
                    <a:pt x="1672" y="430"/>
                  </a:cubicBezTo>
                  <a:cubicBezTo>
                    <a:pt x="1681" y="438"/>
                    <a:pt x="1685" y="452"/>
                    <a:pt x="1685" y="472"/>
                  </a:cubicBezTo>
                  <a:lnTo>
                    <a:pt x="1685" y="570"/>
                  </a:lnTo>
                  <a:lnTo>
                    <a:pt x="1662" y="570"/>
                  </a:lnTo>
                  <a:close/>
                  <a:moveTo>
                    <a:pt x="69" y="938"/>
                  </a:moveTo>
                  <a:cubicBezTo>
                    <a:pt x="73" y="938"/>
                    <a:pt x="77" y="938"/>
                    <a:pt x="80" y="938"/>
                  </a:cubicBezTo>
                  <a:cubicBezTo>
                    <a:pt x="84" y="937"/>
                    <a:pt x="87" y="936"/>
                    <a:pt x="89" y="936"/>
                  </a:cubicBezTo>
                  <a:lnTo>
                    <a:pt x="89" y="953"/>
                  </a:lnTo>
                  <a:cubicBezTo>
                    <a:pt x="87" y="954"/>
                    <a:pt x="83" y="955"/>
                    <a:pt x="78" y="956"/>
                  </a:cubicBezTo>
                  <a:cubicBezTo>
                    <a:pt x="73" y="957"/>
                    <a:pt x="69" y="957"/>
                    <a:pt x="65" y="957"/>
                  </a:cubicBezTo>
                  <a:cubicBezTo>
                    <a:pt x="36" y="957"/>
                    <a:pt x="21" y="942"/>
                    <a:pt x="21" y="911"/>
                  </a:cubicBezTo>
                  <a:lnTo>
                    <a:pt x="21" y="821"/>
                  </a:lnTo>
                  <a:lnTo>
                    <a:pt x="0" y="821"/>
                  </a:lnTo>
                  <a:lnTo>
                    <a:pt x="0" y="810"/>
                  </a:lnTo>
                  <a:lnTo>
                    <a:pt x="21" y="801"/>
                  </a:lnTo>
                  <a:lnTo>
                    <a:pt x="31" y="769"/>
                  </a:lnTo>
                  <a:lnTo>
                    <a:pt x="44" y="769"/>
                  </a:lnTo>
                  <a:lnTo>
                    <a:pt x="44" y="804"/>
                  </a:lnTo>
                  <a:lnTo>
                    <a:pt x="88" y="804"/>
                  </a:lnTo>
                  <a:lnTo>
                    <a:pt x="88" y="821"/>
                  </a:lnTo>
                  <a:lnTo>
                    <a:pt x="44" y="821"/>
                  </a:lnTo>
                  <a:lnTo>
                    <a:pt x="44" y="910"/>
                  </a:lnTo>
                  <a:cubicBezTo>
                    <a:pt x="44" y="919"/>
                    <a:pt x="46" y="926"/>
                    <a:pt x="51" y="931"/>
                  </a:cubicBezTo>
                  <a:cubicBezTo>
                    <a:pt x="55" y="936"/>
                    <a:pt x="61" y="938"/>
                    <a:pt x="69" y="938"/>
                  </a:cubicBezTo>
                  <a:close/>
                  <a:moveTo>
                    <a:pt x="217" y="955"/>
                  </a:moveTo>
                  <a:lnTo>
                    <a:pt x="217" y="857"/>
                  </a:lnTo>
                  <a:cubicBezTo>
                    <a:pt x="217" y="845"/>
                    <a:pt x="214" y="835"/>
                    <a:pt x="208" y="829"/>
                  </a:cubicBezTo>
                  <a:cubicBezTo>
                    <a:pt x="203" y="823"/>
                    <a:pt x="194" y="820"/>
                    <a:pt x="182" y="820"/>
                  </a:cubicBezTo>
                  <a:cubicBezTo>
                    <a:pt x="166" y="820"/>
                    <a:pt x="155" y="825"/>
                    <a:pt x="147" y="833"/>
                  </a:cubicBezTo>
                  <a:cubicBezTo>
                    <a:pt x="140" y="842"/>
                    <a:pt x="136" y="856"/>
                    <a:pt x="136" y="876"/>
                  </a:cubicBezTo>
                  <a:lnTo>
                    <a:pt x="136" y="955"/>
                  </a:lnTo>
                  <a:lnTo>
                    <a:pt x="114" y="955"/>
                  </a:lnTo>
                  <a:lnTo>
                    <a:pt x="114" y="740"/>
                  </a:lnTo>
                  <a:lnTo>
                    <a:pt x="136" y="740"/>
                  </a:lnTo>
                  <a:lnTo>
                    <a:pt x="136" y="805"/>
                  </a:lnTo>
                  <a:cubicBezTo>
                    <a:pt x="136" y="813"/>
                    <a:pt x="136" y="819"/>
                    <a:pt x="135" y="824"/>
                  </a:cubicBezTo>
                  <a:lnTo>
                    <a:pt x="137" y="824"/>
                  </a:lnTo>
                  <a:cubicBezTo>
                    <a:pt x="141" y="817"/>
                    <a:pt x="148" y="811"/>
                    <a:pt x="156" y="807"/>
                  </a:cubicBezTo>
                  <a:cubicBezTo>
                    <a:pt x="164" y="803"/>
                    <a:pt x="174" y="801"/>
                    <a:pt x="184" y="801"/>
                  </a:cubicBezTo>
                  <a:cubicBezTo>
                    <a:pt x="203" y="801"/>
                    <a:pt x="217" y="805"/>
                    <a:pt x="226" y="814"/>
                  </a:cubicBezTo>
                  <a:cubicBezTo>
                    <a:pt x="235" y="823"/>
                    <a:pt x="240" y="837"/>
                    <a:pt x="240" y="856"/>
                  </a:cubicBezTo>
                  <a:lnTo>
                    <a:pt x="240" y="955"/>
                  </a:lnTo>
                  <a:lnTo>
                    <a:pt x="217" y="955"/>
                  </a:lnTo>
                  <a:close/>
                  <a:moveTo>
                    <a:pt x="345" y="957"/>
                  </a:moveTo>
                  <a:cubicBezTo>
                    <a:pt x="322" y="957"/>
                    <a:pt x="305" y="951"/>
                    <a:pt x="292" y="937"/>
                  </a:cubicBezTo>
                  <a:cubicBezTo>
                    <a:pt x="279" y="923"/>
                    <a:pt x="272" y="904"/>
                    <a:pt x="272" y="880"/>
                  </a:cubicBezTo>
                  <a:cubicBezTo>
                    <a:pt x="272" y="856"/>
                    <a:pt x="278" y="837"/>
                    <a:pt x="290" y="822"/>
                  </a:cubicBezTo>
                  <a:cubicBezTo>
                    <a:pt x="302" y="808"/>
                    <a:pt x="319" y="801"/>
                    <a:pt x="339" y="801"/>
                  </a:cubicBezTo>
                  <a:cubicBezTo>
                    <a:pt x="358" y="801"/>
                    <a:pt x="373" y="807"/>
                    <a:pt x="384" y="819"/>
                  </a:cubicBezTo>
                  <a:cubicBezTo>
                    <a:pt x="395" y="832"/>
                    <a:pt x="400" y="848"/>
                    <a:pt x="400" y="869"/>
                  </a:cubicBezTo>
                  <a:lnTo>
                    <a:pt x="400" y="883"/>
                  </a:lnTo>
                  <a:lnTo>
                    <a:pt x="296" y="883"/>
                  </a:lnTo>
                  <a:cubicBezTo>
                    <a:pt x="297" y="901"/>
                    <a:pt x="301" y="914"/>
                    <a:pt x="310" y="924"/>
                  </a:cubicBezTo>
                  <a:cubicBezTo>
                    <a:pt x="318" y="933"/>
                    <a:pt x="330" y="937"/>
                    <a:pt x="346" y="937"/>
                  </a:cubicBezTo>
                  <a:cubicBezTo>
                    <a:pt x="362" y="937"/>
                    <a:pt x="378" y="934"/>
                    <a:pt x="394" y="927"/>
                  </a:cubicBezTo>
                  <a:lnTo>
                    <a:pt x="394" y="948"/>
                  </a:lnTo>
                  <a:cubicBezTo>
                    <a:pt x="386" y="951"/>
                    <a:pt x="378" y="954"/>
                    <a:pt x="371" y="955"/>
                  </a:cubicBezTo>
                  <a:cubicBezTo>
                    <a:pt x="364" y="957"/>
                    <a:pt x="355" y="957"/>
                    <a:pt x="345" y="957"/>
                  </a:cubicBezTo>
                  <a:close/>
                  <a:moveTo>
                    <a:pt x="338" y="820"/>
                  </a:moveTo>
                  <a:cubicBezTo>
                    <a:pt x="326" y="820"/>
                    <a:pt x="317" y="824"/>
                    <a:pt x="309" y="832"/>
                  </a:cubicBezTo>
                  <a:cubicBezTo>
                    <a:pt x="302" y="840"/>
                    <a:pt x="298" y="851"/>
                    <a:pt x="297" y="865"/>
                  </a:cubicBezTo>
                  <a:lnTo>
                    <a:pt x="376" y="865"/>
                  </a:lnTo>
                  <a:cubicBezTo>
                    <a:pt x="376" y="850"/>
                    <a:pt x="372" y="839"/>
                    <a:pt x="366" y="831"/>
                  </a:cubicBezTo>
                  <a:cubicBezTo>
                    <a:pt x="360" y="824"/>
                    <a:pt x="350" y="820"/>
                    <a:pt x="338" y="820"/>
                  </a:cubicBezTo>
                  <a:close/>
                  <a:moveTo>
                    <a:pt x="577" y="957"/>
                  </a:moveTo>
                  <a:cubicBezTo>
                    <a:pt x="567" y="957"/>
                    <a:pt x="558" y="956"/>
                    <a:pt x="550" y="952"/>
                  </a:cubicBezTo>
                  <a:cubicBezTo>
                    <a:pt x="542" y="948"/>
                    <a:pt x="535" y="943"/>
                    <a:pt x="530" y="935"/>
                  </a:cubicBezTo>
                  <a:lnTo>
                    <a:pt x="528" y="935"/>
                  </a:lnTo>
                  <a:cubicBezTo>
                    <a:pt x="529" y="944"/>
                    <a:pt x="530" y="952"/>
                    <a:pt x="530" y="960"/>
                  </a:cubicBezTo>
                  <a:lnTo>
                    <a:pt x="530" y="1022"/>
                  </a:lnTo>
                  <a:lnTo>
                    <a:pt x="507" y="1022"/>
                  </a:lnTo>
                  <a:lnTo>
                    <a:pt x="507" y="804"/>
                  </a:lnTo>
                  <a:lnTo>
                    <a:pt x="525" y="804"/>
                  </a:lnTo>
                  <a:lnTo>
                    <a:pt x="528" y="824"/>
                  </a:lnTo>
                  <a:lnTo>
                    <a:pt x="530" y="824"/>
                  </a:lnTo>
                  <a:cubicBezTo>
                    <a:pt x="535" y="816"/>
                    <a:pt x="542" y="810"/>
                    <a:pt x="550" y="806"/>
                  </a:cubicBezTo>
                  <a:cubicBezTo>
                    <a:pt x="558" y="803"/>
                    <a:pt x="567" y="801"/>
                    <a:pt x="577" y="801"/>
                  </a:cubicBezTo>
                  <a:cubicBezTo>
                    <a:pt x="597" y="801"/>
                    <a:pt x="612" y="808"/>
                    <a:pt x="623" y="821"/>
                  </a:cubicBezTo>
                  <a:cubicBezTo>
                    <a:pt x="634" y="835"/>
                    <a:pt x="640" y="854"/>
                    <a:pt x="640" y="879"/>
                  </a:cubicBezTo>
                  <a:cubicBezTo>
                    <a:pt x="640" y="904"/>
                    <a:pt x="634" y="923"/>
                    <a:pt x="623" y="937"/>
                  </a:cubicBezTo>
                  <a:cubicBezTo>
                    <a:pt x="612" y="950"/>
                    <a:pt x="597" y="957"/>
                    <a:pt x="577" y="957"/>
                  </a:cubicBezTo>
                  <a:close/>
                  <a:moveTo>
                    <a:pt x="574" y="820"/>
                  </a:moveTo>
                  <a:cubicBezTo>
                    <a:pt x="558" y="820"/>
                    <a:pt x="547" y="824"/>
                    <a:pt x="540" y="833"/>
                  </a:cubicBezTo>
                  <a:cubicBezTo>
                    <a:pt x="533" y="842"/>
                    <a:pt x="530" y="855"/>
                    <a:pt x="530" y="874"/>
                  </a:cubicBezTo>
                  <a:lnTo>
                    <a:pt x="530" y="879"/>
                  </a:lnTo>
                  <a:cubicBezTo>
                    <a:pt x="530" y="900"/>
                    <a:pt x="533" y="915"/>
                    <a:pt x="540" y="924"/>
                  </a:cubicBezTo>
                  <a:cubicBezTo>
                    <a:pt x="547" y="934"/>
                    <a:pt x="559" y="938"/>
                    <a:pt x="574" y="938"/>
                  </a:cubicBezTo>
                  <a:cubicBezTo>
                    <a:pt x="587" y="938"/>
                    <a:pt x="597" y="933"/>
                    <a:pt x="605" y="922"/>
                  </a:cubicBezTo>
                  <a:cubicBezTo>
                    <a:pt x="612" y="912"/>
                    <a:pt x="616" y="897"/>
                    <a:pt x="616" y="879"/>
                  </a:cubicBezTo>
                  <a:cubicBezTo>
                    <a:pt x="616" y="860"/>
                    <a:pt x="612" y="845"/>
                    <a:pt x="605" y="835"/>
                  </a:cubicBezTo>
                  <a:cubicBezTo>
                    <a:pt x="597" y="825"/>
                    <a:pt x="587" y="820"/>
                    <a:pt x="574" y="820"/>
                  </a:cubicBezTo>
                  <a:close/>
                  <a:moveTo>
                    <a:pt x="767" y="955"/>
                  </a:moveTo>
                  <a:lnTo>
                    <a:pt x="762" y="933"/>
                  </a:lnTo>
                  <a:lnTo>
                    <a:pt x="761" y="933"/>
                  </a:lnTo>
                  <a:cubicBezTo>
                    <a:pt x="753" y="943"/>
                    <a:pt x="746" y="949"/>
                    <a:pt x="738" y="952"/>
                  </a:cubicBezTo>
                  <a:cubicBezTo>
                    <a:pt x="731" y="956"/>
                    <a:pt x="722" y="957"/>
                    <a:pt x="710" y="957"/>
                  </a:cubicBezTo>
                  <a:cubicBezTo>
                    <a:pt x="695" y="957"/>
                    <a:pt x="684" y="954"/>
                    <a:pt x="675" y="946"/>
                  </a:cubicBezTo>
                  <a:cubicBezTo>
                    <a:pt x="667" y="938"/>
                    <a:pt x="662" y="927"/>
                    <a:pt x="662" y="913"/>
                  </a:cubicBezTo>
                  <a:cubicBezTo>
                    <a:pt x="662" y="882"/>
                    <a:pt x="687" y="866"/>
                    <a:pt x="736" y="865"/>
                  </a:cubicBezTo>
                  <a:lnTo>
                    <a:pt x="761" y="864"/>
                  </a:lnTo>
                  <a:lnTo>
                    <a:pt x="761" y="855"/>
                  </a:lnTo>
                  <a:cubicBezTo>
                    <a:pt x="761" y="843"/>
                    <a:pt x="759" y="834"/>
                    <a:pt x="754" y="828"/>
                  </a:cubicBezTo>
                  <a:cubicBezTo>
                    <a:pt x="748" y="823"/>
                    <a:pt x="740" y="820"/>
                    <a:pt x="729" y="820"/>
                  </a:cubicBezTo>
                  <a:cubicBezTo>
                    <a:pt x="716" y="820"/>
                    <a:pt x="702" y="824"/>
                    <a:pt x="686" y="831"/>
                  </a:cubicBezTo>
                  <a:lnTo>
                    <a:pt x="679" y="814"/>
                  </a:lnTo>
                  <a:cubicBezTo>
                    <a:pt x="687" y="810"/>
                    <a:pt x="695" y="807"/>
                    <a:pt x="704" y="804"/>
                  </a:cubicBezTo>
                  <a:cubicBezTo>
                    <a:pt x="713" y="802"/>
                    <a:pt x="722" y="801"/>
                    <a:pt x="730" y="801"/>
                  </a:cubicBezTo>
                  <a:cubicBezTo>
                    <a:pt x="748" y="801"/>
                    <a:pt x="762" y="805"/>
                    <a:pt x="770" y="813"/>
                  </a:cubicBezTo>
                  <a:cubicBezTo>
                    <a:pt x="779" y="821"/>
                    <a:pt x="784" y="834"/>
                    <a:pt x="784" y="851"/>
                  </a:cubicBezTo>
                  <a:lnTo>
                    <a:pt x="784" y="955"/>
                  </a:lnTo>
                  <a:lnTo>
                    <a:pt x="767" y="955"/>
                  </a:lnTo>
                  <a:close/>
                  <a:moveTo>
                    <a:pt x="715" y="938"/>
                  </a:moveTo>
                  <a:cubicBezTo>
                    <a:pt x="729" y="938"/>
                    <a:pt x="740" y="935"/>
                    <a:pt x="748" y="927"/>
                  </a:cubicBezTo>
                  <a:cubicBezTo>
                    <a:pt x="757" y="919"/>
                    <a:pt x="761" y="908"/>
                    <a:pt x="761" y="894"/>
                  </a:cubicBezTo>
                  <a:lnTo>
                    <a:pt x="761" y="880"/>
                  </a:lnTo>
                  <a:lnTo>
                    <a:pt x="738" y="881"/>
                  </a:lnTo>
                  <a:cubicBezTo>
                    <a:pt x="720" y="882"/>
                    <a:pt x="706" y="885"/>
                    <a:pt x="698" y="890"/>
                  </a:cubicBezTo>
                  <a:cubicBezTo>
                    <a:pt x="690" y="895"/>
                    <a:pt x="686" y="903"/>
                    <a:pt x="686" y="913"/>
                  </a:cubicBezTo>
                  <a:cubicBezTo>
                    <a:pt x="686" y="921"/>
                    <a:pt x="689" y="928"/>
                    <a:pt x="694" y="932"/>
                  </a:cubicBezTo>
                  <a:cubicBezTo>
                    <a:pt x="699" y="936"/>
                    <a:pt x="706" y="938"/>
                    <a:pt x="715" y="938"/>
                  </a:cubicBezTo>
                  <a:close/>
                  <a:moveTo>
                    <a:pt x="848" y="955"/>
                  </a:moveTo>
                  <a:lnTo>
                    <a:pt x="825" y="955"/>
                  </a:lnTo>
                  <a:lnTo>
                    <a:pt x="825" y="740"/>
                  </a:lnTo>
                  <a:lnTo>
                    <a:pt x="848" y="740"/>
                  </a:lnTo>
                  <a:lnTo>
                    <a:pt x="848" y="955"/>
                  </a:lnTo>
                  <a:close/>
                  <a:moveTo>
                    <a:pt x="954" y="957"/>
                  </a:moveTo>
                  <a:cubicBezTo>
                    <a:pt x="932" y="957"/>
                    <a:pt x="914" y="951"/>
                    <a:pt x="901" y="937"/>
                  </a:cubicBezTo>
                  <a:cubicBezTo>
                    <a:pt x="888" y="923"/>
                    <a:pt x="882" y="904"/>
                    <a:pt x="882" y="880"/>
                  </a:cubicBezTo>
                  <a:cubicBezTo>
                    <a:pt x="882" y="856"/>
                    <a:pt x="888" y="837"/>
                    <a:pt x="900" y="822"/>
                  </a:cubicBezTo>
                  <a:cubicBezTo>
                    <a:pt x="912" y="808"/>
                    <a:pt x="928" y="801"/>
                    <a:pt x="948" y="801"/>
                  </a:cubicBezTo>
                  <a:cubicBezTo>
                    <a:pt x="967" y="801"/>
                    <a:pt x="982" y="807"/>
                    <a:pt x="993" y="819"/>
                  </a:cubicBezTo>
                  <a:cubicBezTo>
                    <a:pt x="1004" y="832"/>
                    <a:pt x="1010" y="848"/>
                    <a:pt x="1010" y="869"/>
                  </a:cubicBezTo>
                  <a:lnTo>
                    <a:pt x="1010" y="883"/>
                  </a:lnTo>
                  <a:lnTo>
                    <a:pt x="906" y="883"/>
                  </a:lnTo>
                  <a:cubicBezTo>
                    <a:pt x="906" y="901"/>
                    <a:pt x="911" y="914"/>
                    <a:pt x="919" y="924"/>
                  </a:cubicBezTo>
                  <a:cubicBezTo>
                    <a:pt x="928" y="933"/>
                    <a:pt x="939" y="937"/>
                    <a:pt x="955" y="937"/>
                  </a:cubicBezTo>
                  <a:cubicBezTo>
                    <a:pt x="971" y="937"/>
                    <a:pt x="987" y="934"/>
                    <a:pt x="1003" y="927"/>
                  </a:cubicBezTo>
                  <a:lnTo>
                    <a:pt x="1003" y="948"/>
                  </a:lnTo>
                  <a:cubicBezTo>
                    <a:pt x="995" y="951"/>
                    <a:pt x="987" y="954"/>
                    <a:pt x="980" y="955"/>
                  </a:cubicBezTo>
                  <a:cubicBezTo>
                    <a:pt x="973" y="957"/>
                    <a:pt x="964" y="957"/>
                    <a:pt x="954" y="957"/>
                  </a:cubicBezTo>
                  <a:close/>
                  <a:moveTo>
                    <a:pt x="948" y="820"/>
                  </a:moveTo>
                  <a:cubicBezTo>
                    <a:pt x="936" y="820"/>
                    <a:pt x="926" y="824"/>
                    <a:pt x="919" y="832"/>
                  </a:cubicBezTo>
                  <a:cubicBezTo>
                    <a:pt x="912" y="840"/>
                    <a:pt x="907" y="851"/>
                    <a:pt x="906" y="865"/>
                  </a:cubicBezTo>
                  <a:lnTo>
                    <a:pt x="985" y="865"/>
                  </a:lnTo>
                  <a:cubicBezTo>
                    <a:pt x="985" y="850"/>
                    <a:pt x="982" y="839"/>
                    <a:pt x="975" y="831"/>
                  </a:cubicBezTo>
                  <a:cubicBezTo>
                    <a:pt x="969" y="824"/>
                    <a:pt x="960" y="820"/>
                    <a:pt x="948" y="820"/>
                  </a:cubicBezTo>
                  <a:close/>
                  <a:moveTo>
                    <a:pt x="1092" y="938"/>
                  </a:moveTo>
                  <a:cubicBezTo>
                    <a:pt x="1096" y="938"/>
                    <a:pt x="1100" y="938"/>
                    <a:pt x="1103" y="938"/>
                  </a:cubicBezTo>
                  <a:cubicBezTo>
                    <a:pt x="1107" y="937"/>
                    <a:pt x="1110" y="936"/>
                    <a:pt x="1112" y="936"/>
                  </a:cubicBezTo>
                  <a:lnTo>
                    <a:pt x="1112" y="953"/>
                  </a:lnTo>
                  <a:cubicBezTo>
                    <a:pt x="1110" y="954"/>
                    <a:pt x="1106" y="955"/>
                    <a:pt x="1101" y="956"/>
                  </a:cubicBezTo>
                  <a:cubicBezTo>
                    <a:pt x="1096" y="957"/>
                    <a:pt x="1092" y="957"/>
                    <a:pt x="1088" y="957"/>
                  </a:cubicBezTo>
                  <a:cubicBezTo>
                    <a:pt x="1059" y="957"/>
                    <a:pt x="1044" y="942"/>
                    <a:pt x="1044" y="911"/>
                  </a:cubicBezTo>
                  <a:lnTo>
                    <a:pt x="1044" y="821"/>
                  </a:lnTo>
                  <a:lnTo>
                    <a:pt x="1023" y="821"/>
                  </a:lnTo>
                  <a:lnTo>
                    <a:pt x="1023" y="810"/>
                  </a:lnTo>
                  <a:lnTo>
                    <a:pt x="1044" y="801"/>
                  </a:lnTo>
                  <a:lnTo>
                    <a:pt x="1054" y="769"/>
                  </a:lnTo>
                  <a:lnTo>
                    <a:pt x="1067" y="769"/>
                  </a:lnTo>
                  <a:lnTo>
                    <a:pt x="1067" y="804"/>
                  </a:lnTo>
                  <a:lnTo>
                    <a:pt x="1111" y="804"/>
                  </a:lnTo>
                  <a:lnTo>
                    <a:pt x="1111" y="821"/>
                  </a:lnTo>
                  <a:lnTo>
                    <a:pt x="1067" y="821"/>
                  </a:lnTo>
                  <a:lnTo>
                    <a:pt x="1067" y="910"/>
                  </a:lnTo>
                  <a:cubicBezTo>
                    <a:pt x="1067" y="919"/>
                    <a:pt x="1069" y="926"/>
                    <a:pt x="1074" y="931"/>
                  </a:cubicBezTo>
                  <a:cubicBezTo>
                    <a:pt x="1078" y="936"/>
                    <a:pt x="1084" y="938"/>
                    <a:pt x="1092" y="938"/>
                  </a:cubicBezTo>
                  <a:close/>
                  <a:moveTo>
                    <a:pt x="1185" y="938"/>
                  </a:moveTo>
                  <a:cubicBezTo>
                    <a:pt x="1189" y="938"/>
                    <a:pt x="1193" y="938"/>
                    <a:pt x="1197" y="938"/>
                  </a:cubicBezTo>
                  <a:cubicBezTo>
                    <a:pt x="1201" y="937"/>
                    <a:pt x="1204" y="936"/>
                    <a:pt x="1206" y="936"/>
                  </a:cubicBezTo>
                  <a:lnTo>
                    <a:pt x="1206" y="953"/>
                  </a:lnTo>
                  <a:cubicBezTo>
                    <a:pt x="1203" y="954"/>
                    <a:pt x="1200" y="955"/>
                    <a:pt x="1195" y="956"/>
                  </a:cubicBezTo>
                  <a:cubicBezTo>
                    <a:pt x="1190" y="957"/>
                    <a:pt x="1186" y="957"/>
                    <a:pt x="1182" y="957"/>
                  </a:cubicBezTo>
                  <a:cubicBezTo>
                    <a:pt x="1153" y="957"/>
                    <a:pt x="1138" y="942"/>
                    <a:pt x="1138" y="911"/>
                  </a:cubicBezTo>
                  <a:lnTo>
                    <a:pt x="1138" y="821"/>
                  </a:lnTo>
                  <a:lnTo>
                    <a:pt x="1117" y="821"/>
                  </a:lnTo>
                  <a:lnTo>
                    <a:pt x="1117" y="810"/>
                  </a:lnTo>
                  <a:lnTo>
                    <a:pt x="1138" y="801"/>
                  </a:lnTo>
                  <a:lnTo>
                    <a:pt x="1148" y="769"/>
                  </a:lnTo>
                  <a:lnTo>
                    <a:pt x="1161" y="769"/>
                  </a:lnTo>
                  <a:lnTo>
                    <a:pt x="1161" y="804"/>
                  </a:lnTo>
                  <a:lnTo>
                    <a:pt x="1205" y="804"/>
                  </a:lnTo>
                  <a:lnTo>
                    <a:pt x="1205" y="821"/>
                  </a:lnTo>
                  <a:lnTo>
                    <a:pt x="1161" y="821"/>
                  </a:lnTo>
                  <a:lnTo>
                    <a:pt x="1161" y="910"/>
                  </a:lnTo>
                  <a:cubicBezTo>
                    <a:pt x="1161" y="919"/>
                    <a:pt x="1163" y="926"/>
                    <a:pt x="1168" y="931"/>
                  </a:cubicBezTo>
                  <a:cubicBezTo>
                    <a:pt x="1172" y="936"/>
                    <a:pt x="1178" y="938"/>
                    <a:pt x="1185" y="938"/>
                  </a:cubicBezTo>
                  <a:close/>
                  <a:moveTo>
                    <a:pt x="1294" y="957"/>
                  </a:moveTo>
                  <a:cubicBezTo>
                    <a:pt x="1272" y="957"/>
                    <a:pt x="1254" y="951"/>
                    <a:pt x="1241" y="937"/>
                  </a:cubicBezTo>
                  <a:cubicBezTo>
                    <a:pt x="1228" y="923"/>
                    <a:pt x="1222" y="904"/>
                    <a:pt x="1222" y="880"/>
                  </a:cubicBezTo>
                  <a:cubicBezTo>
                    <a:pt x="1222" y="856"/>
                    <a:pt x="1228" y="837"/>
                    <a:pt x="1240" y="822"/>
                  </a:cubicBezTo>
                  <a:cubicBezTo>
                    <a:pt x="1252" y="808"/>
                    <a:pt x="1268" y="801"/>
                    <a:pt x="1288" y="801"/>
                  </a:cubicBezTo>
                  <a:cubicBezTo>
                    <a:pt x="1307" y="801"/>
                    <a:pt x="1322" y="807"/>
                    <a:pt x="1333" y="819"/>
                  </a:cubicBezTo>
                  <a:cubicBezTo>
                    <a:pt x="1344" y="832"/>
                    <a:pt x="1350" y="848"/>
                    <a:pt x="1350" y="869"/>
                  </a:cubicBezTo>
                  <a:lnTo>
                    <a:pt x="1350" y="883"/>
                  </a:lnTo>
                  <a:lnTo>
                    <a:pt x="1246" y="883"/>
                  </a:lnTo>
                  <a:cubicBezTo>
                    <a:pt x="1246" y="901"/>
                    <a:pt x="1250" y="914"/>
                    <a:pt x="1259" y="924"/>
                  </a:cubicBezTo>
                  <a:cubicBezTo>
                    <a:pt x="1267" y="933"/>
                    <a:pt x="1279" y="937"/>
                    <a:pt x="1295" y="937"/>
                  </a:cubicBezTo>
                  <a:cubicBezTo>
                    <a:pt x="1311" y="937"/>
                    <a:pt x="1327" y="934"/>
                    <a:pt x="1343" y="927"/>
                  </a:cubicBezTo>
                  <a:lnTo>
                    <a:pt x="1343" y="948"/>
                  </a:lnTo>
                  <a:cubicBezTo>
                    <a:pt x="1335" y="951"/>
                    <a:pt x="1327" y="954"/>
                    <a:pt x="1320" y="955"/>
                  </a:cubicBezTo>
                  <a:cubicBezTo>
                    <a:pt x="1313" y="957"/>
                    <a:pt x="1304" y="957"/>
                    <a:pt x="1294" y="957"/>
                  </a:cubicBezTo>
                  <a:close/>
                  <a:moveTo>
                    <a:pt x="1288" y="820"/>
                  </a:moveTo>
                  <a:cubicBezTo>
                    <a:pt x="1276" y="820"/>
                    <a:pt x="1266" y="824"/>
                    <a:pt x="1259" y="832"/>
                  </a:cubicBezTo>
                  <a:cubicBezTo>
                    <a:pt x="1252" y="840"/>
                    <a:pt x="1247" y="851"/>
                    <a:pt x="1246" y="865"/>
                  </a:cubicBezTo>
                  <a:lnTo>
                    <a:pt x="1325" y="865"/>
                  </a:lnTo>
                  <a:cubicBezTo>
                    <a:pt x="1325" y="850"/>
                    <a:pt x="1322" y="839"/>
                    <a:pt x="1315" y="831"/>
                  </a:cubicBezTo>
                  <a:cubicBezTo>
                    <a:pt x="1309" y="824"/>
                    <a:pt x="1300" y="820"/>
                    <a:pt x="1288" y="820"/>
                  </a:cubicBezTo>
                  <a:close/>
                  <a:moveTo>
                    <a:pt x="1586" y="879"/>
                  </a:moveTo>
                  <a:cubicBezTo>
                    <a:pt x="1586" y="904"/>
                    <a:pt x="1580" y="923"/>
                    <a:pt x="1568" y="937"/>
                  </a:cubicBezTo>
                  <a:cubicBezTo>
                    <a:pt x="1555" y="950"/>
                    <a:pt x="1538" y="957"/>
                    <a:pt x="1516" y="957"/>
                  </a:cubicBezTo>
                  <a:cubicBezTo>
                    <a:pt x="1503" y="957"/>
                    <a:pt x="1491" y="954"/>
                    <a:pt x="1480" y="948"/>
                  </a:cubicBezTo>
                  <a:cubicBezTo>
                    <a:pt x="1470" y="942"/>
                    <a:pt x="1462" y="932"/>
                    <a:pt x="1456" y="921"/>
                  </a:cubicBezTo>
                  <a:cubicBezTo>
                    <a:pt x="1450" y="909"/>
                    <a:pt x="1448" y="895"/>
                    <a:pt x="1448" y="879"/>
                  </a:cubicBezTo>
                  <a:cubicBezTo>
                    <a:pt x="1448" y="854"/>
                    <a:pt x="1454" y="835"/>
                    <a:pt x="1466" y="821"/>
                  </a:cubicBezTo>
                  <a:cubicBezTo>
                    <a:pt x="1478" y="808"/>
                    <a:pt x="1496" y="801"/>
                    <a:pt x="1517" y="801"/>
                  </a:cubicBezTo>
                  <a:cubicBezTo>
                    <a:pt x="1539" y="801"/>
                    <a:pt x="1555" y="808"/>
                    <a:pt x="1568" y="822"/>
                  </a:cubicBezTo>
                  <a:cubicBezTo>
                    <a:pt x="1580" y="836"/>
                    <a:pt x="1586" y="855"/>
                    <a:pt x="1586" y="879"/>
                  </a:cubicBezTo>
                  <a:close/>
                  <a:moveTo>
                    <a:pt x="1471" y="879"/>
                  </a:moveTo>
                  <a:cubicBezTo>
                    <a:pt x="1471" y="898"/>
                    <a:pt x="1475" y="913"/>
                    <a:pt x="1483" y="923"/>
                  </a:cubicBezTo>
                  <a:cubicBezTo>
                    <a:pt x="1491" y="933"/>
                    <a:pt x="1502" y="938"/>
                    <a:pt x="1517" y="938"/>
                  </a:cubicBezTo>
                  <a:cubicBezTo>
                    <a:pt x="1532" y="938"/>
                    <a:pt x="1543" y="933"/>
                    <a:pt x="1551" y="923"/>
                  </a:cubicBezTo>
                  <a:cubicBezTo>
                    <a:pt x="1559" y="913"/>
                    <a:pt x="1563" y="898"/>
                    <a:pt x="1563" y="879"/>
                  </a:cubicBezTo>
                  <a:cubicBezTo>
                    <a:pt x="1563" y="860"/>
                    <a:pt x="1559" y="845"/>
                    <a:pt x="1551" y="835"/>
                  </a:cubicBezTo>
                  <a:cubicBezTo>
                    <a:pt x="1543" y="825"/>
                    <a:pt x="1532" y="820"/>
                    <a:pt x="1517" y="820"/>
                  </a:cubicBezTo>
                  <a:cubicBezTo>
                    <a:pt x="1502" y="820"/>
                    <a:pt x="1490" y="825"/>
                    <a:pt x="1483" y="835"/>
                  </a:cubicBezTo>
                  <a:cubicBezTo>
                    <a:pt x="1475" y="845"/>
                    <a:pt x="1471" y="859"/>
                    <a:pt x="1471" y="879"/>
                  </a:cubicBezTo>
                  <a:close/>
                  <a:moveTo>
                    <a:pt x="1689" y="821"/>
                  </a:moveTo>
                  <a:lnTo>
                    <a:pt x="1650" y="821"/>
                  </a:lnTo>
                  <a:lnTo>
                    <a:pt x="1650" y="955"/>
                  </a:lnTo>
                  <a:lnTo>
                    <a:pt x="1627" y="955"/>
                  </a:lnTo>
                  <a:lnTo>
                    <a:pt x="1627" y="821"/>
                  </a:lnTo>
                  <a:lnTo>
                    <a:pt x="1600" y="821"/>
                  </a:lnTo>
                  <a:lnTo>
                    <a:pt x="1600" y="811"/>
                  </a:lnTo>
                  <a:lnTo>
                    <a:pt x="1627" y="803"/>
                  </a:lnTo>
                  <a:lnTo>
                    <a:pt x="1627" y="794"/>
                  </a:lnTo>
                  <a:cubicBezTo>
                    <a:pt x="1627" y="757"/>
                    <a:pt x="1644" y="739"/>
                    <a:pt x="1676" y="739"/>
                  </a:cubicBezTo>
                  <a:cubicBezTo>
                    <a:pt x="1684" y="739"/>
                    <a:pt x="1693" y="740"/>
                    <a:pt x="1704" y="743"/>
                  </a:cubicBezTo>
                  <a:lnTo>
                    <a:pt x="1698" y="762"/>
                  </a:lnTo>
                  <a:cubicBezTo>
                    <a:pt x="1689" y="759"/>
                    <a:pt x="1682" y="758"/>
                    <a:pt x="1676" y="758"/>
                  </a:cubicBezTo>
                  <a:cubicBezTo>
                    <a:pt x="1667" y="758"/>
                    <a:pt x="1661" y="760"/>
                    <a:pt x="1656" y="766"/>
                  </a:cubicBezTo>
                  <a:cubicBezTo>
                    <a:pt x="1652" y="772"/>
                    <a:pt x="1650" y="781"/>
                    <a:pt x="1650" y="794"/>
                  </a:cubicBezTo>
                  <a:lnTo>
                    <a:pt x="1650" y="804"/>
                  </a:lnTo>
                  <a:lnTo>
                    <a:pt x="1689" y="804"/>
                  </a:lnTo>
                  <a:lnTo>
                    <a:pt x="1689" y="821"/>
                  </a:lnTo>
                  <a:close/>
                  <a:moveTo>
                    <a:pt x="80" y="1342"/>
                  </a:moveTo>
                  <a:cubicBezTo>
                    <a:pt x="58" y="1342"/>
                    <a:pt x="41" y="1335"/>
                    <a:pt x="29" y="1322"/>
                  </a:cubicBezTo>
                  <a:cubicBezTo>
                    <a:pt x="17" y="1308"/>
                    <a:pt x="11" y="1289"/>
                    <a:pt x="11" y="1264"/>
                  </a:cubicBezTo>
                  <a:cubicBezTo>
                    <a:pt x="11" y="1239"/>
                    <a:pt x="17" y="1220"/>
                    <a:pt x="30" y="1206"/>
                  </a:cubicBezTo>
                  <a:cubicBezTo>
                    <a:pt x="42" y="1192"/>
                    <a:pt x="59" y="1185"/>
                    <a:pt x="82" y="1185"/>
                  </a:cubicBezTo>
                  <a:cubicBezTo>
                    <a:pt x="89" y="1185"/>
                    <a:pt x="96" y="1186"/>
                    <a:pt x="103" y="1187"/>
                  </a:cubicBezTo>
                  <a:cubicBezTo>
                    <a:pt x="111" y="1189"/>
                    <a:pt x="116" y="1191"/>
                    <a:pt x="120" y="1193"/>
                  </a:cubicBezTo>
                  <a:lnTo>
                    <a:pt x="113" y="1212"/>
                  </a:lnTo>
                  <a:cubicBezTo>
                    <a:pt x="108" y="1210"/>
                    <a:pt x="103" y="1209"/>
                    <a:pt x="97" y="1207"/>
                  </a:cubicBezTo>
                  <a:cubicBezTo>
                    <a:pt x="91" y="1206"/>
                    <a:pt x="86" y="1205"/>
                    <a:pt x="81" y="1205"/>
                  </a:cubicBezTo>
                  <a:cubicBezTo>
                    <a:pt x="50" y="1205"/>
                    <a:pt x="35" y="1225"/>
                    <a:pt x="35" y="1264"/>
                  </a:cubicBezTo>
                  <a:cubicBezTo>
                    <a:pt x="35" y="1283"/>
                    <a:pt x="39" y="1297"/>
                    <a:pt x="46" y="1307"/>
                  </a:cubicBezTo>
                  <a:cubicBezTo>
                    <a:pt x="54" y="1317"/>
                    <a:pt x="65" y="1322"/>
                    <a:pt x="80" y="1322"/>
                  </a:cubicBezTo>
                  <a:cubicBezTo>
                    <a:pt x="92" y="1322"/>
                    <a:pt x="105" y="1319"/>
                    <a:pt x="118" y="1314"/>
                  </a:cubicBezTo>
                  <a:lnTo>
                    <a:pt x="118" y="1334"/>
                  </a:lnTo>
                  <a:cubicBezTo>
                    <a:pt x="108" y="1339"/>
                    <a:pt x="95" y="1342"/>
                    <a:pt x="80" y="1342"/>
                  </a:cubicBezTo>
                  <a:close/>
                  <a:moveTo>
                    <a:pt x="279" y="1263"/>
                  </a:moveTo>
                  <a:cubicBezTo>
                    <a:pt x="279" y="1288"/>
                    <a:pt x="272" y="1307"/>
                    <a:pt x="260" y="1321"/>
                  </a:cubicBezTo>
                  <a:cubicBezTo>
                    <a:pt x="248" y="1335"/>
                    <a:pt x="230" y="1342"/>
                    <a:pt x="209" y="1342"/>
                  </a:cubicBezTo>
                  <a:cubicBezTo>
                    <a:pt x="195" y="1342"/>
                    <a:pt x="183" y="1339"/>
                    <a:pt x="173" y="1332"/>
                  </a:cubicBezTo>
                  <a:cubicBezTo>
                    <a:pt x="162" y="1326"/>
                    <a:pt x="154" y="1317"/>
                    <a:pt x="148" y="1305"/>
                  </a:cubicBezTo>
                  <a:cubicBezTo>
                    <a:pt x="143" y="1293"/>
                    <a:pt x="140" y="1279"/>
                    <a:pt x="140" y="1263"/>
                  </a:cubicBezTo>
                  <a:cubicBezTo>
                    <a:pt x="140" y="1239"/>
                    <a:pt x="146" y="1219"/>
                    <a:pt x="158" y="1206"/>
                  </a:cubicBezTo>
                  <a:cubicBezTo>
                    <a:pt x="171" y="1192"/>
                    <a:pt x="188" y="1185"/>
                    <a:pt x="210" y="1185"/>
                  </a:cubicBezTo>
                  <a:cubicBezTo>
                    <a:pt x="231" y="1185"/>
                    <a:pt x="247" y="1192"/>
                    <a:pt x="260" y="1206"/>
                  </a:cubicBezTo>
                  <a:cubicBezTo>
                    <a:pt x="272" y="1220"/>
                    <a:pt x="279" y="1239"/>
                    <a:pt x="279" y="1263"/>
                  </a:cubicBezTo>
                  <a:close/>
                  <a:moveTo>
                    <a:pt x="164" y="1263"/>
                  </a:moveTo>
                  <a:cubicBezTo>
                    <a:pt x="164" y="1283"/>
                    <a:pt x="167" y="1297"/>
                    <a:pt x="175" y="1307"/>
                  </a:cubicBezTo>
                  <a:cubicBezTo>
                    <a:pt x="183" y="1317"/>
                    <a:pt x="194" y="1323"/>
                    <a:pt x="209" y="1323"/>
                  </a:cubicBezTo>
                  <a:cubicBezTo>
                    <a:pt x="224" y="1323"/>
                    <a:pt x="235" y="1317"/>
                    <a:pt x="243" y="1307"/>
                  </a:cubicBezTo>
                  <a:cubicBezTo>
                    <a:pt x="251" y="1297"/>
                    <a:pt x="255" y="1283"/>
                    <a:pt x="255" y="1263"/>
                  </a:cubicBezTo>
                  <a:cubicBezTo>
                    <a:pt x="255" y="1244"/>
                    <a:pt x="251" y="1229"/>
                    <a:pt x="243" y="1220"/>
                  </a:cubicBezTo>
                  <a:cubicBezTo>
                    <a:pt x="235" y="1210"/>
                    <a:pt x="224" y="1205"/>
                    <a:pt x="209" y="1205"/>
                  </a:cubicBezTo>
                  <a:cubicBezTo>
                    <a:pt x="194" y="1205"/>
                    <a:pt x="183" y="1209"/>
                    <a:pt x="175" y="1219"/>
                  </a:cubicBezTo>
                  <a:cubicBezTo>
                    <a:pt x="167" y="1229"/>
                    <a:pt x="164" y="1244"/>
                    <a:pt x="164" y="1263"/>
                  </a:cubicBezTo>
                  <a:close/>
                  <a:moveTo>
                    <a:pt x="336" y="1339"/>
                  </a:moveTo>
                  <a:lnTo>
                    <a:pt x="313" y="1339"/>
                  </a:lnTo>
                  <a:lnTo>
                    <a:pt x="313" y="1124"/>
                  </a:lnTo>
                  <a:lnTo>
                    <a:pt x="336" y="1124"/>
                  </a:lnTo>
                  <a:lnTo>
                    <a:pt x="336" y="1339"/>
                  </a:lnTo>
                  <a:close/>
                  <a:moveTo>
                    <a:pt x="509" y="1263"/>
                  </a:moveTo>
                  <a:cubicBezTo>
                    <a:pt x="509" y="1288"/>
                    <a:pt x="502" y="1307"/>
                    <a:pt x="490" y="1321"/>
                  </a:cubicBezTo>
                  <a:cubicBezTo>
                    <a:pt x="478" y="1335"/>
                    <a:pt x="461" y="1342"/>
                    <a:pt x="439" y="1342"/>
                  </a:cubicBezTo>
                  <a:cubicBezTo>
                    <a:pt x="425" y="1342"/>
                    <a:pt x="413" y="1339"/>
                    <a:pt x="403" y="1332"/>
                  </a:cubicBezTo>
                  <a:cubicBezTo>
                    <a:pt x="392" y="1326"/>
                    <a:pt x="384" y="1317"/>
                    <a:pt x="378" y="1305"/>
                  </a:cubicBezTo>
                  <a:cubicBezTo>
                    <a:pt x="373" y="1293"/>
                    <a:pt x="370" y="1279"/>
                    <a:pt x="370" y="1263"/>
                  </a:cubicBezTo>
                  <a:cubicBezTo>
                    <a:pt x="370" y="1239"/>
                    <a:pt x="376" y="1219"/>
                    <a:pt x="388" y="1206"/>
                  </a:cubicBezTo>
                  <a:cubicBezTo>
                    <a:pt x="401" y="1192"/>
                    <a:pt x="418" y="1185"/>
                    <a:pt x="440" y="1185"/>
                  </a:cubicBezTo>
                  <a:cubicBezTo>
                    <a:pt x="461" y="1185"/>
                    <a:pt x="478" y="1192"/>
                    <a:pt x="490" y="1206"/>
                  </a:cubicBezTo>
                  <a:cubicBezTo>
                    <a:pt x="502" y="1220"/>
                    <a:pt x="509" y="1239"/>
                    <a:pt x="509" y="1263"/>
                  </a:cubicBezTo>
                  <a:close/>
                  <a:moveTo>
                    <a:pt x="394" y="1263"/>
                  </a:moveTo>
                  <a:cubicBezTo>
                    <a:pt x="394" y="1283"/>
                    <a:pt x="397" y="1297"/>
                    <a:pt x="405" y="1307"/>
                  </a:cubicBezTo>
                  <a:cubicBezTo>
                    <a:pt x="413" y="1317"/>
                    <a:pt x="424" y="1323"/>
                    <a:pt x="439" y="1323"/>
                  </a:cubicBezTo>
                  <a:cubicBezTo>
                    <a:pt x="454" y="1323"/>
                    <a:pt x="466" y="1317"/>
                    <a:pt x="473" y="1307"/>
                  </a:cubicBezTo>
                  <a:cubicBezTo>
                    <a:pt x="481" y="1297"/>
                    <a:pt x="485" y="1283"/>
                    <a:pt x="485" y="1263"/>
                  </a:cubicBezTo>
                  <a:cubicBezTo>
                    <a:pt x="485" y="1244"/>
                    <a:pt x="481" y="1229"/>
                    <a:pt x="473" y="1220"/>
                  </a:cubicBezTo>
                  <a:cubicBezTo>
                    <a:pt x="466" y="1210"/>
                    <a:pt x="454" y="1205"/>
                    <a:pt x="439" y="1205"/>
                  </a:cubicBezTo>
                  <a:cubicBezTo>
                    <a:pt x="424" y="1205"/>
                    <a:pt x="413" y="1209"/>
                    <a:pt x="405" y="1219"/>
                  </a:cubicBezTo>
                  <a:cubicBezTo>
                    <a:pt x="397" y="1229"/>
                    <a:pt x="394" y="1244"/>
                    <a:pt x="394" y="1263"/>
                  </a:cubicBezTo>
                  <a:close/>
                  <a:moveTo>
                    <a:pt x="564" y="1188"/>
                  </a:moveTo>
                  <a:lnTo>
                    <a:pt x="564" y="1286"/>
                  </a:lnTo>
                  <a:cubicBezTo>
                    <a:pt x="564" y="1298"/>
                    <a:pt x="567" y="1307"/>
                    <a:pt x="573" y="1313"/>
                  </a:cubicBezTo>
                  <a:cubicBezTo>
                    <a:pt x="578" y="1320"/>
                    <a:pt x="587" y="1323"/>
                    <a:pt x="599" y="1323"/>
                  </a:cubicBezTo>
                  <a:cubicBezTo>
                    <a:pt x="615" y="1323"/>
                    <a:pt x="627" y="1318"/>
                    <a:pt x="634" y="1310"/>
                  </a:cubicBezTo>
                  <a:cubicBezTo>
                    <a:pt x="641" y="1301"/>
                    <a:pt x="645" y="1287"/>
                    <a:pt x="645" y="1267"/>
                  </a:cubicBezTo>
                  <a:lnTo>
                    <a:pt x="645" y="1188"/>
                  </a:lnTo>
                  <a:lnTo>
                    <a:pt x="668" y="1188"/>
                  </a:lnTo>
                  <a:lnTo>
                    <a:pt x="668" y="1339"/>
                  </a:lnTo>
                  <a:lnTo>
                    <a:pt x="649" y="1339"/>
                  </a:lnTo>
                  <a:lnTo>
                    <a:pt x="646" y="1319"/>
                  </a:lnTo>
                  <a:lnTo>
                    <a:pt x="644" y="1319"/>
                  </a:lnTo>
                  <a:cubicBezTo>
                    <a:pt x="640" y="1326"/>
                    <a:pt x="633" y="1332"/>
                    <a:pt x="625" y="1336"/>
                  </a:cubicBezTo>
                  <a:cubicBezTo>
                    <a:pt x="616" y="1340"/>
                    <a:pt x="607" y="1342"/>
                    <a:pt x="596" y="1342"/>
                  </a:cubicBezTo>
                  <a:cubicBezTo>
                    <a:pt x="578" y="1342"/>
                    <a:pt x="564" y="1337"/>
                    <a:pt x="555" y="1329"/>
                  </a:cubicBezTo>
                  <a:cubicBezTo>
                    <a:pt x="546" y="1320"/>
                    <a:pt x="541" y="1306"/>
                    <a:pt x="541" y="1287"/>
                  </a:cubicBezTo>
                  <a:lnTo>
                    <a:pt x="541" y="1188"/>
                  </a:lnTo>
                  <a:lnTo>
                    <a:pt x="564" y="1188"/>
                  </a:lnTo>
                  <a:close/>
                  <a:moveTo>
                    <a:pt x="779" y="1185"/>
                  </a:moveTo>
                  <a:cubicBezTo>
                    <a:pt x="786" y="1185"/>
                    <a:pt x="792" y="1186"/>
                    <a:pt x="797" y="1187"/>
                  </a:cubicBezTo>
                  <a:lnTo>
                    <a:pt x="794" y="1208"/>
                  </a:lnTo>
                  <a:cubicBezTo>
                    <a:pt x="788" y="1207"/>
                    <a:pt x="782" y="1206"/>
                    <a:pt x="777" y="1206"/>
                  </a:cubicBezTo>
                  <a:cubicBezTo>
                    <a:pt x="765" y="1206"/>
                    <a:pt x="755" y="1211"/>
                    <a:pt x="746" y="1221"/>
                  </a:cubicBezTo>
                  <a:cubicBezTo>
                    <a:pt x="737" y="1231"/>
                    <a:pt x="733" y="1243"/>
                    <a:pt x="733" y="1258"/>
                  </a:cubicBezTo>
                  <a:lnTo>
                    <a:pt x="733" y="1339"/>
                  </a:lnTo>
                  <a:lnTo>
                    <a:pt x="710" y="1339"/>
                  </a:lnTo>
                  <a:lnTo>
                    <a:pt x="710" y="1188"/>
                  </a:lnTo>
                  <a:lnTo>
                    <a:pt x="729" y="1188"/>
                  </a:lnTo>
                  <a:lnTo>
                    <a:pt x="732" y="1216"/>
                  </a:lnTo>
                  <a:lnTo>
                    <a:pt x="733" y="1216"/>
                  </a:lnTo>
                  <a:cubicBezTo>
                    <a:pt x="738" y="1206"/>
                    <a:pt x="745" y="1198"/>
                    <a:pt x="753" y="1193"/>
                  </a:cubicBezTo>
                  <a:cubicBezTo>
                    <a:pt x="761" y="1188"/>
                    <a:pt x="770" y="1185"/>
                    <a:pt x="779" y="1185"/>
                  </a:cubicBezTo>
                  <a:close/>
                  <a:moveTo>
                    <a:pt x="917" y="1298"/>
                  </a:moveTo>
                  <a:cubicBezTo>
                    <a:pt x="917" y="1312"/>
                    <a:pt x="912" y="1323"/>
                    <a:pt x="901" y="1330"/>
                  </a:cubicBezTo>
                  <a:cubicBezTo>
                    <a:pt x="891" y="1338"/>
                    <a:pt x="876" y="1342"/>
                    <a:pt x="857" y="1342"/>
                  </a:cubicBezTo>
                  <a:cubicBezTo>
                    <a:pt x="837" y="1342"/>
                    <a:pt x="822" y="1339"/>
                    <a:pt x="810" y="1332"/>
                  </a:cubicBezTo>
                  <a:lnTo>
                    <a:pt x="810" y="1311"/>
                  </a:lnTo>
                  <a:cubicBezTo>
                    <a:pt x="818" y="1315"/>
                    <a:pt x="825" y="1318"/>
                    <a:pt x="834" y="1320"/>
                  </a:cubicBezTo>
                  <a:cubicBezTo>
                    <a:pt x="842" y="1322"/>
                    <a:pt x="850" y="1323"/>
                    <a:pt x="858" y="1323"/>
                  </a:cubicBezTo>
                  <a:cubicBezTo>
                    <a:pt x="870" y="1323"/>
                    <a:pt x="879" y="1321"/>
                    <a:pt x="885" y="1317"/>
                  </a:cubicBezTo>
                  <a:cubicBezTo>
                    <a:pt x="892" y="1313"/>
                    <a:pt x="895" y="1307"/>
                    <a:pt x="895" y="1300"/>
                  </a:cubicBezTo>
                  <a:cubicBezTo>
                    <a:pt x="895" y="1294"/>
                    <a:pt x="892" y="1289"/>
                    <a:pt x="887" y="1285"/>
                  </a:cubicBezTo>
                  <a:cubicBezTo>
                    <a:pt x="882" y="1280"/>
                    <a:pt x="872" y="1275"/>
                    <a:pt x="857" y="1270"/>
                  </a:cubicBezTo>
                  <a:cubicBezTo>
                    <a:pt x="843" y="1264"/>
                    <a:pt x="833" y="1260"/>
                    <a:pt x="827" y="1256"/>
                  </a:cubicBezTo>
                  <a:cubicBezTo>
                    <a:pt x="822" y="1252"/>
                    <a:pt x="817" y="1248"/>
                    <a:pt x="814" y="1243"/>
                  </a:cubicBezTo>
                  <a:cubicBezTo>
                    <a:pt x="811" y="1238"/>
                    <a:pt x="810" y="1232"/>
                    <a:pt x="810" y="1225"/>
                  </a:cubicBezTo>
                  <a:cubicBezTo>
                    <a:pt x="810" y="1213"/>
                    <a:pt x="815" y="1203"/>
                    <a:pt x="825" y="1196"/>
                  </a:cubicBezTo>
                  <a:cubicBezTo>
                    <a:pt x="835" y="1189"/>
                    <a:pt x="849" y="1185"/>
                    <a:pt x="866" y="1185"/>
                  </a:cubicBezTo>
                  <a:cubicBezTo>
                    <a:pt x="882" y="1185"/>
                    <a:pt x="898" y="1188"/>
                    <a:pt x="914" y="1195"/>
                  </a:cubicBezTo>
                  <a:lnTo>
                    <a:pt x="906" y="1214"/>
                  </a:lnTo>
                  <a:cubicBezTo>
                    <a:pt x="891" y="1207"/>
                    <a:pt x="877" y="1204"/>
                    <a:pt x="865" y="1204"/>
                  </a:cubicBezTo>
                  <a:cubicBezTo>
                    <a:pt x="854" y="1204"/>
                    <a:pt x="845" y="1206"/>
                    <a:pt x="840" y="1209"/>
                  </a:cubicBezTo>
                  <a:cubicBezTo>
                    <a:pt x="834" y="1213"/>
                    <a:pt x="832" y="1217"/>
                    <a:pt x="832" y="1223"/>
                  </a:cubicBezTo>
                  <a:cubicBezTo>
                    <a:pt x="832" y="1227"/>
                    <a:pt x="833" y="1231"/>
                    <a:pt x="835" y="1234"/>
                  </a:cubicBezTo>
                  <a:cubicBezTo>
                    <a:pt x="837" y="1237"/>
                    <a:pt x="840" y="1239"/>
                    <a:pt x="845" y="1242"/>
                  </a:cubicBezTo>
                  <a:cubicBezTo>
                    <a:pt x="849" y="1244"/>
                    <a:pt x="858" y="1248"/>
                    <a:pt x="871" y="1253"/>
                  </a:cubicBezTo>
                  <a:cubicBezTo>
                    <a:pt x="889" y="1260"/>
                    <a:pt x="901" y="1266"/>
                    <a:pt x="908" y="1273"/>
                  </a:cubicBezTo>
                  <a:cubicBezTo>
                    <a:pt x="914" y="1279"/>
                    <a:pt x="917" y="1288"/>
                    <a:pt x="917" y="1298"/>
                  </a:cubicBezTo>
                  <a:close/>
                  <a:moveTo>
                    <a:pt x="945" y="1324"/>
                  </a:moveTo>
                  <a:cubicBezTo>
                    <a:pt x="945" y="1318"/>
                    <a:pt x="946" y="1313"/>
                    <a:pt x="949" y="1310"/>
                  </a:cubicBezTo>
                  <a:cubicBezTo>
                    <a:pt x="952" y="1307"/>
                    <a:pt x="956" y="1306"/>
                    <a:pt x="961" y="1306"/>
                  </a:cubicBezTo>
                  <a:cubicBezTo>
                    <a:pt x="967" y="1306"/>
                    <a:pt x="971" y="1307"/>
                    <a:pt x="974" y="1310"/>
                  </a:cubicBezTo>
                  <a:cubicBezTo>
                    <a:pt x="977" y="1313"/>
                    <a:pt x="978" y="1318"/>
                    <a:pt x="978" y="1324"/>
                  </a:cubicBezTo>
                  <a:cubicBezTo>
                    <a:pt x="978" y="1330"/>
                    <a:pt x="977" y="1335"/>
                    <a:pt x="974" y="1338"/>
                  </a:cubicBezTo>
                  <a:cubicBezTo>
                    <a:pt x="971" y="1341"/>
                    <a:pt x="966" y="1343"/>
                    <a:pt x="961" y="1343"/>
                  </a:cubicBezTo>
                  <a:cubicBezTo>
                    <a:pt x="957" y="1343"/>
                    <a:pt x="953" y="1341"/>
                    <a:pt x="950" y="1339"/>
                  </a:cubicBezTo>
                  <a:cubicBezTo>
                    <a:pt x="947" y="1336"/>
                    <a:pt x="945" y="1331"/>
                    <a:pt x="945" y="1324"/>
                  </a:cubicBez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10"/>
            <p:cNvSpPr>
              <a:spLocks noEditPoints="1"/>
            </p:cNvSpPr>
            <p:nvPr userDrawn="1"/>
          </p:nvSpPr>
          <p:spPr bwMode="auto">
            <a:xfrm>
              <a:off x="12595225" y="173038"/>
              <a:ext cx="603250" cy="123825"/>
            </a:xfrm>
            <a:custGeom>
              <a:avLst/>
              <a:gdLst>
                <a:gd name="T0" fmla="*/ 149 w 1533"/>
                <a:gd name="T1" fmla="*/ 71 h 317"/>
                <a:gd name="T2" fmla="*/ 157 w 1533"/>
                <a:gd name="T3" fmla="*/ 177 h 317"/>
                <a:gd name="T4" fmla="*/ 0 w 1533"/>
                <a:gd name="T5" fmla="*/ 15 h 317"/>
                <a:gd name="T6" fmla="*/ 122 w 1533"/>
                <a:gd name="T7" fmla="*/ 74 h 317"/>
                <a:gd name="T8" fmla="*/ 26 w 1533"/>
                <a:gd name="T9" fmla="*/ 112 h 317"/>
                <a:gd name="T10" fmla="*/ 115 w 1533"/>
                <a:gd name="T11" fmla="*/ 208 h 317"/>
                <a:gd name="T12" fmla="*/ 26 w 1533"/>
                <a:gd name="T13" fmla="*/ 134 h 317"/>
                <a:gd name="T14" fmla="*/ 232 w 1533"/>
                <a:gd name="T15" fmla="*/ 241 h 317"/>
                <a:gd name="T16" fmla="*/ 341 w 1533"/>
                <a:gd name="T17" fmla="*/ 245 h 317"/>
                <a:gd name="T18" fmla="*/ 342 w 1533"/>
                <a:gd name="T19" fmla="*/ 221 h 317"/>
                <a:gd name="T20" fmla="*/ 374 w 1533"/>
                <a:gd name="T21" fmla="*/ 150 h 317"/>
                <a:gd name="T22" fmla="*/ 302 w 1533"/>
                <a:gd name="T23" fmla="*/ 27 h 317"/>
                <a:gd name="T24" fmla="*/ 353 w 1533"/>
                <a:gd name="T25" fmla="*/ 35 h 317"/>
                <a:gd name="T26" fmla="*/ 328 w 1533"/>
                <a:gd name="T27" fmla="*/ 102 h 317"/>
                <a:gd name="T28" fmla="*/ 625 w 1533"/>
                <a:gd name="T29" fmla="*/ 245 h 317"/>
                <a:gd name="T30" fmla="*/ 572 w 1533"/>
                <a:gd name="T31" fmla="*/ 248 h 317"/>
                <a:gd name="T32" fmla="*/ 567 w 1533"/>
                <a:gd name="T33" fmla="*/ 72 h 317"/>
                <a:gd name="T34" fmla="*/ 625 w 1533"/>
                <a:gd name="T35" fmla="*/ 69 h 317"/>
                <a:gd name="T36" fmla="*/ 625 w 1533"/>
                <a:gd name="T37" fmla="*/ 245 h 317"/>
                <a:gd name="T38" fmla="*/ 572 w 1533"/>
                <a:gd name="T39" fmla="*/ 156 h 317"/>
                <a:gd name="T40" fmla="*/ 669 w 1533"/>
                <a:gd name="T41" fmla="*/ 156 h 317"/>
                <a:gd name="T42" fmla="*/ 840 w 1533"/>
                <a:gd name="T43" fmla="*/ 217 h 317"/>
                <a:gd name="T44" fmla="*/ 742 w 1533"/>
                <a:gd name="T45" fmla="*/ 232 h 317"/>
                <a:gd name="T46" fmla="*/ 839 w 1533"/>
                <a:gd name="T47" fmla="*/ 129 h 317"/>
                <a:gd name="T48" fmla="*/ 747 w 1533"/>
                <a:gd name="T49" fmla="*/ 83 h 317"/>
                <a:gd name="T50" fmla="*/ 864 w 1533"/>
                <a:gd name="T51" fmla="*/ 125 h 317"/>
                <a:gd name="T52" fmla="*/ 825 w 1533"/>
                <a:gd name="T53" fmla="*/ 210 h 317"/>
                <a:gd name="T54" fmla="*/ 768 w 1533"/>
                <a:gd name="T55" fmla="*/ 169 h 317"/>
                <a:gd name="T56" fmla="*/ 943 w 1533"/>
                <a:gd name="T57" fmla="*/ 241 h 317"/>
                <a:gd name="T58" fmla="*/ 943 w 1533"/>
                <a:gd name="T59" fmla="*/ 241 h 317"/>
                <a:gd name="T60" fmla="*/ 1008 w 1533"/>
                <a:gd name="T61" fmla="*/ 93 h 317"/>
                <a:gd name="T62" fmla="*/ 1132 w 1533"/>
                <a:gd name="T63" fmla="*/ 161 h 317"/>
                <a:gd name="T64" fmla="*/ 1124 w 1533"/>
                <a:gd name="T65" fmla="*/ 211 h 317"/>
                <a:gd name="T66" fmla="*/ 1062 w 1533"/>
                <a:gd name="T67" fmla="*/ 90 h 317"/>
                <a:gd name="T68" fmla="*/ 1093 w 1533"/>
                <a:gd name="T69" fmla="*/ 103 h 317"/>
                <a:gd name="T70" fmla="*/ 1253 w 1533"/>
                <a:gd name="T71" fmla="*/ 220 h 317"/>
                <a:gd name="T72" fmla="*/ 1177 w 1533"/>
                <a:gd name="T73" fmla="*/ 193 h 317"/>
                <a:gd name="T74" fmla="*/ 1177 w 1533"/>
                <a:gd name="T75" fmla="*/ 69 h 317"/>
                <a:gd name="T76" fmla="*/ 1252 w 1533"/>
                <a:gd name="T77" fmla="*/ 72 h 317"/>
                <a:gd name="T78" fmla="*/ 1210 w 1533"/>
                <a:gd name="T79" fmla="*/ 215 h 317"/>
                <a:gd name="T80" fmla="*/ 1365 w 1533"/>
                <a:gd name="T81" fmla="*/ 220 h 317"/>
                <a:gd name="T82" fmla="*/ 1289 w 1533"/>
                <a:gd name="T83" fmla="*/ 193 h 317"/>
                <a:gd name="T84" fmla="*/ 1289 w 1533"/>
                <a:gd name="T85" fmla="*/ 69 h 317"/>
                <a:gd name="T86" fmla="*/ 1364 w 1533"/>
                <a:gd name="T87" fmla="*/ 72 h 317"/>
                <a:gd name="T88" fmla="*/ 1322 w 1533"/>
                <a:gd name="T89" fmla="*/ 215 h 317"/>
                <a:gd name="T90" fmla="*/ 1390 w 1533"/>
                <a:gd name="T91" fmla="*/ 158 h 317"/>
                <a:gd name="T92" fmla="*/ 1533 w 1533"/>
                <a:gd name="T93" fmla="*/ 145 h 317"/>
                <a:gd name="T94" fmla="*/ 1472 w 1533"/>
                <a:gd name="T95" fmla="*/ 222 h 317"/>
                <a:gd name="T96" fmla="*/ 1471 w 1533"/>
                <a:gd name="T97" fmla="*/ 245 h 317"/>
                <a:gd name="T98" fmla="*/ 1506 w 1533"/>
                <a:gd name="T99" fmla="*/ 14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33" h="317">
                  <a:moveTo>
                    <a:pt x="0" y="15"/>
                  </a:moveTo>
                  <a:lnTo>
                    <a:pt x="64" y="15"/>
                  </a:lnTo>
                  <a:cubicBezTo>
                    <a:pt x="94" y="15"/>
                    <a:pt x="116" y="19"/>
                    <a:pt x="129" y="28"/>
                  </a:cubicBezTo>
                  <a:cubicBezTo>
                    <a:pt x="142" y="37"/>
                    <a:pt x="149" y="52"/>
                    <a:pt x="149" y="71"/>
                  </a:cubicBezTo>
                  <a:cubicBezTo>
                    <a:pt x="149" y="84"/>
                    <a:pt x="145" y="96"/>
                    <a:pt x="138" y="104"/>
                  </a:cubicBezTo>
                  <a:cubicBezTo>
                    <a:pt x="130" y="113"/>
                    <a:pt x="119" y="119"/>
                    <a:pt x="105" y="121"/>
                  </a:cubicBezTo>
                  <a:lnTo>
                    <a:pt x="105" y="123"/>
                  </a:lnTo>
                  <a:cubicBezTo>
                    <a:pt x="139" y="129"/>
                    <a:pt x="157" y="147"/>
                    <a:pt x="157" y="177"/>
                  </a:cubicBezTo>
                  <a:cubicBezTo>
                    <a:pt x="157" y="197"/>
                    <a:pt x="150" y="213"/>
                    <a:pt x="136" y="224"/>
                  </a:cubicBezTo>
                  <a:cubicBezTo>
                    <a:pt x="122" y="236"/>
                    <a:pt x="103" y="241"/>
                    <a:pt x="79" y="241"/>
                  </a:cubicBezTo>
                  <a:lnTo>
                    <a:pt x="0" y="241"/>
                  </a:lnTo>
                  <a:lnTo>
                    <a:pt x="0" y="15"/>
                  </a:lnTo>
                  <a:close/>
                  <a:moveTo>
                    <a:pt x="26" y="112"/>
                  </a:moveTo>
                  <a:lnTo>
                    <a:pt x="69" y="112"/>
                  </a:lnTo>
                  <a:cubicBezTo>
                    <a:pt x="88" y="112"/>
                    <a:pt x="101" y="109"/>
                    <a:pt x="110" y="103"/>
                  </a:cubicBezTo>
                  <a:cubicBezTo>
                    <a:pt x="118" y="97"/>
                    <a:pt x="122" y="88"/>
                    <a:pt x="122" y="74"/>
                  </a:cubicBezTo>
                  <a:cubicBezTo>
                    <a:pt x="122" y="61"/>
                    <a:pt x="117" y="52"/>
                    <a:pt x="108" y="46"/>
                  </a:cubicBezTo>
                  <a:cubicBezTo>
                    <a:pt x="99" y="41"/>
                    <a:pt x="85" y="38"/>
                    <a:pt x="65" y="38"/>
                  </a:cubicBezTo>
                  <a:lnTo>
                    <a:pt x="26" y="38"/>
                  </a:lnTo>
                  <a:lnTo>
                    <a:pt x="26" y="112"/>
                  </a:lnTo>
                  <a:close/>
                  <a:moveTo>
                    <a:pt x="26" y="134"/>
                  </a:moveTo>
                  <a:lnTo>
                    <a:pt x="26" y="219"/>
                  </a:lnTo>
                  <a:lnTo>
                    <a:pt x="73" y="219"/>
                  </a:lnTo>
                  <a:cubicBezTo>
                    <a:pt x="92" y="219"/>
                    <a:pt x="105" y="215"/>
                    <a:pt x="115" y="208"/>
                  </a:cubicBezTo>
                  <a:cubicBezTo>
                    <a:pt x="124" y="201"/>
                    <a:pt x="128" y="190"/>
                    <a:pt x="128" y="175"/>
                  </a:cubicBezTo>
                  <a:cubicBezTo>
                    <a:pt x="128" y="161"/>
                    <a:pt x="124" y="151"/>
                    <a:pt x="114" y="144"/>
                  </a:cubicBezTo>
                  <a:cubicBezTo>
                    <a:pt x="105" y="137"/>
                    <a:pt x="90" y="134"/>
                    <a:pt x="71" y="134"/>
                  </a:cubicBezTo>
                  <a:lnTo>
                    <a:pt x="26" y="134"/>
                  </a:lnTo>
                  <a:close/>
                  <a:moveTo>
                    <a:pt x="205" y="241"/>
                  </a:moveTo>
                  <a:lnTo>
                    <a:pt x="205" y="15"/>
                  </a:lnTo>
                  <a:lnTo>
                    <a:pt x="232" y="15"/>
                  </a:lnTo>
                  <a:lnTo>
                    <a:pt x="232" y="241"/>
                  </a:lnTo>
                  <a:lnTo>
                    <a:pt x="205" y="241"/>
                  </a:lnTo>
                  <a:close/>
                  <a:moveTo>
                    <a:pt x="422" y="181"/>
                  </a:moveTo>
                  <a:cubicBezTo>
                    <a:pt x="422" y="201"/>
                    <a:pt x="414" y="217"/>
                    <a:pt x="400" y="228"/>
                  </a:cubicBezTo>
                  <a:cubicBezTo>
                    <a:pt x="385" y="239"/>
                    <a:pt x="366" y="245"/>
                    <a:pt x="341" y="245"/>
                  </a:cubicBezTo>
                  <a:cubicBezTo>
                    <a:pt x="314" y="245"/>
                    <a:pt x="293" y="241"/>
                    <a:pt x="279" y="234"/>
                  </a:cubicBezTo>
                  <a:lnTo>
                    <a:pt x="279" y="209"/>
                  </a:lnTo>
                  <a:cubicBezTo>
                    <a:pt x="288" y="213"/>
                    <a:pt x="298" y="216"/>
                    <a:pt x="309" y="218"/>
                  </a:cubicBezTo>
                  <a:cubicBezTo>
                    <a:pt x="320" y="220"/>
                    <a:pt x="331" y="221"/>
                    <a:pt x="342" y="221"/>
                  </a:cubicBezTo>
                  <a:cubicBezTo>
                    <a:pt x="359" y="221"/>
                    <a:pt x="373" y="218"/>
                    <a:pt x="382" y="211"/>
                  </a:cubicBezTo>
                  <a:cubicBezTo>
                    <a:pt x="390" y="205"/>
                    <a:pt x="395" y="196"/>
                    <a:pt x="395" y="184"/>
                  </a:cubicBezTo>
                  <a:cubicBezTo>
                    <a:pt x="395" y="176"/>
                    <a:pt x="393" y="169"/>
                    <a:pt x="390" y="164"/>
                  </a:cubicBezTo>
                  <a:cubicBezTo>
                    <a:pt x="387" y="159"/>
                    <a:pt x="382" y="155"/>
                    <a:pt x="374" y="150"/>
                  </a:cubicBezTo>
                  <a:cubicBezTo>
                    <a:pt x="367" y="146"/>
                    <a:pt x="356" y="141"/>
                    <a:pt x="341" y="136"/>
                  </a:cubicBezTo>
                  <a:cubicBezTo>
                    <a:pt x="320" y="129"/>
                    <a:pt x="305" y="120"/>
                    <a:pt x="296" y="109"/>
                  </a:cubicBezTo>
                  <a:cubicBezTo>
                    <a:pt x="286" y="99"/>
                    <a:pt x="282" y="86"/>
                    <a:pt x="282" y="69"/>
                  </a:cubicBezTo>
                  <a:cubicBezTo>
                    <a:pt x="282" y="51"/>
                    <a:pt x="288" y="38"/>
                    <a:pt x="302" y="27"/>
                  </a:cubicBezTo>
                  <a:cubicBezTo>
                    <a:pt x="315" y="17"/>
                    <a:pt x="332" y="12"/>
                    <a:pt x="354" y="12"/>
                  </a:cubicBezTo>
                  <a:cubicBezTo>
                    <a:pt x="376" y="12"/>
                    <a:pt x="397" y="16"/>
                    <a:pt x="416" y="24"/>
                  </a:cubicBezTo>
                  <a:lnTo>
                    <a:pt x="408" y="47"/>
                  </a:lnTo>
                  <a:cubicBezTo>
                    <a:pt x="389" y="39"/>
                    <a:pt x="371" y="35"/>
                    <a:pt x="353" y="35"/>
                  </a:cubicBezTo>
                  <a:cubicBezTo>
                    <a:pt x="339" y="35"/>
                    <a:pt x="328" y="38"/>
                    <a:pt x="320" y="44"/>
                  </a:cubicBezTo>
                  <a:cubicBezTo>
                    <a:pt x="312" y="50"/>
                    <a:pt x="309" y="59"/>
                    <a:pt x="309" y="69"/>
                  </a:cubicBezTo>
                  <a:cubicBezTo>
                    <a:pt x="309" y="77"/>
                    <a:pt x="310" y="83"/>
                    <a:pt x="313" y="88"/>
                  </a:cubicBezTo>
                  <a:cubicBezTo>
                    <a:pt x="316" y="94"/>
                    <a:pt x="321" y="98"/>
                    <a:pt x="328" y="102"/>
                  </a:cubicBezTo>
                  <a:cubicBezTo>
                    <a:pt x="334" y="106"/>
                    <a:pt x="345" y="111"/>
                    <a:pt x="359" y="116"/>
                  </a:cubicBezTo>
                  <a:cubicBezTo>
                    <a:pt x="383" y="125"/>
                    <a:pt x="399" y="134"/>
                    <a:pt x="408" y="143"/>
                  </a:cubicBezTo>
                  <a:cubicBezTo>
                    <a:pt x="417" y="153"/>
                    <a:pt x="422" y="166"/>
                    <a:pt x="422" y="181"/>
                  </a:cubicBezTo>
                  <a:close/>
                  <a:moveTo>
                    <a:pt x="625" y="245"/>
                  </a:moveTo>
                  <a:cubicBezTo>
                    <a:pt x="614" y="245"/>
                    <a:pt x="604" y="242"/>
                    <a:pt x="595" y="238"/>
                  </a:cubicBezTo>
                  <a:cubicBezTo>
                    <a:pt x="586" y="234"/>
                    <a:pt x="578" y="228"/>
                    <a:pt x="572" y="220"/>
                  </a:cubicBezTo>
                  <a:lnTo>
                    <a:pt x="570" y="220"/>
                  </a:lnTo>
                  <a:cubicBezTo>
                    <a:pt x="571" y="229"/>
                    <a:pt x="572" y="239"/>
                    <a:pt x="572" y="248"/>
                  </a:cubicBezTo>
                  <a:lnTo>
                    <a:pt x="572" y="317"/>
                  </a:lnTo>
                  <a:lnTo>
                    <a:pt x="546" y="317"/>
                  </a:lnTo>
                  <a:lnTo>
                    <a:pt x="546" y="72"/>
                  </a:lnTo>
                  <a:lnTo>
                    <a:pt x="567" y="72"/>
                  </a:lnTo>
                  <a:lnTo>
                    <a:pt x="571" y="95"/>
                  </a:lnTo>
                  <a:lnTo>
                    <a:pt x="572" y="95"/>
                  </a:lnTo>
                  <a:cubicBezTo>
                    <a:pt x="579" y="86"/>
                    <a:pt x="586" y="79"/>
                    <a:pt x="595" y="75"/>
                  </a:cubicBezTo>
                  <a:cubicBezTo>
                    <a:pt x="604" y="71"/>
                    <a:pt x="614" y="69"/>
                    <a:pt x="625" y="69"/>
                  </a:cubicBezTo>
                  <a:cubicBezTo>
                    <a:pt x="648" y="69"/>
                    <a:pt x="665" y="76"/>
                    <a:pt x="678" y="92"/>
                  </a:cubicBezTo>
                  <a:cubicBezTo>
                    <a:pt x="690" y="107"/>
                    <a:pt x="696" y="129"/>
                    <a:pt x="696" y="156"/>
                  </a:cubicBezTo>
                  <a:cubicBezTo>
                    <a:pt x="696" y="184"/>
                    <a:pt x="690" y="206"/>
                    <a:pt x="677" y="221"/>
                  </a:cubicBezTo>
                  <a:cubicBezTo>
                    <a:pt x="665" y="237"/>
                    <a:pt x="647" y="245"/>
                    <a:pt x="625" y="245"/>
                  </a:cubicBezTo>
                  <a:close/>
                  <a:moveTo>
                    <a:pt x="622" y="90"/>
                  </a:moveTo>
                  <a:cubicBezTo>
                    <a:pt x="604" y="90"/>
                    <a:pt x="592" y="95"/>
                    <a:pt x="584" y="105"/>
                  </a:cubicBezTo>
                  <a:cubicBezTo>
                    <a:pt x="576" y="114"/>
                    <a:pt x="572" y="130"/>
                    <a:pt x="572" y="151"/>
                  </a:cubicBezTo>
                  <a:lnTo>
                    <a:pt x="572" y="156"/>
                  </a:lnTo>
                  <a:cubicBezTo>
                    <a:pt x="572" y="180"/>
                    <a:pt x="576" y="197"/>
                    <a:pt x="584" y="208"/>
                  </a:cubicBezTo>
                  <a:cubicBezTo>
                    <a:pt x="592" y="218"/>
                    <a:pt x="605" y="223"/>
                    <a:pt x="622" y="223"/>
                  </a:cubicBezTo>
                  <a:cubicBezTo>
                    <a:pt x="637" y="223"/>
                    <a:pt x="648" y="217"/>
                    <a:pt x="657" y="205"/>
                  </a:cubicBezTo>
                  <a:cubicBezTo>
                    <a:pt x="665" y="193"/>
                    <a:pt x="669" y="177"/>
                    <a:pt x="669" y="156"/>
                  </a:cubicBezTo>
                  <a:cubicBezTo>
                    <a:pt x="669" y="135"/>
                    <a:pt x="665" y="119"/>
                    <a:pt x="657" y="107"/>
                  </a:cubicBezTo>
                  <a:cubicBezTo>
                    <a:pt x="648" y="96"/>
                    <a:pt x="637" y="90"/>
                    <a:pt x="622" y="90"/>
                  </a:cubicBezTo>
                  <a:close/>
                  <a:moveTo>
                    <a:pt x="845" y="241"/>
                  </a:moveTo>
                  <a:lnTo>
                    <a:pt x="840" y="217"/>
                  </a:lnTo>
                  <a:lnTo>
                    <a:pt x="839" y="217"/>
                  </a:lnTo>
                  <a:cubicBezTo>
                    <a:pt x="830" y="228"/>
                    <a:pt x="822" y="235"/>
                    <a:pt x="813" y="239"/>
                  </a:cubicBezTo>
                  <a:cubicBezTo>
                    <a:pt x="805" y="243"/>
                    <a:pt x="795" y="245"/>
                    <a:pt x="782" y="245"/>
                  </a:cubicBezTo>
                  <a:cubicBezTo>
                    <a:pt x="765" y="245"/>
                    <a:pt x="752" y="240"/>
                    <a:pt x="742" y="232"/>
                  </a:cubicBezTo>
                  <a:cubicBezTo>
                    <a:pt x="733" y="223"/>
                    <a:pt x="728" y="210"/>
                    <a:pt x="728" y="194"/>
                  </a:cubicBezTo>
                  <a:cubicBezTo>
                    <a:pt x="728" y="160"/>
                    <a:pt x="755" y="142"/>
                    <a:pt x="810" y="141"/>
                  </a:cubicBezTo>
                  <a:lnTo>
                    <a:pt x="839" y="140"/>
                  </a:lnTo>
                  <a:lnTo>
                    <a:pt x="839" y="129"/>
                  </a:lnTo>
                  <a:cubicBezTo>
                    <a:pt x="839" y="116"/>
                    <a:pt x="836" y="106"/>
                    <a:pt x="830" y="100"/>
                  </a:cubicBezTo>
                  <a:cubicBezTo>
                    <a:pt x="825" y="93"/>
                    <a:pt x="816" y="90"/>
                    <a:pt x="803" y="90"/>
                  </a:cubicBezTo>
                  <a:cubicBezTo>
                    <a:pt x="789" y="90"/>
                    <a:pt x="773" y="94"/>
                    <a:pt x="755" y="103"/>
                  </a:cubicBezTo>
                  <a:lnTo>
                    <a:pt x="747" y="83"/>
                  </a:lnTo>
                  <a:cubicBezTo>
                    <a:pt x="755" y="79"/>
                    <a:pt x="765" y="75"/>
                    <a:pt x="775" y="73"/>
                  </a:cubicBezTo>
                  <a:cubicBezTo>
                    <a:pt x="785" y="70"/>
                    <a:pt x="795" y="69"/>
                    <a:pt x="804" y="69"/>
                  </a:cubicBezTo>
                  <a:cubicBezTo>
                    <a:pt x="825" y="69"/>
                    <a:pt x="840" y="73"/>
                    <a:pt x="849" y="82"/>
                  </a:cubicBezTo>
                  <a:cubicBezTo>
                    <a:pt x="859" y="91"/>
                    <a:pt x="864" y="106"/>
                    <a:pt x="864" y="125"/>
                  </a:cubicBezTo>
                  <a:lnTo>
                    <a:pt x="864" y="241"/>
                  </a:lnTo>
                  <a:lnTo>
                    <a:pt x="845" y="241"/>
                  </a:lnTo>
                  <a:close/>
                  <a:moveTo>
                    <a:pt x="787" y="223"/>
                  </a:moveTo>
                  <a:cubicBezTo>
                    <a:pt x="803" y="223"/>
                    <a:pt x="816" y="219"/>
                    <a:pt x="825" y="210"/>
                  </a:cubicBezTo>
                  <a:cubicBezTo>
                    <a:pt x="834" y="201"/>
                    <a:pt x="838" y="189"/>
                    <a:pt x="838" y="173"/>
                  </a:cubicBezTo>
                  <a:lnTo>
                    <a:pt x="838" y="158"/>
                  </a:lnTo>
                  <a:lnTo>
                    <a:pt x="813" y="159"/>
                  </a:lnTo>
                  <a:cubicBezTo>
                    <a:pt x="792" y="160"/>
                    <a:pt x="778" y="163"/>
                    <a:pt x="768" y="169"/>
                  </a:cubicBezTo>
                  <a:cubicBezTo>
                    <a:pt x="759" y="174"/>
                    <a:pt x="755" y="183"/>
                    <a:pt x="755" y="195"/>
                  </a:cubicBezTo>
                  <a:cubicBezTo>
                    <a:pt x="755" y="204"/>
                    <a:pt x="758" y="211"/>
                    <a:pt x="763" y="216"/>
                  </a:cubicBezTo>
                  <a:cubicBezTo>
                    <a:pt x="769" y="221"/>
                    <a:pt x="777" y="223"/>
                    <a:pt x="787" y="223"/>
                  </a:cubicBezTo>
                  <a:close/>
                  <a:moveTo>
                    <a:pt x="943" y="241"/>
                  </a:moveTo>
                  <a:lnTo>
                    <a:pt x="917" y="241"/>
                  </a:lnTo>
                  <a:lnTo>
                    <a:pt x="917" y="0"/>
                  </a:lnTo>
                  <a:lnTo>
                    <a:pt x="943" y="0"/>
                  </a:lnTo>
                  <a:lnTo>
                    <a:pt x="943" y="241"/>
                  </a:lnTo>
                  <a:close/>
                  <a:moveTo>
                    <a:pt x="1069" y="245"/>
                  </a:moveTo>
                  <a:cubicBezTo>
                    <a:pt x="1044" y="245"/>
                    <a:pt x="1024" y="237"/>
                    <a:pt x="1010" y="222"/>
                  </a:cubicBezTo>
                  <a:cubicBezTo>
                    <a:pt x="995" y="206"/>
                    <a:pt x="988" y="185"/>
                    <a:pt x="988" y="158"/>
                  </a:cubicBezTo>
                  <a:cubicBezTo>
                    <a:pt x="988" y="131"/>
                    <a:pt x="995" y="109"/>
                    <a:pt x="1008" y="93"/>
                  </a:cubicBezTo>
                  <a:cubicBezTo>
                    <a:pt x="1022" y="77"/>
                    <a:pt x="1040" y="69"/>
                    <a:pt x="1062" y="69"/>
                  </a:cubicBezTo>
                  <a:cubicBezTo>
                    <a:pt x="1084" y="69"/>
                    <a:pt x="1101" y="75"/>
                    <a:pt x="1113" y="89"/>
                  </a:cubicBezTo>
                  <a:cubicBezTo>
                    <a:pt x="1125" y="103"/>
                    <a:pt x="1132" y="122"/>
                    <a:pt x="1132" y="145"/>
                  </a:cubicBezTo>
                  <a:lnTo>
                    <a:pt x="1132" y="161"/>
                  </a:lnTo>
                  <a:lnTo>
                    <a:pt x="1015" y="161"/>
                  </a:lnTo>
                  <a:cubicBezTo>
                    <a:pt x="1015" y="181"/>
                    <a:pt x="1020" y="196"/>
                    <a:pt x="1030" y="207"/>
                  </a:cubicBezTo>
                  <a:cubicBezTo>
                    <a:pt x="1039" y="217"/>
                    <a:pt x="1053" y="222"/>
                    <a:pt x="1070" y="222"/>
                  </a:cubicBezTo>
                  <a:cubicBezTo>
                    <a:pt x="1088" y="222"/>
                    <a:pt x="1106" y="218"/>
                    <a:pt x="1124" y="211"/>
                  </a:cubicBezTo>
                  <a:lnTo>
                    <a:pt x="1124" y="233"/>
                  </a:lnTo>
                  <a:cubicBezTo>
                    <a:pt x="1115" y="237"/>
                    <a:pt x="1107" y="240"/>
                    <a:pt x="1098" y="242"/>
                  </a:cubicBezTo>
                  <a:cubicBezTo>
                    <a:pt x="1090" y="244"/>
                    <a:pt x="1081" y="245"/>
                    <a:pt x="1069" y="245"/>
                  </a:cubicBezTo>
                  <a:close/>
                  <a:moveTo>
                    <a:pt x="1062" y="90"/>
                  </a:moveTo>
                  <a:cubicBezTo>
                    <a:pt x="1048" y="90"/>
                    <a:pt x="1038" y="95"/>
                    <a:pt x="1030" y="103"/>
                  </a:cubicBezTo>
                  <a:cubicBezTo>
                    <a:pt x="1021" y="112"/>
                    <a:pt x="1017" y="124"/>
                    <a:pt x="1015" y="140"/>
                  </a:cubicBezTo>
                  <a:lnTo>
                    <a:pt x="1104" y="140"/>
                  </a:lnTo>
                  <a:cubicBezTo>
                    <a:pt x="1104" y="124"/>
                    <a:pt x="1100" y="112"/>
                    <a:pt x="1093" y="103"/>
                  </a:cubicBezTo>
                  <a:cubicBezTo>
                    <a:pt x="1086" y="94"/>
                    <a:pt x="1076" y="90"/>
                    <a:pt x="1062" y="90"/>
                  </a:cubicBezTo>
                  <a:close/>
                  <a:moveTo>
                    <a:pt x="1230" y="223"/>
                  </a:moveTo>
                  <a:cubicBezTo>
                    <a:pt x="1235" y="223"/>
                    <a:pt x="1239" y="223"/>
                    <a:pt x="1243" y="222"/>
                  </a:cubicBezTo>
                  <a:cubicBezTo>
                    <a:pt x="1248" y="222"/>
                    <a:pt x="1251" y="221"/>
                    <a:pt x="1253" y="220"/>
                  </a:cubicBezTo>
                  <a:lnTo>
                    <a:pt x="1253" y="240"/>
                  </a:lnTo>
                  <a:cubicBezTo>
                    <a:pt x="1251" y="241"/>
                    <a:pt x="1246" y="242"/>
                    <a:pt x="1241" y="243"/>
                  </a:cubicBezTo>
                  <a:cubicBezTo>
                    <a:pt x="1236" y="244"/>
                    <a:pt x="1231" y="245"/>
                    <a:pt x="1226" y="245"/>
                  </a:cubicBezTo>
                  <a:cubicBezTo>
                    <a:pt x="1194" y="245"/>
                    <a:pt x="1177" y="227"/>
                    <a:pt x="1177" y="193"/>
                  </a:cubicBezTo>
                  <a:lnTo>
                    <a:pt x="1177" y="92"/>
                  </a:lnTo>
                  <a:lnTo>
                    <a:pt x="1153" y="92"/>
                  </a:lnTo>
                  <a:lnTo>
                    <a:pt x="1153" y="79"/>
                  </a:lnTo>
                  <a:lnTo>
                    <a:pt x="1177" y="69"/>
                  </a:lnTo>
                  <a:lnTo>
                    <a:pt x="1188" y="32"/>
                  </a:lnTo>
                  <a:lnTo>
                    <a:pt x="1203" y="32"/>
                  </a:lnTo>
                  <a:lnTo>
                    <a:pt x="1203" y="72"/>
                  </a:lnTo>
                  <a:lnTo>
                    <a:pt x="1252" y="72"/>
                  </a:lnTo>
                  <a:lnTo>
                    <a:pt x="1252" y="92"/>
                  </a:lnTo>
                  <a:lnTo>
                    <a:pt x="1203" y="92"/>
                  </a:lnTo>
                  <a:lnTo>
                    <a:pt x="1203" y="192"/>
                  </a:lnTo>
                  <a:cubicBezTo>
                    <a:pt x="1203" y="202"/>
                    <a:pt x="1205" y="210"/>
                    <a:pt x="1210" y="215"/>
                  </a:cubicBezTo>
                  <a:cubicBezTo>
                    <a:pt x="1215" y="221"/>
                    <a:pt x="1222" y="223"/>
                    <a:pt x="1230" y="223"/>
                  </a:cubicBezTo>
                  <a:close/>
                  <a:moveTo>
                    <a:pt x="1342" y="223"/>
                  </a:moveTo>
                  <a:cubicBezTo>
                    <a:pt x="1347" y="223"/>
                    <a:pt x="1351" y="223"/>
                    <a:pt x="1355" y="222"/>
                  </a:cubicBezTo>
                  <a:cubicBezTo>
                    <a:pt x="1360" y="222"/>
                    <a:pt x="1363" y="221"/>
                    <a:pt x="1365" y="220"/>
                  </a:cubicBezTo>
                  <a:lnTo>
                    <a:pt x="1365" y="240"/>
                  </a:lnTo>
                  <a:cubicBezTo>
                    <a:pt x="1363" y="241"/>
                    <a:pt x="1358" y="242"/>
                    <a:pt x="1353" y="243"/>
                  </a:cubicBezTo>
                  <a:cubicBezTo>
                    <a:pt x="1348" y="244"/>
                    <a:pt x="1343" y="245"/>
                    <a:pt x="1338" y="245"/>
                  </a:cubicBezTo>
                  <a:cubicBezTo>
                    <a:pt x="1306" y="245"/>
                    <a:pt x="1289" y="227"/>
                    <a:pt x="1289" y="193"/>
                  </a:cubicBezTo>
                  <a:lnTo>
                    <a:pt x="1289" y="92"/>
                  </a:lnTo>
                  <a:lnTo>
                    <a:pt x="1265" y="92"/>
                  </a:lnTo>
                  <a:lnTo>
                    <a:pt x="1265" y="79"/>
                  </a:lnTo>
                  <a:lnTo>
                    <a:pt x="1289" y="69"/>
                  </a:lnTo>
                  <a:lnTo>
                    <a:pt x="1300" y="32"/>
                  </a:lnTo>
                  <a:lnTo>
                    <a:pt x="1315" y="32"/>
                  </a:lnTo>
                  <a:lnTo>
                    <a:pt x="1315" y="72"/>
                  </a:lnTo>
                  <a:lnTo>
                    <a:pt x="1364" y="72"/>
                  </a:lnTo>
                  <a:lnTo>
                    <a:pt x="1364" y="92"/>
                  </a:lnTo>
                  <a:lnTo>
                    <a:pt x="1315" y="92"/>
                  </a:lnTo>
                  <a:lnTo>
                    <a:pt x="1315" y="192"/>
                  </a:lnTo>
                  <a:cubicBezTo>
                    <a:pt x="1315" y="202"/>
                    <a:pt x="1317" y="210"/>
                    <a:pt x="1322" y="215"/>
                  </a:cubicBezTo>
                  <a:cubicBezTo>
                    <a:pt x="1327" y="221"/>
                    <a:pt x="1334" y="223"/>
                    <a:pt x="1342" y="223"/>
                  </a:cubicBezTo>
                  <a:close/>
                  <a:moveTo>
                    <a:pt x="1471" y="245"/>
                  </a:moveTo>
                  <a:cubicBezTo>
                    <a:pt x="1446" y="245"/>
                    <a:pt x="1426" y="237"/>
                    <a:pt x="1412" y="222"/>
                  </a:cubicBezTo>
                  <a:cubicBezTo>
                    <a:pt x="1397" y="206"/>
                    <a:pt x="1390" y="185"/>
                    <a:pt x="1390" y="158"/>
                  </a:cubicBezTo>
                  <a:cubicBezTo>
                    <a:pt x="1390" y="131"/>
                    <a:pt x="1397" y="109"/>
                    <a:pt x="1410" y="93"/>
                  </a:cubicBezTo>
                  <a:cubicBezTo>
                    <a:pt x="1423" y="77"/>
                    <a:pt x="1442" y="69"/>
                    <a:pt x="1464" y="69"/>
                  </a:cubicBezTo>
                  <a:cubicBezTo>
                    <a:pt x="1486" y="69"/>
                    <a:pt x="1502" y="75"/>
                    <a:pt x="1515" y="89"/>
                  </a:cubicBezTo>
                  <a:cubicBezTo>
                    <a:pt x="1527" y="103"/>
                    <a:pt x="1533" y="122"/>
                    <a:pt x="1533" y="145"/>
                  </a:cubicBezTo>
                  <a:lnTo>
                    <a:pt x="1533" y="161"/>
                  </a:lnTo>
                  <a:lnTo>
                    <a:pt x="1416" y="161"/>
                  </a:lnTo>
                  <a:cubicBezTo>
                    <a:pt x="1417" y="181"/>
                    <a:pt x="1422" y="196"/>
                    <a:pt x="1431" y="207"/>
                  </a:cubicBezTo>
                  <a:cubicBezTo>
                    <a:pt x="1441" y="217"/>
                    <a:pt x="1454" y="222"/>
                    <a:pt x="1472" y="222"/>
                  </a:cubicBezTo>
                  <a:cubicBezTo>
                    <a:pt x="1490" y="222"/>
                    <a:pt x="1508" y="218"/>
                    <a:pt x="1526" y="211"/>
                  </a:cubicBezTo>
                  <a:lnTo>
                    <a:pt x="1526" y="233"/>
                  </a:lnTo>
                  <a:cubicBezTo>
                    <a:pt x="1517" y="237"/>
                    <a:pt x="1508" y="240"/>
                    <a:pt x="1500" y="242"/>
                  </a:cubicBezTo>
                  <a:cubicBezTo>
                    <a:pt x="1492" y="244"/>
                    <a:pt x="1482" y="245"/>
                    <a:pt x="1471" y="245"/>
                  </a:cubicBezTo>
                  <a:close/>
                  <a:moveTo>
                    <a:pt x="1464" y="90"/>
                  </a:moveTo>
                  <a:cubicBezTo>
                    <a:pt x="1450" y="90"/>
                    <a:pt x="1439" y="95"/>
                    <a:pt x="1431" y="103"/>
                  </a:cubicBezTo>
                  <a:cubicBezTo>
                    <a:pt x="1423" y="112"/>
                    <a:pt x="1418" y="124"/>
                    <a:pt x="1417" y="140"/>
                  </a:cubicBezTo>
                  <a:lnTo>
                    <a:pt x="1506" y="140"/>
                  </a:lnTo>
                  <a:cubicBezTo>
                    <a:pt x="1506" y="124"/>
                    <a:pt x="1502" y="112"/>
                    <a:pt x="1495" y="103"/>
                  </a:cubicBezTo>
                  <a:cubicBezTo>
                    <a:pt x="1488" y="94"/>
                    <a:pt x="1477" y="90"/>
                    <a:pt x="1464" y="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1"/>
            <p:cNvSpPr>
              <a:spLocks noEditPoints="1"/>
            </p:cNvSpPr>
            <p:nvPr userDrawn="1"/>
          </p:nvSpPr>
          <p:spPr bwMode="auto">
            <a:xfrm>
              <a:off x="12603163" y="323851"/>
              <a:ext cx="566738" cy="95250"/>
            </a:xfrm>
            <a:custGeom>
              <a:avLst/>
              <a:gdLst>
                <a:gd name="T0" fmla="*/ 77 w 1439"/>
                <a:gd name="T1" fmla="*/ 246 h 246"/>
                <a:gd name="T2" fmla="*/ 0 w 1439"/>
                <a:gd name="T3" fmla="*/ 158 h 246"/>
                <a:gd name="T4" fmla="*/ 135 w 1439"/>
                <a:gd name="T5" fmla="*/ 94 h 246"/>
                <a:gd name="T6" fmla="*/ 39 w 1439"/>
                <a:gd name="T7" fmla="*/ 208 h 246"/>
                <a:gd name="T8" fmla="*/ 129 w 1439"/>
                <a:gd name="T9" fmla="*/ 158 h 246"/>
                <a:gd name="T10" fmla="*/ 39 w 1439"/>
                <a:gd name="T11" fmla="*/ 109 h 246"/>
                <a:gd name="T12" fmla="*/ 234 w 1439"/>
                <a:gd name="T13" fmla="*/ 93 h 246"/>
                <a:gd name="T14" fmla="*/ 208 w 1439"/>
                <a:gd name="T15" fmla="*/ 93 h 246"/>
                <a:gd name="T16" fmla="*/ 208 w 1439"/>
                <a:gd name="T17" fmla="*/ 72 h 246"/>
                <a:gd name="T18" fmla="*/ 295 w 1439"/>
                <a:gd name="T19" fmla="*/ 6 h 246"/>
                <a:gd name="T20" fmla="*/ 241 w 1439"/>
                <a:gd name="T21" fmla="*/ 31 h 246"/>
                <a:gd name="T22" fmla="*/ 277 w 1439"/>
                <a:gd name="T23" fmla="*/ 73 h 246"/>
                <a:gd name="T24" fmla="*/ 401 w 1439"/>
                <a:gd name="T25" fmla="*/ 224 h 246"/>
                <a:gd name="T26" fmla="*/ 460 w 1439"/>
                <a:gd name="T27" fmla="*/ 70 h 246"/>
                <a:gd name="T28" fmla="*/ 496 w 1439"/>
                <a:gd name="T29" fmla="*/ 101 h 246"/>
                <a:gd name="T30" fmla="*/ 408 w 1439"/>
                <a:gd name="T31" fmla="*/ 159 h 246"/>
                <a:gd name="T32" fmla="*/ 501 w 1439"/>
                <a:gd name="T33" fmla="*/ 215 h 246"/>
                <a:gd name="T34" fmla="*/ 688 w 1439"/>
                <a:gd name="T35" fmla="*/ 158 h 246"/>
                <a:gd name="T36" fmla="*/ 569 w 1439"/>
                <a:gd name="T37" fmla="*/ 236 h 246"/>
                <a:gd name="T38" fmla="*/ 553 w 1439"/>
                <a:gd name="T39" fmla="*/ 93 h 246"/>
                <a:gd name="T40" fmla="*/ 688 w 1439"/>
                <a:gd name="T41" fmla="*/ 158 h 246"/>
                <a:gd name="T42" fmla="*/ 610 w 1439"/>
                <a:gd name="T43" fmla="*/ 225 h 246"/>
                <a:gd name="T44" fmla="*/ 648 w 1439"/>
                <a:gd name="T45" fmla="*/ 109 h 246"/>
                <a:gd name="T46" fmla="*/ 559 w 1439"/>
                <a:gd name="T47" fmla="*/ 158 h 246"/>
                <a:gd name="T48" fmla="*/ 733 w 1439"/>
                <a:gd name="T49" fmla="*/ 2 h 246"/>
                <a:gd name="T50" fmla="*/ 960 w 1439"/>
                <a:gd name="T51" fmla="*/ 158 h 246"/>
                <a:gd name="T52" fmla="*/ 841 w 1439"/>
                <a:gd name="T53" fmla="*/ 236 h 246"/>
                <a:gd name="T54" fmla="*/ 825 w 1439"/>
                <a:gd name="T55" fmla="*/ 93 h 246"/>
                <a:gd name="T56" fmla="*/ 960 w 1439"/>
                <a:gd name="T57" fmla="*/ 158 h 246"/>
                <a:gd name="T58" fmla="*/ 882 w 1439"/>
                <a:gd name="T59" fmla="*/ 225 h 246"/>
                <a:gd name="T60" fmla="*/ 920 w 1439"/>
                <a:gd name="T61" fmla="*/ 109 h 246"/>
                <a:gd name="T62" fmla="*/ 831 w 1439"/>
                <a:gd name="T63" fmla="*/ 158 h 246"/>
                <a:gd name="T64" fmla="*/ 1039 w 1439"/>
                <a:gd name="T65" fmla="*/ 214 h 246"/>
                <a:gd name="T66" fmla="*/ 1120 w 1439"/>
                <a:gd name="T67" fmla="*/ 163 h 246"/>
                <a:gd name="T68" fmla="*/ 1145 w 1439"/>
                <a:gd name="T69" fmla="*/ 243 h 246"/>
                <a:gd name="T70" fmla="*/ 1119 w 1439"/>
                <a:gd name="T71" fmla="*/ 220 h 246"/>
                <a:gd name="T72" fmla="*/ 1019 w 1439"/>
                <a:gd name="T73" fmla="*/ 232 h 246"/>
                <a:gd name="T74" fmla="*/ 1029 w 1439"/>
                <a:gd name="T75" fmla="*/ 73 h 246"/>
                <a:gd name="T76" fmla="*/ 1294 w 1439"/>
                <a:gd name="T77" fmla="*/ 96 h 246"/>
                <a:gd name="T78" fmla="*/ 1225 w 1439"/>
                <a:gd name="T79" fmla="*/ 152 h 246"/>
                <a:gd name="T80" fmla="*/ 1200 w 1439"/>
                <a:gd name="T81" fmla="*/ 73 h 246"/>
                <a:gd name="T82" fmla="*/ 1225 w 1439"/>
                <a:gd name="T83" fmla="*/ 105 h 246"/>
                <a:gd name="T84" fmla="*/ 1439 w 1439"/>
                <a:gd name="T85" fmla="*/ 197 h 246"/>
                <a:gd name="T86" fmla="*/ 1319 w 1439"/>
                <a:gd name="T87" fmla="*/ 236 h 246"/>
                <a:gd name="T88" fmla="*/ 1372 w 1439"/>
                <a:gd name="T89" fmla="*/ 225 h 246"/>
                <a:gd name="T90" fmla="*/ 1405 w 1439"/>
                <a:gd name="T91" fmla="*/ 182 h 246"/>
                <a:gd name="T92" fmla="*/ 1323 w 1439"/>
                <a:gd name="T93" fmla="*/ 135 h 246"/>
                <a:gd name="T94" fmla="*/ 1381 w 1439"/>
                <a:gd name="T95" fmla="*/ 70 h 246"/>
                <a:gd name="T96" fmla="*/ 1380 w 1439"/>
                <a:gd name="T97" fmla="*/ 92 h 246"/>
                <a:gd name="T98" fmla="*/ 1346 w 1439"/>
                <a:gd name="T99" fmla="*/ 125 h 246"/>
                <a:gd name="T100" fmla="*/ 1428 w 1439"/>
                <a:gd name="T101" fmla="*/ 16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39" h="246">
                  <a:moveTo>
                    <a:pt x="156" y="158"/>
                  </a:moveTo>
                  <a:cubicBezTo>
                    <a:pt x="156" y="186"/>
                    <a:pt x="149" y="207"/>
                    <a:pt x="135" y="223"/>
                  </a:cubicBezTo>
                  <a:cubicBezTo>
                    <a:pt x="121" y="238"/>
                    <a:pt x="102" y="246"/>
                    <a:pt x="77" y="246"/>
                  </a:cubicBezTo>
                  <a:cubicBezTo>
                    <a:pt x="62" y="246"/>
                    <a:pt x="48" y="243"/>
                    <a:pt x="37" y="236"/>
                  </a:cubicBezTo>
                  <a:cubicBezTo>
                    <a:pt x="25" y="228"/>
                    <a:pt x="16" y="218"/>
                    <a:pt x="9" y="205"/>
                  </a:cubicBezTo>
                  <a:cubicBezTo>
                    <a:pt x="3" y="192"/>
                    <a:pt x="0" y="176"/>
                    <a:pt x="0" y="158"/>
                  </a:cubicBezTo>
                  <a:cubicBezTo>
                    <a:pt x="0" y="130"/>
                    <a:pt x="7" y="109"/>
                    <a:pt x="20" y="93"/>
                  </a:cubicBezTo>
                  <a:cubicBezTo>
                    <a:pt x="34" y="78"/>
                    <a:pt x="54" y="70"/>
                    <a:pt x="78" y="70"/>
                  </a:cubicBezTo>
                  <a:cubicBezTo>
                    <a:pt x="102" y="70"/>
                    <a:pt x="121" y="78"/>
                    <a:pt x="135" y="94"/>
                  </a:cubicBezTo>
                  <a:cubicBezTo>
                    <a:pt x="149" y="110"/>
                    <a:pt x="156" y="131"/>
                    <a:pt x="156" y="158"/>
                  </a:cubicBezTo>
                  <a:close/>
                  <a:moveTo>
                    <a:pt x="26" y="158"/>
                  </a:moveTo>
                  <a:cubicBezTo>
                    <a:pt x="26" y="180"/>
                    <a:pt x="31" y="196"/>
                    <a:pt x="39" y="208"/>
                  </a:cubicBezTo>
                  <a:cubicBezTo>
                    <a:pt x="48" y="219"/>
                    <a:pt x="61" y="225"/>
                    <a:pt x="78" y="225"/>
                  </a:cubicBezTo>
                  <a:cubicBezTo>
                    <a:pt x="94" y="225"/>
                    <a:pt x="107" y="219"/>
                    <a:pt x="116" y="208"/>
                  </a:cubicBezTo>
                  <a:cubicBezTo>
                    <a:pt x="125" y="196"/>
                    <a:pt x="129" y="180"/>
                    <a:pt x="129" y="158"/>
                  </a:cubicBezTo>
                  <a:cubicBezTo>
                    <a:pt x="129" y="136"/>
                    <a:pt x="125" y="120"/>
                    <a:pt x="116" y="109"/>
                  </a:cubicBezTo>
                  <a:cubicBezTo>
                    <a:pt x="107" y="98"/>
                    <a:pt x="94" y="92"/>
                    <a:pt x="77" y="92"/>
                  </a:cubicBezTo>
                  <a:cubicBezTo>
                    <a:pt x="60" y="92"/>
                    <a:pt x="48" y="98"/>
                    <a:pt x="39" y="109"/>
                  </a:cubicBezTo>
                  <a:cubicBezTo>
                    <a:pt x="31" y="120"/>
                    <a:pt x="26" y="136"/>
                    <a:pt x="26" y="158"/>
                  </a:cubicBezTo>
                  <a:close/>
                  <a:moveTo>
                    <a:pt x="277" y="93"/>
                  </a:moveTo>
                  <a:lnTo>
                    <a:pt x="234" y="93"/>
                  </a:lnTo>
                  <a:lnTo>
                    <a:pt x="234" y="243"/>
                  </a:lnTo>
                  <a:lnTo>
                    <a:pt x="208" y="243"/>
                  </a:lnTo>
                  <a:lnTo>
                    <a:pt x="208" y="93"/>
                  </a:lnTo>
                  <a:lnTo>
                    <a:pt x="178" y="93"/>
                  </a:lnTo>
                  <a:lnTo>
                    <a:pt x="178" y="82"/>
                  </a:lnTo>
                  <a:lnTo>
                    <a:pt x="208" y="72"/>
                  </a:lnTo>
                  <a:lnTo>
                    <a:pt x="208" y="63"/>
                  </a:lnTo>
                  <a:cubicBezTo>
                    <a:pt x="208" y="21"/>
                    <a:pt x="227" y="0"/>
                    <a:pt x="263" y="0"/>
                  </a:cubicBezTo>
                  <a:cubicBezTo>
                    <a:pt x="272" y="0"/>
                    <a:pt x="283" y="2"/>
                    <a:pt x="295" y="6"/>
                  </a:cubicBezTo>
                  <a:lnTo>
                    <a:pt x="288" y="26"/>
                  </a:lnTo>
                  <a:cubicBezTo>
                    <a:pt x="278" y="23"/>
                    <a:pt x="270" y="22"/>
                    <a:pt x="263" y="22"/>
                  </a:cubicBezTo>
                  <a:cubicBezTo>
                    <a:pt x="253" y="22"/>
                    <a:pt x="246" y="25"/>
                    <a:pt x="241" y="31"/>
                  </a:cubicBezTo>
                  <a:cubicBezTo>
                    <a:pt x="236" y="38"/>
                    <a:pt x="234" y="48"/>
                    <a:pt x="234" y="62"/>
                  </a:cubicBezTo>
                  <a:lnTo>
                    <a:pt x="234" y="73"/>
                  </a:lnTo>
                  <a:lnTo>
                    <a:pt x="277" y="73"/>
                  </a:lnTo>
                  <a:lnTo>
                    <a:pt x="277" y="93"/>
                  </a:lnTo>
                  <a:close/>
                  <a:moveTo>
                    <a:pt x="458" y="246"/>
                  </a:moveTo>
                  <a:cubicBezTo>
                    <a:pt x="434" y="246"/>
                    <a:pt x="415" y="239"/>
                    <a:pt x="401" y="224"/>
                  </a:cubicBezTo>
                  <a:cubicBezTo>
                    <a:pt x="388" y="208"/>
                    <a:pt x="381" y="187"/>
                    <a:pt x="381" y="159"/>
                  </a:cubicBezTo>
                  <a:cubicBezTo>
                    <a:pt x="381" y="131"/>
                    <a:pt x="388" y="109"/>
                    <a:pt x="402" y="93"/>
                  </a:cubicBezTo>
                  <a:cubicBezTo>
                    <a:pt x="415" y="78"/>
                    <a:pt x="435" y="70"/>
                    <a:pt x="460" y="70"/>
                  </a:cubicBezTo>
                  <a:cubicBezTo>
                    <a:pt x="468" y="70"/>
                    <a:pt x="476" y="71"/>
                    <a:pt x="485" y="73"/>
                  </a:cubicBezTo>
                  <a:cubicBezTo>
                    <a:pt x="493" y="75"/>
                    <a:pt x="499" y="77"/>
                    <a:pt x="504" y="79"/>
                  </a:cubicBezTo>
                  <a:lnTo>
                    <a:pt x="496" y="101"/>
                  </a:lnTo>
                  <a:cubicBezTo>
                    <a:pt x="490" y="99"/>
                    <a:pt x="484" y="97"/>
                    <a:pt x="477" y="95"/>
                  </a:cubicBezTo>
                  <a:cubicBezTo>
                    <a:pt x="471" y="94"/>
                    <a:pt x="465" y="93"/>
                    <a:pt x="459" y="93"/>
                  </a:cubicBezTo>
                  <a:cubicBezTo>
                    <a:pt x="425" y="93"/>
                    <a:pt x="408" y="115"/>
                    <a:pt x="408" y="159"/>
                  </a:cubicBezTo>
                  <a:cubicBezTo>
                    <a:pt x="408" y="180"/>
                    <a:pt x="412" y="196"/>
                    <a:pt x="420" y="207"/>
                  </a:cubicBezTo>
                  <a:cubicBezTo>
                    <a:pt x="429" y="218"/>
                    <a:pt x="441" y="224"/>
                    <a:pt x="458" y="224"/>
                  </a:cubicBezTo>
                  <a:cubicBezTo>
                    <a:pt x="472" y="224"/>
                    <a:pt x="486" y="221"/>
                    <a:pt x="501" y="215"/>
                  </a:cubicBezTo>
                  <a:lnTo>
                    <a:pt x="501" y="237"/>
                  </a:lnTo>
                  <a:cubicBezTo>
                    <a:pt x="490" y="243"/>
                    <a:pt x="476" y="246"/>
                    <a:pt x="458" y="246"/>
                  </a:cubicBezTo>
                  <a:close/>
                  <a:moveTo>
                    <a:pt x="688" y="158"/>
                  </a:moveTo>
                  <a:cubicBezTo>
                    <a:pt x="688" y="186"/>
                    <a:pt x="681" y="207"/>
                    <a:pt x="667" y="223"/>
                  </a:cubicBezTo>
                  <a:cubicBezTo>
                    <a:pt x="653" y="238"/>
                    <a:pt x="634" y="246"/>
                    <a:pt x="609" y="246"/>
                  </a:cubicBezTo>
                  <a:cubicBezTo>
                    <a:pt x="594" y="246"/>
                    <a:pt x="581" y="243"/>
                    <a:pt x="569" y="236"/>
                  </a:cubicBezTo>
                  <a:cubicBezTo>
                    <a:pt x="557" y="228"/>
                    <a:pt x="548" y="218"/>
                    <a:pt x="542" y="205"/>
                  </a:cubicBezTo>
                  <a:cubicBezTo>
                    <a:pt x="535" y="192"/>
                    <a:pt x="532" y="176"/>
                    <a:pt x="532" y="158"/>
                  </a:cubicBezTo>
                  <a:cubicBezTo>
                    <a:pt x="532" y="130"/>
                    <a:pt x="539" y="109"/>
                    <a:pt x="553" y="93"/>
                  </a:cubicBezTo>
                  <a:cubicBezTo>
                    <a:pt x="567" y="78"/>
                    <a:pt x="586" y="70"/>
                    <a:pt x="610" y="70"/>
                  </a:cubicBezTo>
                  <a:cubicBezTo>
                    <a:pt x="634" y="70"/>
                    <a:pt x="653" y="78"/>
                    <a:pt x="667" y="94"/>
                  </a:cubicBezTo>
                  <a:cubicBezTo>
                    <a:pt x="681" y="110"/>
                    <a:pt x="688" y="131"/>
                    <a:pt x="688" y="158"/>
                  </a:cubicBezTo>
                  <a:close/>
                  <a:moveTo>
                    <a:pt x="559" y="158"/>
                  </a:moveTo>
                  <a:cubicBezTo>
                    <a:pt x="559" y="180"/>
                    <a:pt x="563" y="196"/>
                    <a:pt x="572" y="208"/>
                  </a:cubicBezTo>
                  <a:cubicBezTo>
                    <a:pt x="580" y="219"/>
                    <a:pt x="593" y="225"/>
                    <a:pt x="610" y="225"/>
                  </a:cubicBezTo>
                  <a:cubicBezTo>
                    <a:pt x="627" y="225"/>
                    <a:pt x="640" y="219"/>
                    <a:pt x="648" y="208"/>
                  </a:cubicBezTo>
                  <a:cubicBezTo>
                    <a:pt x="657" y="196"/>
                    <a:pt x="661" y="180"/>
                    <a:pt x="661" y="158"/>
                  </a:cubicBezTo>
                  <a:cubicBezTo>
                    <a:pt x="661" y="136"/>
                    <a:pt x="657" y="120"/>
                    <a:pt x="648" y="109"/>
                  </a:cubicBezTo>
                  <a:cubicBezTo>
                    <a:pt x="640" y="98"/>
                    <a:pt x="627" y="92"/>
                    <a:pt x="610" y="92"/>
                  </a:cubicBezTo>
                  <a:cubicBezTo>
                    <a:pt x="593" y="92"/>
                    <a:pt x="580" y="98"/>
                    <a:pt x="572" y="109"/>
                  </a:cubicBezTo>
                  <a:cubicBezTo>
                    <a:pt x="563" y="120"/>
                    <a:pt x="559" y="136"/>
                    <a:pt x="559" y="158"/>
                  </a:cubicBezTo>
                  <a:close/>
                  <a:moveTo>
                    <a:pt x="759" y="243"/>
                  </a:moveTo>
                  <a:lnTo>
                    <a:pt x="733" y="243"/>
                  </a:lnTo>
                  <a:lnTo>
                    <a:pt x="733" y="2"/>
                  </a:lnTo>
                  <a:lnTo>
                    <a:pt x="759" y="2"/>
                  </a:lnTo>
                  <a:lnTo>
                    <a:pt x="759" y="243"/>
                  </a:lnTo>
                  <a:close/>
                  <a:moveTo>
                    <a:pt x="960" y="158"/>
                  </a:moveTo>
                  <a:cubicBezTo>
                    <a:pt x="960" y="186"/>
                    <a:pt x="953" y="207"/>
                    <a:pt x="939" y="223"/>
                  </a:cubicBezTo>
                  <a:cubicBezTo>
                    <a:pt x="925" y="238"/>
                    <a:pt x="906" y="246"/>
                    <a:pt x="881" y="246"/>
                  </a:cubicBezTo>
                  <a:cubicBezTo>
                    <a:pt x="866" y="246"/>
                    <a:pt x="853" y="243"/>
                    <a:pt x="841" y="236"/>
                  </a:cubicBezTo>
                  <a:cubicBezTo>
                    <a:pt x="829" y="228"/>
                    <a:pt x="820" y="218"/>
                    <a:pt x="814" y="205"/>
                  </a:cubicBezTo>
                  <a:cubicBezTo>
                    <a:pt x="807" y="192"/>
                    <a:pt x="804" y="176"/>
                    <a:pt x="804" y="158"/>
                  </a:cubicBezTo>
                  <a:cubicBezTo>
                    <a:pt x="804" y="130"/>
                    <a:pt x="811" y="109"/>
                    <a:pt x="825" y="93"/>
                  </a:cubicBezTo>
                  <a:cubicBezTo>
                    <a:pt x="839" y="78"/>
                    <a:pt x="858" y="70"/>
                    <a:pt x="882" y="70"/>
                  </a:cubicBezTo>
                  <a:cubicBezTo>
                    <a:pt x="906" y="70"/>
                    <a:pt x="925" y="78"/>
                    <a:pt x="939" y="94"/>
                  </a:cubicBezTo>
                  <a:cubicBezTo>
                    <a:pt x="953" y="110"/>
                    <a:pt x="960" y="131"/>
                    <a:pt x="960" y="158"/>
                  </a:cubicBezTo>
                  <a:close/>
                  <a:moveTo>
                    <a:pt x="831" y="158"/>
                  </a:moveTo>
                  <a:cubicBezTo>
                    <a:pt x="831" y="180"/>
                    <a:pt x="835" y="196"/>
                    <a:pt x="844" y="208"/>
                  </a:cubicBezTo>
                  <a:cubicBezTo>
                    <a:pt x="852" y="219"/>
                    <a:pt x="865" y="225"/>
                    <a:pt x="882" y="225"/>
                  </a:cubicBezTo>
                  <a:cubicBezTo>
                    <a:pt x="899" y="225"/>
                    <a:pt x="911" y="219"/>
                    <a:pt x="920" y="208"/>
                  </a:cubicBezTo>
                  <a:cubicBezTo>
                    <a:pt x="929" y="196"/>
                    <a:pt x="933" y="180"/>
                    <a:pt x="933" y="158"/>
                  </a:cubicBezTo>
                  <a:cubicBezTo>
                    <a:pt x="933" y="136"/>
                    <a:pt x="929" y="120"/>
                    <a:pt x="920" y="109"/>
                  </a:cubicBezTo>
                  <a:cubicBezTo>
                    <a:pt x="911" y="98"/>
                    <a:pt x="899" y="92"/>
                    <a:pt x="882" y="92"/>
                  </a:cubicBezTo>
                  <a:cubicBezTo>
                    <a:pt x="865" y="92"/>
                    <a:pt x="852" y="98"/>
                    <a:pt x="843" y="109"/>
                  </a:cubicBezTo>
                  <a:cubicBezTo>
                    <a:pt x="835" y="120"/>
                    <a:pt x="831" y="136"/>
                    <a:pt x="831" y="158"/>
                  </a:cubicBezTo>
                  <a:close/>
                  <a:moveTo>
                    <a:pt x="1029" y="73"/>
                  </a:moveTo>
                  <a:lnTo>
                    <a:pt x="1029" y="183"/>
                  </a:lnTo>
                  <a:cubicBezTo>
                    <a:pt x="1029" y="197"/>
                    <a:pt x="1032" y="208"/>
                    <a:pt x="1039" y="214"/>
                  </a:cubicBezTo>
                  <a:cubicBezTo>
                    <a:pt x="1045" y="221"/>
                    <a:pt x="1055" y="225"/>
                    <a:pt x="1068" y="225"/>
                  </a:cubicBezTo>
                  <a:cubicBezTo>
                    <a:pt x="1086" y="225"/>
                    <a:pt x="1099" y="220"/>
                    <a:pt x="1107" y="210"/>
                  </a:cubicBezTo>
                  <a:cubicBezTo>
                    <a:pt x="1115" y="200"/>
                    <a:pt x="1120" y="185"/>
                    <a:pt x="1120" y="163"/>
                  </a:cubicBezTo>
                  <a:lnTo>
                    <a:pt x="1120" y="73"/>
                  </a:lnTo>
                  <a:lnTo>
                    <a:pt x="1145" y="73"/>
                  </a:lnTo>
                  <a:lnTo>
                    <a:pt x="1145" y="243"/>
                  </a:lnTo>
                  <a:lnTo>
                    <a:pt x="1124" y="243"/>
                  </a:lnTo>
                  <a:lnTo>
                    <a:pt x="1120" y="220"/>
                  </a:lnTo>
                  <a:lnTo>
                    <a:pt x="1119" y="220"/>
                  </a:lnTo>
                  <a:cubicBezTo>
                    <a:pt x="1114" y="229"/>
                    <a:pt x="1106" y="235"/>
                    <a:pt x="1097" y="240"/>
                  </a:cubicBezTo>
                  <a:cubicBezTo>
                    <a:pt x="1088" y="244"/>
                    <a:pt x="1077" y="246"/>
                    <a:pt x="1065" y="246"/>
                  </a:cubicBezTo>
                  <a:cubicBezTo>
                    <a:pt x="1044" y="246"/>
                    <a:pt x="1029" y="241"/>
                    <a:pt x="1019" y="232"/>
                  </a:cubicBezTo>
                  <a:cubicBezTo>
                    <a:pt x="1008" y="222"/>
                    <a:pt x="1003" y="206"/>
                    <a:pt x="1003" y="184"/>
                  </a:cubicBezTo>
                  <a:lnTo>
                    <a:pt x="1003" y="73"/>
                  </a:lnTo>
                  <a:lnTo>
                    <a:pt x="1029" y="73"/>
                  </a:lnTo>
                  <a:close/>
                  <a:moveTo>
                    <a:pt x="1277" y="70"/>
                  </a:moveTo>
                  <a:cubicBezTo>
                    <a:pt x="1285" y="70"/>
                    <a:pt x="1291" y="71"/>
                    <a:pt x="1297" y="72"/>
                  </a:cubicBezTo>
                  <a:lnTo>
                    <a:pt x="1294" y="96"/>
                  </a:lnTo>
                  <a:cubicBezTo>
                    <a:pt x="1287" y="94"/>
                    <a:pt x="1281" y="94"/>
                    <a:pt x="1275" y="94"/>
                  </a:cubicBezTo>
                  <a:cubicBezTo>
                    <a:pt x="1261" y="94"/>
                    <a:pt x="1250" y="99"/>
                    <a:pt x="1240" y="110"/>
                  </a:cubicBezTo>
                  <a:cubicBezTo>
                    <a:pt x="1230" y="122"/>
                    <a:pt x="1225" y="135"/>
                    <a:pt x="1225" y="152"/>
                  </a:cubicBezTo>
                  <a:lnTo>
                    <a:pt x="1225" y="243"/>
                  </a:lnTo>
                  <a:lnTo>
                    <a:pt x="1200" y="243"/>
                  </a:lnTo>
                  <a:lnTo>
                    <a:pt x="1200" y="73"/>
                  </a:lnTo>
                  <a:lnTo>
                    <a:pt x="1221" y="73"/>
                  </a:lnTo>
                  <a:lnTo>
                    <a:pt x="1224" y="105"/>
                  </a:lnTo>
                  <a:lnTo>
                    <a:pt x="1225" y="105"/>
                  </a:lnTo>
                  <a:cubicBezTo>
                    <a:pt x="1231" y="94"/>
                    <a:pt x="1239" y="85"/>
                    <a:pt x="1248" y="79"/>
                  </a:cubicBezTo>
                  <a:cubicBezTo>
                    <a:pt x="1257" y="73"/>
                    <a:pt x="1266" y="70"/>
                    <a:pt x="1277" y="70"/>
                  </a:cubicBezTo>
                  <a:close/>
                  <a:moveTo>
                    <a:pt x="1439" y="197"/>
                  </a:moveTo>
                  <a:cubicBezTo>
                    <a:pt x="1439" y="213"/>
                    <a:pt x="1433" y="225"/>
                    <a:pt x="1421" y="233"/>
                  </a:cubicBezTo>
                  <a:cubicBezTo>
                    <a:pt x="1409" y="242"/>
                    <a:pt x="1393" y="246"/>
                    <a:pt x="1371" y="246"/>
                  </a:cubicBezTo>
                  <a:cubicBezTo>
                    <a:pt x="1349" y="246"/>
                    <a:pt x="1331" y="243"/>
                    <a:pt x="1319" y="236"/>
                  </a:cubicBezTo>
                  <a:lnTo>
                    <a:pt x="1319" y="212"/>
                  </a:lnTo>
                  <a:cubicBezTo>
                    <a:pt x="1327" y="216"/>
                    <a:pt x="1336" y="219"/>
                    <a:pt x="1345" y="221"/>
                  </a:cubicBezTo>
                  <a:cubicBezTo>
                    <a:pt x="1354" y="224"/>
                    <a:pt x="1363" y="225"/>
                    <a:pt x="1372" y="225"/>
                  </a:cubicBezTo>
                  <a:cubicBezTo>
                    <a:pt x="1385" y="225"/>
                    <a:pt x="1396" y="223"/>
                    <a:pt x="1403" y="219"/>
                  </a:cubicBezTo>
                  <a:cubicBezTo>
                    <a:pt x="1410" y="214"/>
                    <a:pt x="1414" y="208"/>
                    <a:pt x="1414" y="199"/>
                  </a:cubicBezTo>
                  <a:cubicBezTo>
                    <a:pt x="1414" y="192"/>
                    <a:pt x="1411" y="187"/>
                    <a:pt x="1405" y="182"/>
                  </a:cubicBezTo>
                  <a:cubicBezTo>
                    <a:pt x="1400" y="177"/>
                    <a:pt x="1388" y="172"/>
                    <a:pt x="1372" y="165"/>
                  </a:cubicBezTo>
                  <a:cubicBezTo>
                    <a:pt x="1356" y="159"/>
                    <a:pt x="1345" y="154"/>
                    <a:pt x="1338" y="150"/>
                  </a:cubicBezTo>
                  <a:cubicBezTo>
                    <a:pt x="1331" y="146"/>
                    <a:pt x="1326" y="141"/>
                    <a:pt x="1323" y="135"/>
                  </a:cubicBezTo>
                  <a:cubicBezTo>
                    <a:pt x="1320" y="129"/>
                    <a:pt x="1318" y="123"/>
                    <a:pt x="1318" y="115"/>
                  </a:cubicBezTo>
                  <a:cubicBezTo>
                    <a:pt x="1318" y="101"/>
                    <a:pt x="1324" y="90"/>
                    <a:pt x="1335" y="82"/>
                  </a:cubicBezTo>
                  <a:cubicBezTo>
                    <a:pt x="1346" y="74"/>
                    <a:pt x="1362" y="70"/>
                    <a:pt x="1381" y="70"/>
                  </a:cubicBezTo>
                  <a:cubicBezTo>
                    <a:pt x="1400" y="70"/>
                    <a:pt x="1418" y="74"/>
                    <a:pt x="1435" y="81"/>
                  </a:cubicBezTo>
                  <a:lnTo>
                    <a:pt x="1426" y="102"/>
                  </a:lnTo>
                  <a:cubicBezTo>
                    <a:pt x="1409" y="95"/>
                    <a:pt x="1393" y="92"/>
                    <a:pt x="1380" y="92"/>
                  </a:cubicBezTo>
                  <a:cubicBezTo>
                    <a:pt x="1367" y="92"/>
                    <a:pt x="1358" y="94"/>
                    <a:pt x="1352" y="97"/>
                  </a:cubicBezTo>
                  <a:cubicBezTo>
                    <a:pt x="1346" y="101"/>
                    <a:pt x="1343" y="107"/>
                    <a:pt x="1343" y="113"/>
                  </a:cubicBezTo>
                  <a:cubicBezTo>
                    <a:pt x="1343" y="118"/>
                    <a:pt x="1344" y="122"/>
                    <a:pt x="1346" y="125"/>
                  </a:cubicBezTo>
                  <a:cubicBezTo>
                    <a:pt x="1349" y="128"/>
                    <a:pt x="1352" y="131"/>
                    <a:pt x="1357" y="134"/>
                  </a:cubicBezTo>
                  <a:cubicBezTo>
                    <a:pt x="1363" y="137"/>
                    <a:pt x="1373" y="141"/>
                    <a:pt x="1387" y="147"/>
                  </a:cubicBezTo>
                  <a:cubicBezTo>
                    <a:pt x="1407" y="154"/>
                    <a:pt x="1421" y="161"/>
                    <a:pt x="1428" y="169"/>
                  </a:cubicBezTo>
                  <a:cubicBezTo>
                    <a:pt x="1435" y="176"/>
                    <a:pt x="1439" y="186"/>
                    <a:pt x="1439" y="1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47" name="Picture 30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7475" y="4864101"/>
              <a:ext cx="153988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31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8238" y="5305426"/>
              <a:ext cx="152400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32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2825" y="5470526"/>
              <a:ext cx="153988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Line 33"/>
            <p:cNvSpPr>
              <a:spLocks noChangeShapeType="1"/>
            </p:cNvSpPr>
            <p:nvPr userDrawn="1"/>
          </p:nvSpPr>
          <p:spPr bwMode="auto">
            <a:xfrm>
              <a:off x="12450763" y="4344988"/>
              <a:ext cx="808038" cy="0"/>
            </a:xfrm>
            <a:prstGeom prst="line">
              <a:avLst/>
            </a:prstGeom>
            <a:noFill/>
            <a:ln w="7938" cap="flat">
              <a:solidFill>
                <a:srgbClr val="D8D8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498BF35-E991-8B32-3A77-76CCAE8D162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57013" y="63500"/>
            <a:ext cx="496887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9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86874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A60000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A60000"/>
          </a:solidFill>
          <a:latin typeface="Segoe UI" pitchFamily="34" charset="0"/>
          <a:cs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A60000"/>
          </a:solidFill>
          <a:latin typeface="Segoe UI" pitchFamily="34" charset="0"/>
          <a:cs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A60000"/>
          </a:solidFill>
          <a:latin typeface="Segoe UI" pitchFamily="34" charset="0"/>
          <a:cs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A60000"/>
          </a:solidFill>
          <a:latin typeface="Segoe UI" pitchFamily="34" charset="0"/>
          <a:cs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A6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A6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A6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A6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A60000"/>
        </a:buClr>
        <a:buSzPct val="90000"/>
        <a:buFont typeface="Wingdings" pitchFamily="2" charset="2"/>
        <a:buChar char="l"/>
        <a:defRPr kumimoji="1" sz="2000">
          <a:solidFill>
            <a:schemeClr val="tx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A6A6A6"/>
        </a:buClr>
        <a:buFont typeface="Wingdings" pitchFamily="2" charset="2"/>
        <a:buChar char="§"/>
        <a:defRPr kumimoji="1" sz="2000">
          <a:solidFill>
            <a:schemeClr val="tx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Segoe UI" pitchFamily="34" charset="0"/>
        <a:buChar char="-"/>
        <a:defRPr kumimoji="1" sz="2000">
          <a:solidFill>
            <a:schemeClr val="tx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A60000"/>
        </a:buClr>
        <a:buChar char="•"/>
        <a:defRPr kumimoji="1" sz="2000">
          <a:solidFill>
            <a:schemeClr val="tx2"/>
          </a:solidFill>
          <a:latin typeface="+mn-lt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A60000"/>
        </a:buClr>
        <a:buChar char="•"/>
        <a:defRPr kumimoji="1" sz="2000">
          <a:solidFill>
            <a:schemeClr val="tx2"/>
          </a:solidFill>
          <a:latin typeface="+mn-lt"/>
          <a:cs typeface="Segoe U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A60000"/>
        </a:buClr>
        <a:buChar char="•"/>
        <a:defRPr kumimoji="1"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A60000"/>
        </a:buClr>
        <a:buChar char="•"/>
        <a:defRPr kumimoji="1"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A60000"/>
        </a:buClr>
        <a:buChar char="•"/>
        <a:defRPr kumimoji="1"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A60000"/>
        </a:buClr>
        <a:buChar char="•"/>
        <a:defRPr kumimoji="1"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dmx.org/wp-content/uploads/SDMX_3-0-0_SECTION_6_FINAL-1_0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83366" y="4976401"/>
            <a:ext cx="11185242" cy="864096"/>
          </a:xfrm>
        </p:spPr>
        <p:txBody>
          <a:bodyPr>
            <a:normAutofit/>
          </a:bodyPr>
          <a:lstStyle/>
          <a:p>
            <a:r>
              <a:rPr lang="en-US" dirty="0"/>
              <a:t>A practical SDMX /VTL implementation using </a:t>
            </a:r>
            <a:r>
              <a:rPr lang="en-US" dirty="0" err="1"/>
              <a:t>Trevas</a:t>
            </a:r>
            <a:r>
              <a:rPr lang="en-US" dirty="0"/>
              <a:t> and FMR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83366" y="5877272"/>
            <a:ext cx="7440827" cy="648072"/>
          </a:xfrm>
        </p:spPr>
        <p:txBody>
          <a:bodyPr>
            <a:normAutofit/>
          </a:bodyPr>
          <a:lstStyle/>
          <a:p>
            <a:r>
              <a:rPr lang="en-US" dirty="0"/>
              <a:t>Nicolas Laval, Making Sense</a:t>
            </a:r>
            <a:br>
              <a:rPr lang="en-US" dirty="0"/>
            </a:br>
            <a:r>
              <a:rPr lang="en-US" dirty="0"/>
              <a:t>Glenn Tice, BIS Monetary and Economics IT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84A88-5390-F731-CDC1-A3C7D2449147}"/>
              </a:ext>
            </a:extLst>
          </p:cNvPr>
          <p:cNvSpPr txBox="1"/>
          <p:nvPr/>
        </p:nvSpPr>
        <p:spPr>
          <a:xfrm>
            <a:off x="387752" y="6377453"/>
            <a:ext cx="2996782" cy="341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Wingdings" pitchFamily="2" charset="2"/>
              <a:buNone/>
              <a:defRPr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dirty="0"/>
              <a:t>2024 SDMX Experts Workshop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EB5583-72B7-4A3F-9112-81782695F3A4}" type="slidenum">
              <a: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VTL integration with SDMX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E5B26-E1ED-21FF-B5E4-AA92489BCD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739" y="1610077"/>
            <a:ext cx="11083334" cy="4248472"/>
          </a:xfrm>
        </p:spPr>
        <p:txBody>
          <a:bodyPr/>
          <a:lstStyle/>
          <a:p>
            <a:r>
              <a:rPr lang="en-GB" dirty="0"/>
              <a:t>VTL has its own information model based on GSIM, but is designed to be compatible with SDMX and other standards like DDI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hlinkClick r:id="rId3"/>
              </a:rPr>
              <a:t>SDMX Section 6 Technical Notes </a:t>
            </a:r>
            <a:r>
              <a:rPr lang="en-GB" dirty="0"/>
              <a:t>explains how VTL and SDMX work together</a:t>
            </a:r>
          </a:p>
          <a:p>
            <a:endParaRPr lang="en-GB" dirty="0"/>
          </a:p>
          <a:p>
            <a:r>
              <a:rPr lang="en-GB" dirty="0"/>
              <a:t>Two important elements for a practical implementation are:</a:t>
            </a:r>
          </a:p>
          <a:p>
            <a:pPr lvl="1">
              <a:spcBef>
                <a:spcPts val="2400"/>
              </a:spcBef>
            </a:pPr>
            <a:r>
              <a:rPr lang="en-GB" dirty="0"/>
              <a:t>How VTL programs can be stored and exchanged together with the SDMX structures of the datasets involved</a:t>
            </a:r>
          </a:p>
          <a:p>
            <a:pPr lvl="1">
              <a:spcBef>
                <a:spcPts val="2400"/>
              </a:spcBef>
            </a:pPr>
            <a:r>
              <a:rPr lang="en-GB" dirty="0"/>
              <a:t>How SDMX artefacts can be referenced in VTL code as inputs and / or outputs of Transformations and for validation Rules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2387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EB5583-72B7-4A3F-9112-81782695F3A4}" type="slidenum">
              <a: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and exchange of VTL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E5B26-E1ED-21FF-B5E4-AA92489BCD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739" y="1772913"/>
            <a:ext cx="4191327" cy="4248472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GB" dirty="0"/>
              <a:t>In the SDMX context, VTL code is managed as structural metadata</a:t>
            </a:r>
          </a:p>
          <a:p>
            <a:pPr>
              <a:spcAft>
                <a:spcPts val="1800"/>
              </a:spcAft>
            </a:pPr>
            <a:r>
              <a:rPr lang="en-GB" dirty="0"/>
              <a:t>The SDMX information model provides several artefacts for this purpose</a:t>
            </a:r>
          </a:p>
          <a:p>
            <a:pPr>
              <a:spcAft>
                <a:spcPts val="1800"/>
              </a:spcAft>
            </a:pPr>
            <a:r>
              <a:rPr lang="en-GB" dirty="0"/>
              <a:t>Centres on the </a:t>
            </a:r>
            <a:r>
              <a:rPr lang="en-GB" b="1" dirty="0"/>
              <a:t>Transformation Scheme </a:t>
            </a:r>
            <a:r>
              <a:rPr lang="en-GB" dirty="0"/>
              <a:t>artefact which </a:t>
            </a:r>
            <a:r>
              <a:rPr lang="en-GB" b="1" dirty="0"/>
              <a:t>encapsulates a VTL program</a:t>
            </a:r>
          </a:p>
          <a:p>
            <a:pPr>
              <a:spcAft>
                <a:spcPts val="1800"/>
              </a:spcAft>
            </a:pPr>
            <a:r>
              <a:rPr lang="en-GB" dirty="0"/>
              <a:t>Allows VTL to be stored and exchanged in the same way as other SDMX structures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15591-6B91-EA1F-C229-8B2ACF6A3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9967" y="1303340"/>
            <a:ext cx="6976212" cy="4795179"/>
          </a:xfrm>
          <a:prstGeom prst="rect">
            <a:avLst/>
          </a:prstGeom>
        </p:spPr>
      </p:pic>
      <p:pic>
        <p:nvPicPr>
          <p:cNvPr id="7" name="Picture 6" descr="A blue circle with black background&#10;&#10;Description automatically generated">
            <a:extLst>
              <a:ext uri="{FF2B5EF4-FFF2-40B4-BE49-F238E27FC236}">
                <a16:creationId xmlns:a16="http://schemas.microsoft.com/office/drawing/2014/main" id="{FE91FCA0-2AF3-7430-5ED0-06268B1F3E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6332">
            <a:off x="7021513" y="1357923"/>
            <a:ext cx="2613121" cy="26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898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434D8F-0126-3ADA-14B1-476D7E297E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6475A4-C57B-493D-B98B-CB0AFC234584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EBA7B8-3643-F3BA-9091-68B3C809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Referencing SDMX artefacts in VTL Statements and Rules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7B232-9516-75AD-BF63-A5E6BF63EA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401" y="1916832"/>
            <a:ext cx="10880631" cy="466725"/>
          </a:xfrm>
        </p:spPr>
        <p:txBody>
          <a:bodyPr/>
          <a:lstStyle/>
          <a:p>
            <a:r>
              <a:rPr lang="en-GB" dirty="0"/>
              <a:t>SDMX artefacts can be referenced in VTL code using full or partial URNs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3BDE3-FFD3-5C93-ED7F-E4587CC7ECCF}"/>
              </a:ext>
            </a:extLst>
          </p:cNvPr>
          <p:cNvSpPr txBox="1"/>
          <p:nvPr/>
        </p:nvSpPr>
        <p:spPr>
          <a:xfrm>
            <a:off x="780395" y="2383557"/>
            <a:ext cx="1106272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DS_r</a:t>
            </a:r>
            <a:r>
              <a:rPr lang="en-GB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:= </a:t>
            </a:r>
            <a:r>
              <a:rPr lang="en-GB" dirty="0">
                <a:solidFill>
                  <a:srgbClr val="ADBEF2"/>
                </a:solidFill>
                <a:latin typeface="+mj-lt"/>
                <a:ea typeface="Segoe UI" pitchFamily="34" charset="0"/>
                <a:cs typeface="Segoe UI" pitchFamily="34" charset="0"/>
              </a:rPr>
              <a:t>‘</a:t>
            </a:r>
            <a:r>
              <a:rPr lang="en-GB" dirty="0" err="1">
                <a:solidFill>
                  <a:srgbClr val="ADBEF2"/>
                </a:solidFill>
                <a:latin typeface="+mj-lt"/>
                <a:ea typeface="Segoe UI" pitchFamily="34" charset="0"/>
                <a:cs typeface="Segoe UI" pitchFamily="34" charset="0"/>
              </a:rPr>
              <a:t>urn:sdmx:org.sdmx.infomodel.datastructure.Dataflow</a:t>
            </a:r>
            <a:r>
              <a:rPr lang="en-GB" dirty="0">
                <a:solidFill>
                  <a:srgbClr val="ADBEF2"/>
                </a:solidFill>
                <a:latin typeface="+mj-lt"/>
                <a:ea typeface="Segoe UI" pitchFamily="34" charset="0"/>
                <a:cs typeface="Segoe UI" pitchFamily="34" charset="0"/>
              </a:rPr>
              <a:t>=ECB:EXR(1.0)’ </a:t>
            </a:r>
            <a:r>
              <a:rPr lang="en-GB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/ 10</a:t>
            </a:r>
          </a:p>
          <a:p>
            <a:endParaRPr lang="en-GB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  <a:p>
            <a:endParaRPr lang="en-GB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define datapoint ruleset DPR_1 (</a:t>
            </a:r>
            <a:r>
              <a:rPr lang="en-GB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valuedomain</a:t>
            </a:r>
            <a:r>
              <a:rPr lang="en-GB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en-GB" dirty="0">
                <a:solidFill>
                  <a:srgbClr val="ADBEF2"/>
                </a:solidFill>
                <a:latin typeface="+mj-lt"/>
                <a:ea typeface="Segoe UI" pitchFamily="34" charset="0"/>
                <a:cs typeface="Segoe UI" pitchFamily="34" charset="0"/>
              </a:rPr>
              <a:t>‘</a:t>
            </a:r>
            <a:r>
              <a:rPr lang="en-GB" b="0" i="0" dirty="0">
                <a:solidFill>
                  <a:srgbClr val="ADBEF2"/>
                </a:solidFill>
                <a:effectLst/>
                <a:latin typeface="+mj-lt"/>
              </a:rPr>
              <a:t>SDMX:CL_AREA(2.0)’ 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as A, </a:t>
            </a:r>
            <a:r>
              <a:rPr lang="en-GB" b="0" i="0" dirty="0">
                <a:solidFill>
                  <a:srgbClr val="ADBEF2"/>
                </a:solidFill>
                <a:effectLst/>
                <a:latin typeface="+mj-lt"/>
              </a:rPr>
              <a:t>‘IMF:CL_CURRENCY(1.6)’ 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as B)</a:t>
            </a:r>
          </a:p>
          <a:p>
            <a:r>
              <a:rPr lang="en-GB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…</a:t>
            </a:r>
          </a:p>
          <a:p>
            <a:r>
              <a:rPr lang="en-GB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end datapoint ruleset</a:t>
            </a:r>
          </a:p>
          <a:p>
            <a:endParaRPr lang="en-GB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4EE3930-E32F-EFFC-187B-DB23A4F0FE3C}"/>
              </a:ext>
            </a:extLst>
          </p:cNvPr>
          <p:cNvSpPr txBox="1">
            <a:spLocks/>
          </p:cNvSpPr>
          <p:nvPr/>
        </p:nvSpPr>
        <p:spPr bwMode="auto">
          <a:xfrm>
            <a:off x="831993" y="4619957"/>
            <a:ext cx="10880631" cy="52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SzPct val="90000"/>
              <a:buFont typeface="Wingdings" pitchFamily="2" charset="2"/>
              <a:buChar char="l"/>
              <a:defRPr kumimoji="1" sz="20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itchFamily="2" charset="2"/>
              <a:buChar char="§"/>
              <a:defRPr kumimoji="1" sz="20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-"/>
              <a:defRPr kumimoji="1" sz="2000" baseline="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Char char="•"/>
              <a:defRPr kumimoji="1" sz="2000">
                <a:solidFill>
                  <a:schemeClr val="tx2"/>
                </a:solidFill>
                <a:latin typeface="+mn-lt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Char char="•"/>
              <a:defRPr kumimoji="1" sz="2000">
                <a:solidFill>
                  <a:schemeClr val="tx2"/>
                </a:solidFill>
                <a:latin typeface="+mn-lt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Char char="•"/>
              <a:defRPr kumimoji="1"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Char char="•"/>
              <a:defRPr kumimoji="1"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Char char="•"/>
              <a:defRPr kumimoji="1"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Char char="•"/>
              <a:defRPr kumimoji="1"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kern="0" dirty="0"/>
              <a:t>Or, by user defined aliases defined using VTL Mapping Schemes which allow SDMX artefacts to be given symbolic names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18ECC-1047-492E-5D68-3497D3F704C0}"/>
              </a:ext>
            </a:extLst>
          </p:cNvPr>
          <p:cNvSpPr txBox="1"/>
          <p:nvPr/>
        </p:nvSpPr>
        <p:spPr>
          <a:xfrm>
            <a:off x="831993" y="5501187"/>
            <a:ext cx="1106272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DS_r</a:t>
            </a:r>
            <a:r>
              <a:rPr lang="en-GB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:= </a:t>
            </a:r>
            <a:r>
              <a:rPr lang="en-GB" dirty="0">
                <a:solidFill>
                  <a:srgbClr val="ADBEF2"/>
                </a:solidFill>
                <a:latin typeface="+mj-lt"/>
                <a:ea typeface="Segoe UI" pitchFamily="34" charset="0"/>
                <a:cs typeface="Segoe UI" pitchFamily="34" charset="0"/>
              </a:rPr>
              <a:t>EXCHANGE_RATES </a:t>
            </a:r>
            <a:r>
              <a:rPr lang="en-GB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/ 10</a:t>
            </a:r>
          </a:p>
          <a:p>
            <a:endParaRPr lang="en-GB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4404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EB5583-72B7-4A3F-9112-81782695F3A4}" type="slidenum">
              <a: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FMR support for storage and exchange of VTL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E5B26-E1ED-21FF-B5E4-AA92489BCD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84301" y="1477753"/>
            <a:ext cx="3465894" cy="468984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GB" dirty="0"/>
              <a:t>All VTL structures supported in FMR 11</a:t>
            </a:r>
          </a:p>
          <a:p>
            <a:pPr>
              <a:spcAft>
                <a:spcPts val="1800"/>
              </a:spcAft>
            </a:pPr>
            <a:r>
              <a:rPr lang="en-GB" dirty="0"/>
              <a:t>VTL syntax checking on structure submission</a:t>
            </a:r>
          </a:p>
          <a:p>
            <a:pPr>
              <a:spcAft>
                <a:spcPts val="1800"/>
              </a:spcAft>
            </a:pPr>
            <a:r>
              <a:rPr lang="en-GB" dirty="0"/>
              <a:t>Basic authoring and maintenance using the FMR web user interface</a:t>
            </a:r>
          </a:p>
          <a:p>
            <a:pPr>
              <a:spcAft>
                <a:spcPts val="1800"/>
              </a:spcAft>
            </a:pPr>
            <a:r>
              <a:rPr lang="en-GB" dirty="0"/>
              <a:t>Better VTL code development environments can interface to the FMR repo by the REST API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E6767-939A-C745-E588-12D7F41E4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739" y="1477754"/>
            <a:ext cx="7515153" cy="4543631"/>
          </a:xfrm>
          <a:prstGeom prst="rect">
            <a:avLst/>
          </a:prstGeom>
        </p:spPr>
      </p:pic>
      <p:pic>
        <p:nvPicPr>
          <p:cNvPr id="8" name="Picture 7" descr="A blue circle with black background&#10;&#10;Description automatically generated">
            <a:extLst>
              <a:ext uri="{FF2B5EF4-FFF2-40B4-BE49-F238E27FC236}">
                <a16:creationId xmlns:a16="http://schemas.microsoft.com/office/drawing/2014/main" id="{CDF18CD1-8BCC-029A-4138-1FDE0C4C63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6332">
            <a:off x="223072" y="308229"/>
            <a:ext cx="2280082" cy="61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954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EB5583-72B7-4A3F-9112-81782695F3A4}" type="slidenum">
              <a: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FMR support for referencing SDMX artefacts in VTL code 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E5B26-E1ED-21FF-B5E4-AA92489BCD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739" y="1708063"/>
            <a:ext cx="11062721" cy="4187046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GB" dirty="0"/>
              <a:t>Deep structure cross referencing</a:t>
            </a:r>
          </a:p>
          <a:p>
            <a:pPr>
              <a:spcAft>
                <a:spcPts val="0"/>
              </a:spcAft>
            </a:pPr>
            <a:r>
              <a:rPr lang="en-GB" dirty="0"/>
              <a:t>FMR identifies SDMX artefacts referenced by full or partial URN in the VTL code</a:t>
            </a:r>
          </a:p>
          <a:p>
            <a:pPr>
              <a:spcAft>
                <a:spcPts val="0"/>
              </a:spcAft>
            </a:pPr>
            <a:r>
              <a:rPr lang="en-GB" dirty="0"/>
              <a:t>Manages them as structural metadata cross references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GB" dirty="0"/>
              <a:t>Why?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engines can efficiently retrieve both the VTL program and structural metadata for input datasets and validation rules in a single REST web service call for the Transformation Scheme with references=descendants</a:t>
            </a:r>
          </a:p>
          <a:p>
            <a:pPr>
              <a:spcAft>
                <a:spcPts val="1200"/>
              </a:spcAft>
            </a:pPr>
            <a:r>
              <a:rPr lang="en-GB" dirty="0"/>
              <a:t>Enforces metadata referential integrity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1653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EB5583-72B7-4A3F-9112-81782695F3A4}" type="slidenum">
              <a: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FMR support for referencing SDMX artefacts in VTL code 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E5B26-E1ED-21FF-B5E4-AA92489BCD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739" y="3704617"/>
            <a:ext cx="11062721" cy="3194623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GB" dirty="0"/>
              <a:t>On submission of the Transformation Scheme to the metadata registry, FMR will:</a:t>
            </a:r>
          </a:p>
          <a:p>
            <a:pPr>
              <a:spcAft>
                <a:spcPts val="0"/>
              </a:spcAft>
            </a:pPr>
            <a:r>
              <a:rPr lang="en-GB" dirty="0"/>
              <a:t>Syntactically analyse the VTL code</a:t>
            </a:r>
          </a:p>
          <a:p>
            <a:pPr>
              <a:spcAft>
                <a:spcPts val="0"/>
              </a:spcAft>
            </a:pPr>
            <a:r>
              <a:rPr lang="en-GB" dirty="0"/>
              <a:t>Identify ECB:EXR(1.0) as an SDMX partial URN</a:t>
            </a:r>
          </a:p>
          <a:p>
            <a:pPr>
              <a:spcAft>
                <a:spcPts val="0"/>
              </a:spcAft>
            </a:pPr>
            <a:r>
              <a:rPr lang="en-GB" dirty="0"/>
              <a:t>Infer that it is a Dataflow from the code context</a:t>
            </a:r>
          </a:p>
          <a:p>
            <a:pPr>
              <a:spcAft>
                <a:spcPts val="0"/>
              </a:spcAft>
            </a:pPr>
            <a:r>
              <a:rPr lang="en-GB" dirty="0"/>
              <a:t>Verify that the Dataflow exists in the registry</a:t>
            </a:r>
          </a:p>
          <a:p>
            <a:pPr>
              <a:spcAft>
                <a:spcPts val="0"/>
              </a:spcAft>
            </a:pPr>
            <a:r>
              <a:rPr lang="en-GB" dirty="0"/>
              <a:t>Create a cross reference to the Dataflow from the Transformation Scheme</a:t>
            </a:r>
          </a:p>
          <a:p>
            <a:pPr>
              <a:spcAft>
                <a:spcPts val="0"/>
              </a:spcAft>
            </a:pPr>
            <a:r>
              <a:rPr lang="en-GB" dirty="0"/>
              <a:t>Store the Transformation Scheme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F82C6-B592-8A19-6F84-0051731DE9D9}"/>
              </a:ext>
            </a:extLst>
          </p:cNvPr>
          <p:cNvSpPr txBox="1"/>
          <p:nvPr/>
        </p:nvSpPr>
        <p:spPr>
          <a:xfrm>
            <a:off x="720739" y="2552075"/>
            <a:ext cx="3851261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  <a:p>
            <a:r>
              <a:rPr lang="en-GB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DS_r</a:t>
            </a:r>
            <a:r>
              <a:rPr lang="en-GB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&lt;- </a:t>
            </a:r>
            <a:r>
              <a:rPr lang="en-GB" dirty="0">
                <a:solidFill>
                  <a:srgbClr val="ADBEF2"/>
                </a:solidFill>
                <a:latin typeface="+mj-lt"/>
                <a:ea typeface="Segoe UI" pitchFamily="34" charset="0"/>
                <a:cs typeface="Segoe UI" pitchFamily="34" charset="0"/>
              </a:rPr>
              <a:t>‘ECB:EXR(1.0)’ </a:t>
            </a:r>
            <a:r>
              <a:rPr lang="en-GB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/ 10</a:t>
            </a:r>
          </a:p>
          <a:p>
            <a:endParaRPr lang="en-GB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2EF0ECFA-2155-5287-C7F6-A2093F049EFB}"/>
              </a:ext>
            </a:extLst>
          </p:cNvPr>
          <p:cNvSpPr txBox="1">
            <a:spLocks/>
          </p:cNvSpPr>
          <p:nvPr/>
        </p:nvSpPr>
        <p:spPr bwMode="auto">
          <a:xfrm>
            <a:off x="720739" y="1556072"/>
            <a:ext cx="1106272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SzPct val="90000"/>
              <a:buFont typeface="Wingdings" pitchFamily="2" charset="2"/>
              <a:buChar char="l"/>
              <a:defRPr kumimoji="1" sz="20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itchFamily="2" charset="2"/>
              <a:buChar char="§"/>
              <a:defRPr kumimoji="1" sz="20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-"/>
              <a:defRPr kumimoji="1" sz="2000" baseline="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Char char="•"/>
              <a:defRPr kumimoji="1" sz="2000">
                <a:solidFill>
                  <a:schemeClr val="tx2"/>
                </a:solidFill>
                <a:latin typeface="+mn-lt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Char char="•"/>
              <a:defRPr kumimoji="1" sz="2000">
                <a:solidFill>
                  <a:schemeClr val="tx2"/>
                </a:solidFill>
                <a:latin typeface="+mn-lt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Char char="•"/>
              <a:defRPr kumimoji="1"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Char char="•"/>
              <a:defRPr kumimoji="1"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Char char="•"/>
              <a:defRPr kumimoji="1"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Char char="•"/>
              <a:defRPr kumimoji="1"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spcAft>
                <a:spcPts val="0"/>
              </a:spcAft>
              <a:buFont typeface="Wingdings" pitchFamily="2" charset="2"/>
              <a:buNone/>
            </a:pPr>
            <a:r>
              <a:rPr lang="en-GB" kern="0" dirty="0"/>
              <a:t>Example</a:t>
            </a:r>
          </a:p>
          <a:p>
            <a:pPr>
              <a:spcAft>
                <a:spcPts val="0"/>
              </a:spcAft>
            </a:pPr>
            <a:r>
              <a:rPr lang="en-GB" kern="0" dirty="0"/>
              <a:t>A Transformation Scheme is constructed with a single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21765488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EB5583-72B7-4A3F-9112-81782695F3A4}" type="slidenum">
              <a: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VTL program using Trevas and FMR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604069-27BC-6A61-C143-988A2866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627" y="1633764"/>
            <a:ext cx="2143373" cy="12958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00ABFE-09B2-F458-9AE2-EFFCA08235D3}"/>
              </a:ext>
            </a:extLst>
          </p:cNvPr>
          <p:cNvSpPr/>
          <p:nvPr/>
        </p:nvSpPr>
        <p:spPr bwMode="auto">
          <a:xfrm>
            <a:off x="5113627" y="4224940"/>
            <a:ext cx="2143373" cy="1295875"/>
          </a:xfrm>
          <a:prstGeom prst="roundRect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2000" dirty="0">
                <a:latin typeface="Arial" charset="0"/>
              </a:rPr>
              <a:t>Trevas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2000" dirty="0">
                <a:latin typeface="Arial" charset="0"/>
              </a:rPr>
              <a:t>VTL execution</a:t>
            </a:r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9D4769F5-9A27-3CBF-D44F-4DC13BA62377}"/>
              </a:ext>
            </a:extLst>
          </p:cNvPr>
          <p:cNvSpPr/>
          <p:nvPr/>
        </p:nvSpPr>
        <p:spPr bwMode="auto">
          <a:xfrm>
            <a:off x="2150674" y="4374395"/>
            <a:ext cx="1689315" cy="1019014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19050" cap="sq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826F87B2-9FEB-A604-2E6C-98ADA04D4B37}"/>
              </a:ext>
            </a:extLst>
          </p:cNvPr>
          <p:cNvSpPr/>
          <p:nvPr/>
        </p:nvSpPr>
        <p:spPr bwMode="auto">
          <a:xfrm>
            <a:off x="1845874" y="4548295"/>
            <a:ext cx="1689315" cy="1019014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19050" cap="sq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id="{20599D42-8E46-49E6-5077-E68C1B7047A0}"/>
              </a:ext>
            </a:extLst>
          </p:cNvPr>
          <p:cNvSpPr/>
          <p:nvPr/>
        </p:nvSpPr>
        <p:spPr bwMode="auto">
          <a:xfrm>
            <a:off x="1541074" y="4722195"/>
            <a:ext cx="1689315" cy="1019014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19050" cap="sq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2E7DE-7F55-5CD1-6B26-0C2C2CC3C72C}"/>
              </a:ext>
            </a:extLst>
          </p:cNvPr>
          <p:cNvSpPr txBox="1"/>
          <p:nvPr/>
        </p:nvSpPr>
        <p:spPr>
          <a:xfrm>
            <a:off x="5838102" y="128354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FMR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FA3E78-CC85-6FCB-F17C-A898CB926203}"/>
              </a:ext>
            </a:extLst>
          </p:cNvPr>
          <p:cNvCxnSpPr>
            <a:stCxn id="11" idx="3"/>
            <a:endCxn id="9" idx="1"/>
          </p:cNvCxnSpPr>
          <p:nvPr/>
        </p:nvCxnSpPr>
        <p:spPr bwMode="auto">
          <a:xfrm flipV="1">
            <a:off x="3839989" y="4872878"/>
            <a:ext cx="1273638" cy="11024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Flowchart: Internal Storage 16">
            <a:extLst>
              <a:ext uri="{FF2B5EF4-FFF2-40B4-BE49-F238E27FC236}">
                <a16:creationId xmlns:a16="http://schemas.microsoft.com/office/drawing/2014/main" id="{521CB8A1-1749-FFCB-AA4E-186901032014}"/>
              </a:ext>
            </a:extLst>
          </p:cNvPr>
          <p:cNvSpPr/>
          <p:nvPr/>
        </p:nvSpPr>
        <p:spPr bwMode="auto">
          <a:xfrm>
            <a:off x="9317360" y="4374395"/>
            <a:ext cx="1689315" cy="1019014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19050" cap="sq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GB" sz="2400" b="1">
              <a:latin typeface="Arial" charset="0"/>
            </a:endParaRPr>
          </a:p>
        </p:txBody>
      </p:sp>
      <p:sp>
        <p:nvSpPr>
          <p:cNvPr id="18" name="Flowchart: Internal Storage 17">
            <a:extLst>
              <a:ext uri="{FF2B5EF4-FFF2-40B4-BE49-F238E27FC236}">
                <a16:creationId xmlns:a16="http://schemas.microsoft.com/office/drawing/2014/main" id="{31EAE61E-7B13-59C3-D4F1-EADE1B579BC2}"/>
              </a:ext>
            </a:extLst>
          </p:cNvPr>
          <p:cNvSpPr/>
          <p:nvPr/>
        </p:nvSpPr>
        <p:spPr bwMode="auto">
          <a:xfrm>
            <a:off x="9012560" y="4548295"/>
            <a:ext cx="1689315" cy="1019014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19050" cap="sq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GB" sz="2400" b="1">
              <a:latin typeface="Arial" charset="0"/>
            </a:endParaRPr>
          </a:p>
        </p:txBody>
      </p:sp>
      <p:sp>
        <p:nvSpPr>
          <p:cNvPr id="19" name="Flowchart: Internal Storage 18">
            <a:extLst>
              <a:ext uri="{FF2B5EF4-FFF2-40B4-BE49-F238E27FC236}">
                <a16:creationId xmlns:a16="http://schemas.microsoft.com/office/drawing/2014/main" id="{FF2A7ADD-C15A-7A30-8291-D5470AFC9107}"/>
              </a:ext>
            </a:extLst>
          </p:cNvPr>
          <p:cNvSpPr/>
          <p:nvPr/>
        </p:nvSpPr>
        <p:spPr bwMode="auto">
          <a:xfrm>
            <a:off x="8707760" y="4722195"/>
            <a:ext cx="1689315" cy="1019014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19050" cap="sq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GB" sz="2400" b="1">
              <a:latin typeface="Arial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20E377-1081-7F38-D95C-11EFFA661E01}"/>
              </a:ext>
            </a:extLst>
          </p:cNvPr>
          <p:cNvCxnSpPr>
            <a:stCxn id="9" idx="3"/>
          </p:cNvCxnSpPr>
          <p:nvPr/>
        </p:nvCxnSpPr>
        <p:spPr bwMode="auto">
          <a:xfrm>
            <a:off x="7257000" y="4872878"/>
            <a:ext cx="1450760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BC140E-E9F2-8039-A68A-4BC26393FB80}"/>
              </a:ext>
            </a:extLst>
          </p:cNvPr>
          <p:cNvSpPr txBox="1"/>
          <p:nvPr/>
        </p:nvSpPr>
        <p:spPr>
          <a:xfrm>
            <a:off x="1491095" y="5830501"/>
            <a:ext cx="19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Input dataset(s)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04E668-3C9A-2E0B-96F0-2B9B3091CDC8}"/>
              </a:ext>
            </a:extLst>
          </p:cNvPr>
          <p:cNvSpPr txBox="1"/>
          <p:nvPr/>
        </p:nvSpPr>
        <p:spPr>
          <a:xfrm>
            <a:off x="8657781" y="5811675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Output dataset(s)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414938-17E8-252C-95CD-85A6A242BC69}"/>
              </a:ext>
            </a:extLst>
          </p:cNvPr>
          <p:cNvCxnSpPr/>
          <p:nvPr/>
        </p:nvCxnSpPr>
        <p:spPr bwMode="auto">
          <a:xfrm flipH="1">
            <a:off x="6704507" y="3195638"/>
            <a:ext cx="4289" cy="102930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CD581F9-56EC-1F23-0236-09FFD7CFFCB3}"/>
              </a:ext>
            </a:extLst>
          </p:cNvPr>
          <p:cNvSpPr txBox="1"/>
          <p:nvPr/>
        </p:nvSpPr>
        <p:spPr>
          <a:xfrm>
            <a:off x="5113626" y="2907393"/>
            <a:ext cx="2143372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SDMX REST API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94C0B3-3584-EB35-4BB0-FDA4604C64E5}"/>
              </a:ext>
            </a:extLst>
          </p:cNvPr>
          <p:cNvCxnSpPr/>
          <p:nvPr/>
        </p:nvCxnSpPr>
        <p:spPr bwMode="auto">
          <a:xfrm flipV="1">
            <a:off x="5838102" y="3184392"/>
            <a:ext cx="0" cy="1018876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ysDot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F6A4E8B-43E1-32FF-FD51-8828BCA80F21}"/>
              </a:ext>
            </a:extLst>
          </p:cNvPr>
          <p:cNvSpPr txBox="1"/>
          <p:nvPr/>
        </p:nvSpPr>
        <p:spPr>
          <a:xfrm>
            <a:off x="3633652" y="3331579"/>
            <a:ext cx="22044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SDMX structure query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Transformation Scheme by ID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references = descendants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F37569-ADB7-D479-A0B8-AAB1D0CEDB35}"/>
              </a:ext>
            </a:extLst>
          </p:cNvPr>
          <p:cNvSpPr txBox="1"/>
          <p:nvPr/>
        </p:nvSpPr>
        <p:spPr>
          <a:xfrm>
            <a:off x="658597" y="6232193"/>
            <a:ext cx="7899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https://registry.my.org/sdmx/v2/structure/transformationscheme/all/MY_VTL_TRANS/+/?references=descendants</a:t>
            </a:r>
            <a:endParaRPr lang="en-GB" sz="1100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BADA66-6CBB-2091-5D45-4A44EE218846}"/>
              </a:ext>
            </a:extLst>
          </p:cNvPr>
          <p:cNvSpPr txBox="1"/>
          <p:nvPr/>
        </p:nvSpPr>
        <p:spPr>
          <a:xfrm>
            <a:off x="6763967" y="3290582"/>
            <a:ext cx="41781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Response</a:t>
            </a:r>
          </a:p>
          <a:p>
            <a:pPr marL="171450" indent="-171450">
              <a:buFontTx/>
              <a:buChar char="-"/>
            </a:pPr>
            <a:r>
              <a:rPr lang="en-GB" sz="11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SDMX structure message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Transformation Scheme – the VTL program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Just the necessary structural metadata</a:t>
            </a:r>
          </a:p>
        </p:txBody>
      </p:sp>
    </p:spTree>
    <p:extLst>
      <p:ext uri="{BB962C8B-B14F-4D97-AF65-F5344CB8AC3E}">
        <p14:creationId xmlns:p14="http://schemas.microsoft.com/office/powerpoint/2010/main" val="10453357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ower">
  <a:themeElements>
    <a:clrScheme name="Custom 19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C28191"/>
      </a:accent1>
      <a:accent2>
        <a:srgbClr val="6CADE1"/>
      </a:accent2>
      <a:accent3>
        <a:srgbClr val="FFEC72"/>
      </a:accent3>
      <a:accent4>
        <a:srgbClr val="828FC6"/>
      </a:accent4>
      <a:accent5>
        <a:srgbClr val="E3C291"/>
      </a:accent5>
      <a:accent6>
        <a:srgbClr val="929993"/>
      </a:accent6>
      <a:hlink>
        <a:srgbClr val="00407F"/>
      </a:hlink>
      <a:folHlink>
        <a:srgbClr val="7F7F7F"/>
      </a:folHlink>
    </a:clrScheme>
    <a:fontScheme name="B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b="0" dirty="0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BIS_e_graphics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_e_graphics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_e_graphics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BIS-16-9 BIS" id="{E8DA9D8D-BB28-BA4C-A9C0-690382ED30D8}" vid="{3D60112E-FA23-2342-B12B-1396B7110F2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10861</TotalTime>
  <Words>594</Words>
  <Application>Microsoft Office PowerPoint</Application>
  <PresentationFormat>Widescreen</PresentationFormat>
  <Paragraphs>95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Segoe UI</vt:lpstr>
      <vt:lpstr>Wingdings</vt:lpstr>
      <vt:lpstr>Office Theme</vt:lpstr>
      <vt:lpstr>1_tower</vt:lpstr>
      <vt:lpstr>A practical SDMX /VTL implementation using Trevas and FMR</vt:lpstr>
      <vt:lpstr>VTL integration with SDMX</vt:lpstr>
      <vt:lpstr>Storage and exchange of VTL</vt:lpstr>
      <vt:lpstr>Referencing SDMX artefacts in VTL Statements and Rules</vt:lpstr>
      <vt:lpstr>FMR support for storage and exchange of VTL</vt:lpstr>
      <vt:lpstr>FMR support for referencing SDMX artefacts in VTL code </vt:lpstr>
      <vt:lpstr>FMR support for referencing SDMX artefacts in VTL code </vt:lpstr>
      <vt:lpstr>Executing a VTL program using Trevas and FMR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 Tice (Metadata Technology)</dc:creator>
  <cp:lastModifiedBy>Glenn Tice</cp:lastModifiedBy>
  <cp:revision>306</cp:revision>
  <dcterms:created xsi:type="dcterms:W3CDTF">2022-03-14T11:38:26Z</dcterms:created>
  <dcterms:modified xsi:type="dcterms:W3CDTF">2024-10-01T07:54:53Z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87aa97f-73da-4cdd-829f-ab2e3e3df269_Enabled">
    <vt:lpwstr>true</vt:lpwstr>
  </property>
  <property fmtid="{D5CDD505-2E9C-101B-9397-08002B2CF9AE}" pid="3" name="MSIP_Label_287aa97f-73da-4cdd-829f-ab2e3e3df269_SetDate">
    <vt:lpwstr>2024-09-13T08:34:24Z</vt:lpwstr>
  </property>
  <property fmtid="{D5CDD505-2E9C-101B-9397-08002B2CF9AE}" pid="4" name="MSIP_Label_287aa97f-73da-4cdd-829f-ab2e3e3df269_Method">
    <vt:lpwstr>Privileged</vt:lpwstr>
  </property>
  <property fmtid="{D5CDD505-2E9C-101B-9397-08002B2CF9AE}" pid="5" name="MSIP_Label_287aa97f-73da-4cdd-829f-ab2e3e3df269_Name">
    <vt:lpwstr>Restricted - Marking</vt:lpwstr>
  </property>
  <property fmtid="{D5CDD505-2E9C-101B-9397-08002B2CF9AE}" pid="6" name="MSIP_Label_287aa97f-73da-4cdd-829f-ab2e3e3df269_SiteId">
    <vt:lpwstr>03e82858-fc14-4f12-b078-aac6d25c87da</vt:lpwstr>
  </property>
  <property fmtid="{D5CDD505-2E9C-101B-9397-08002B2CF9AE}" pid="7" name="MSIP_Label_287aa97f-73da-4cdd-829f-ab2e3e3df269_ActionId">
    <vt:lpwstr>762c994f-b524-40eb-827a-1d142de45ae1</vt:lpwstr>
  </property>
  <property fmtid="{D5CDD505-2E9C-101B-9397-08002B2CF9AE}" pid="8" name="MSIP_Label_287aa97f-73da-4cdd-829f-ab2e3e3df269_ContentBits">
    <vt:lpwstr>1</vt:lpwstr>
  </property>
  <property fmtid="{D5CDD505-2E9C-101B-9397-08002B2CF9AE}" pid="9" name="ClassificationContentMarkingHeaderLocations">
    <vt:lpwstr>Office Theme:8\1_tower:3</vt:lpwstr>
  </property>
  <property fmtid="{D5CDD505-2E9C-101B-9397-08002B2CF9AE}" pid="10" name="ClassificationContentMarkingHeaderText">
    <vt:lpwstr>Restricted</vt:lpwstr>
  </property>
</Properties>
</file>