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 Information System - Intern Task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Approach, Design, and Solution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Simulate a health information system</a:t>
            </a:r>
          </a:p>
          <a:p>
            <a:r>
              <a:t>- Manage clients and health programs</a:t>
            </a:r>
          </a:p>
          <a:p>
            <a:r>
              <a:t>- Secure access with authentication</a:t>
            </a:r>
          </a:p>
          <a:p>
            <a:r>
              <a:t>- Expose API for external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 with Flask (Python)</a:t>
            </a:r>
          </a:p>
          <a:p>
            <a:r>
              <a:t>- JWT Authentication for secure access</a:t>
            </a:r>
          </a:p>
          <a:p>
            <a:r>
              <a:t>- RESTful API for all operations</a:t>
            </a:r>
          </a:p>
          <a:p>
            <a:r>
              <a:t>- Database with SQLAlchemy ORM</a:t>
            </a:r>
          </a:p>
          <a:p>
            <a:r>
              <a:t>- Deployed on Render: health-info-system-backend.onrender.com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Registration &amp; Login</a:t>
            </a:r>
          </a:p>
          <a:p>
            <a:r>
              <a:t>- Create and List Clients</a:t>
            </a:r>
          </a:p>
          <a:p>
            <a:r>
              <a:t>- Create and List Programs</a:t>
            </a:r>
          </a:p>
          <a:p>
            <a:r>
              <a:t>- Enroll Clients in Programs</a:t>
            </a:r>
          </a:p>
          <a:p>
            <a:r>
              <a:t>- Add Program Outcomes</a:t>
            </a:r>
          </a:p>
          <a:p>
            <a:r>
              <a:t>- View Activity Logs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 with React and Vite</a:t>
            </a:r>
          </a:p>
          <a:p>
            <a:r>
              <a:t>- JWT stored and used for secure API requests</a:t>
            </a:r>
          </a:p>
          <a:p>
            <a:r>
              <a:t>- Components for Clients, Programs, Logs, Enrollment</a:t>
            </a:r>
          </a:p>
          <a:p>
            <a:r>
              <a:t>- API Integration with backend</a:t>
            </a:r>
          </a:p>
          <a:p>
            <a:r>
              <a:t>- Responsive UI for Doctors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API tested using test.http</a:t>
            </a:r>
          </a:p>
          <a:p>
            <a:r>
              <a:t>- Simple, powerful design</a:t>
            </a:r>
          </a:p>
          <a:p>
            <a:r>
              <a:t>- Clean codebase and commit history</a:t>
            </a:r>
          </a:p>
          <a:p>
            <a:r>
              <a:t>- Security with hashed passwords (Werkzeug)</a:t>
            </a:r>
          </a:p>
          <a:p>
            <a:r>
              <a:t>- JWT for API route protection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Backend deployed on Render</a:t>
            </a:r>
          </a:p>
          <a:p>
            <a:r>
              <a:t>- Frontend ready for Render/Vercel</a:t>
            </a:r>
          </a:p>
          <a:p>
            <a:r>
              <a:t>- API base URL configured for production</a:t>
            </a:r>
          </a:p>
          <a:p>
            <a:r>
              <a:t>- Smooth interaction between frontend and backend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Successfully addressed all requirements</a:t>
            </a:r>
          </a:p>
          <a:p>
            <a:r>
              <a:t>- Demonstrated software engineering skills</a:t>
            </a:r>
          </a:p>
          <a:p>
            <a:r>
              <a:t>- Clean, documented, scalable solution</a:t>
            </a:r>
          </a:p>
          <a:p>
            <a:r>
              <a:t>- Ready for production use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227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Health Information System - Intern Task</vt:lpstr>
      <vt:lpstr>Understanding the Challenge</vt:lpstr>
      <vt:lpstr>Backend Approach</vt:lpstr>
      <vt:lpstr>Backend Features</vt:lpstr>
      <vt:lpstr>Frontend Approach</vt:lpstr>
      <vt:lpstr>Testing and Innovations</vt:lpstr>
      <vt:lpstr>Deployment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Information System - Intern Task</dc:title>
  <dc:subject/>
  <dc:creator/>
  <cp:keywords/>
  <dc:description>generated using python-pptx</dc:description>
  <cp:lastModifiedBy>User</cp:lastModifiedBy>
  <cp:revision>1</cp:revision>
  <dcterms:created xsi:type="dcterms:W3CDTF">2013-01-27T09:14:16Z</dcterms:created>
  <dcterms:modified xsi:type="dcterms:W3CDTF">2025-04-27T15:29:58Z</dcterms:modified>
  <cp:category/>
</cp:coreProperties>
</file>