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5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4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14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B45C-885F-4B11-8DFA-61484AABAC9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A292-7DA1-4BE9-BAE6-0EAD8EB58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4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962" y="26633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dirty="0" smtClean="0"/>
              <a:t>マツ君のアクション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5231" y="374051"/>
            <a:ext cx="237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GF2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23</a:t>
            </a:r>
            <a:r>
              <a:rPr lang="ja-JP" altLang="en-US" dirty="0" smtClean="0"/>
              <a:t>　廣井結磨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24</a:t>
            </a:r>
            <a:r>
              <a:rPr lang="ja-JP" altLang="en-US" dirty="0" smtClean="0"/>
              <a:t>　牧野太飛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27</a:t>
            </a:r>
            <a:r>
              <a:rPr lang="ja-JP" altLang="en-US" dirty="0" smtClean="0"/>
              <a:t>　村松諒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28</a:t>
            </a:r>
            <a:r>
              <a:rPr lang="ja-JP" altLang="en-US" dirty="0" smtClean="0"/>
              <a:t>　森大樹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9808" y="1251214"/>
            <a:ext cx="7590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難易度の高い初見殺しまみれの２</a:t>
            </a:r>
            <a:r>
              <a:rPr kumimoji="1" lang="en-US" altLang="ja-JP" sz="2400" dirty="0" smtClean="0"/>
              <a:t>D</a:t>
            </a:r>
            <a:r>
              <a:rPr kumimoji="1" lang="ja-JP" altLang="en-US" sz="2400" dirty="0" smtClean="0"/>
              <a:t>アクションゲーム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かっこいい主人公であるマツ君をゴールさせる。</a:t>
            </a:r>
            <a:endParaRPr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9808" y="5731080"/>
            <a:ext cx="886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面白さ</a:t>
            </a:r>
            <a:endParaRPr lang="en-US" altLang="ja-JP" sz="2400" dirty="0" smtClean="0"/>
          </a:p>
          <a:p>
            <a:r>
              <a:rPr lang="ja-JP" altLang="en-US" sz="2400" dirty="0" smtClean="0"/>
              <a:t>　難易度の高いギミックや初見殺しをクリアしたときの達成感</a:t>
            </a:r>
            <a:endParaRPr lang="en-US" altLang="ja-JP" sz="2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38" y="3453099"/>
            <a:ext cx="1564785" cy="156478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45023"/>
            <a:ext cx="952500" cy="952500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592140" y="4043941"/>
            <a:ext cx="736846" cy="155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1344965" y="2082211"/>
            <a:ext cx="8686802" cy="3534255"/>
            <a:chOff x="1344965" y="2082211"/>
            <a:chExt cx="8686802" cy="3534255"/>
          </a:xfrm>
        </p:grpSpPr>
        <p:sp>
          <p:nvSpPr>
            <p:cNvPr id="2" name="正方形/長方形 1"/>
            <p:cNvSpPr/>
            <p:nvPr/>
          </p:nvSpPr>
          <p:spPr>
            <a:xfrm>
              <a:off x="1344965" y="2082211"/>
              <a:ext cx="8686802" cy="3534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344965" y="5149049"/>
              <a:ext cx="1229559" cy="467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063449" y="5149049"/>
              <a:ext cx="3968318" cy="467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27" y="4517347"/>
              <a:ext cx="631702" cy="631702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3552548" y="4049930"/>
              <a:ext cx="2241611" cy="4674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3915053" y="3604334"/>
              <a:ext cx="355107" cy="44559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4270160" y="3598345"/>
              <a:ext cx="355107" cy="44559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416857" y="3599819"/>
              <a:ext cx="355107" cy="44559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/>
            <p:cNvSpPr/>
            <p:nvPr/>
          </p:nvSpPr>
          <p:spPr>
            <a:xfrm>
              <a:off x="5072847" y="3600059"/>
              <a:ext cx="355107" cy="44559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ウニのイラスト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877" y="2784385"/>
              <a:ext cx="813960" cy="813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ウニのイラスト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159" y="2639139"/>
              <a:ext cx="813960" cy="813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ウニのイラスト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74" y="2628398"/>
              <a:ext cx="813960" cy="813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グループ化 18"/>
            <p:cNvGrpSpPr/>
            <p:nvPr/>
          </p:nvGrpSpPr>
          <p:grpSpPr>
            <a:xfrm>
              <a:off x="2796466" y="2266876"/>
              <a:ext cx="501047" cy="392214"/>
              <a:chOff x="2796466" y="2266876"/>
              <a:chExt cx="501047" cy="392214"/>
            </a:xfrm>
          </p:grpSpPr>
          <p:cxnSp>
            <p:nvCxnSpPr>
              <p:cNvPr id="18" name="直線コネクタ 17"/>
              <p:cNvCxnSpPr/>
              <p:nvPr/>
            </p:nvCxnSpPr>
            <p:spPr>
              <a:xfrm>
                <a:off x="2796466" y="2266877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3047459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3297513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/>
            <p:cNvGrpSpPr/>
            <p:nvPr/>
          </p:nvGrpSpPr>
          <p:grpSpPr>
            <a:xfrm>
              <a:off x="4498961" y="2182426"/>
              <a:ext cx="501047" cy="392214"/>
              <a:chOff x="2796466" y="2266876"/>
              <a:chExt cx="501047" cy="392214"/>
            </a:xfrm>
          </p:grpSpPr>
          <p:cxnSp>
            <p:nvCxnSpPr>
              <p:cNvPr id="24" name="直線コネクタ 23"/>
              <p:cNvCxnSpPr/>
              <p:nvPr/>
            </p:nvCxnSpPr>
            <p:spPr>
              <a:xfrm>
                <a:off x="2796466" y="2266877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3047459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>
                <a:off x="3297513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化 26"/>
            <p:cNvGrpSpPr/>
            <p:nvPr/>
          </p:nvGrpSpPr>
          <p:grpSpPr>
            <a:xfrm>
              <a:off x="5950615" y="2200997"/>
              <a:ext cx="501047" cy="392214"/>
              <a:chOff x="2796466" y="2266876"/>
              <a:chExt cx="501047" cy="392214"/>
            </a:xfrm>
          </p:grpSpPr>
          <p:cxnSp>
            <p:nvCxnSpPr>
              <p:cNvPr id="28" name="直線コネクタ 27"/>
              <p:cNvCxnSpPr/>
              <p:nvPr/>
            </p:nvCxnSpPr>
            <p:spPr>
              <a:xfrm>
                <a:off x="2796466" y="2266877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3047459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3297513" y="2266876"/>
                <a:ext cx="0" cy="392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正方形/長方形 31"/>
            <p:cNvSpPr/>
            <p:nvPr/>
          </p:nvSpPr>
          <p:spPr>
            <a:xfrm>
              <a:off x="2574525" y="5149049"/>
              <a:ext cx="585926" cy="46741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8" name="Picture 4" descr="金メダルのイラスト２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818" y="4209683"/>
              <a:ext cx="885784" cy="885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9123461" y="4319150"/>
              <a:ext cx="6569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G</a:t>
              </a:r>
              <a:endParaRPr kumimoji="1" lang="ja-JP" altLang="en-US" sz="4000" dirty="0"/>
            </a:p>
          </p:txBody>
        </p:sp>
        <p:pic>
          <p:nvPicPr>
            <p:cNvPr id="1032" name="Picture 8" descr="攻撃する熊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2425">
              <a:off x="7075688" y="3990673"/>
              <a:ext cx="1197716" cy="1197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38" y="5222828"/>
            <a:ext cx="1564785" cy="15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牧野　太飛</dc:creator>
  <cp:lastModifiedBy>牧野　太飛</cp:lastModifiedBy>
  <cp:revision>15</cp:revision>
  <dcterms:created xsi:type="dcterms:W3CDTF">2023-12-12T01:51:46Z</dcterms:created>
  <dcterms:modified xsi:type="dcterms:W3CDTF">2023-12-18T05:58:11Z</dcterms:modified>
</cp:coreProperties>
</file>