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58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43153-DF62-E1E0-A942-5820FB7CB738}" v="35" dt="2018-11-22T19:17:3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82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02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29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92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17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83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5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2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6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93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1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57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60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dirty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4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Επεξεργασία 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22/11/2018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9234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t133978@it.teithe.g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." TargetMode="External"/><Relationship Id="rId4" Type="http://schemas.openxmlformats.org/officeDocument/2006/relationships/hyperlink" Target="http://g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-617" y="967890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l-GR"/>
              <a:t>Health Partner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8308468" y="2505528"/>
            <a:ext cx="3780116" cy="3507015"/>
          </a:xfrm>
        </p:spPr>
        <p:txBody>
          <a:bodyPr anchor="ctr">
            <a:normAutofit fontScale="92500" lnSpcReduction="10000"/>
          </a:bodyPr>
          <a:lstStyle/>
          <a:p>
            <a:r>
              <a:rPr lang="el-GR" sz="1500">
                <a:solidFill>
                  <a:schemeClr val="bg1"/>
                </a:solidFill>
              </a:rPr>
              <a:t>Ξάνθης Ασημάκης                  </a:t>
            </a:r>
          </a:p>
          <a:p>
            <a:r>
              <a:rPr lang="el-GR" sz="1500">
                <a:solidFill>
                  <a:schemeClr val="bg1"/>
                </a:solidFill>
              </a:rPr>
              <a:t>ΑΜ:133978       </a:t>
            </a:r>
            <a:r>
              <a:rPr lang="el-GR" sz="1500" dirty="0">
                <a:solidFill>
                  <a:schemeClr val="bg1"/>
                </a:solidFill>
                <a:hlinkClick r:id="rId3"/>
              </a:rPr>
              <a:t>It133978@it.teithe.gr</a:t>
            </a:r>
            <a:endParaRPr lang="el-GR" sz="1500" dirty="0">
              <a:solidFill>
                <a:schemeClr val="bg1"/>
              </a:solidFill>
            </a:endParaRPr>
          </a:p>
          <a:p>
            <a:endParaRPr lang="el-GR" sz="1500" dirty="0">
              <a:solidFill>
                <a:srgbClr val="8AD0D6"/>
              </a:solidFill>
            </a:endParaRPr>
          </a:p>
          <a:p>
            <a:endParaRPr lang="el-GR" sz="1500" dirty="0">
              <a:solidFill>
                <a:srgbClr val="8AD0D6"/>
              </a:solidFill>
            </a:endParaRPr>
          </a:p>
          <a:p>
            <a:endParaRPr lang="el-GR" sz="1500" dirty="0">
              <a:solidFill>
                <a:srgbClr val="8AD0D6"/>
              </a:solidFill>
            </a:endParaRPr>
          </a:p>
          <a:p>
            <a:r>
              <a:rPr lang="el-GR" sz="1500">
                <a:solidFill>
                  <a:schemeClr val="bg1"/>
                </a:solidFill>
              </a:rPr>
              <a:t>Γεωργιάδης  Κωνσταντίνος </a:t>
            </a:r>
            <a:r>
              <a:rPr lang="el-GR" sz="1500" dirty="0">
                <a:solidFill>
                  <a:schemeClr val="bg1"/>
                </a:solidFill>
              </a:rPr>
              <a:t>                  </a:t>
            </a:r>
          </a:p>
          <a:p>
            <a:r>
              <a:rPr lang="el-GR" sz="1500">
                <a:solidFill>
                  <a:schemeClr val="bg1"/>
                </a:solidFill>
              </a:rPr>
              <a:t>ΑΜ </a:t>
            </a:r>
            <a:r>
              <a:rPr lang="el-GR" sz="1500" dirty="0">
                <a:solidFill>
                  <a:schemeClr val="bg1"/>
                </a:solidFill>
              </a:rPr>
              <a:t>:144164    </a:t>
            </a:r>
            <a:r>
              <a:rPr lang="el-GR" sz="1500" dirty="0">
                <a:solidFill>
                  <a:srgbClr val="8AD0D6"/>
                </a:solidFill>
              </a:rPr>
              <a:t> </a:t>
            </a:r>
            <a:r>
              <a:rPr lang="en-US" sz="1500" dirty="0">
                <a:solidFill>
                  <a:srgbClr val="8AD0D6"/>
                </a:solidFill>
                <a:hlinkClick r:id="rId4"/>
              </a:rPr>
              <a:t>it</a:t>
            </a:r>
            <a:r>
              <a:rPr lang="el-GR" sz="1500" dirty="0">
                <a:solidFill>
                  <a:srgbClr val="8AD0D6"/>
                </a:solidFill>
                <a:hlinkClick r:id="rId5"/>
              </a:rPr>
              <a:t>144164@</a:t>
            </a:r>
            <a:r>
              <a:rPr lang="en-US" sz="1500" dirty="0">
                <a:solidFill>
                  <a:srgbClr val="8AD0D6"/>
                </a:solidFill>
                <a:hlinkClick r:id="rId4"/>
              </a:rPr>
              <a:t>it</a:t>
            </a:r>
            <a:r>
              <a:rPr lang="el-GR" sz="1500" dirty="0">
                <a:solidFill>
                  <a:srgbClr val="8AD0D6"/>
                </a:solidFill>
                <a:hlinkClick r:id="rId5"/>
              </a:rPr>
              <a:t>.</a:t>
            </a:r>
            <a:r>
              <a:rPr lang="en-US" sz="1500" dirty="0">
                <a:solidFill>
                  <a:srgbClr val="8AD0D6"/>
                </a:solidFill>
                <a:hlinkClick r:id="rId4"/>
              </a:rPr>
              <a:t>teithe</a:t>
            </a:r>
            <a:r>
              <a:rPr lang="el-GR" sz="1500" dirty="0">
                <a:solidFill>
                  <a:srgbClr val="8AD0D6"/>
                </a:solidFill>
                <a:hlinkClick r:id="rId5"/>
              </a:rPr>
              <a:t>.</a:t>
            </a:r>
            <a:r>
              <a:rPr lang="en-US" sz="1500" dirty="0">
                <a:solidFill>
                  <a:srgbClr val="8AD0D6"/>
                </a:solidFill>
                <a:hlinkClick r:id="rId4"/>
              </a:rPr>
              <a:t>gr</a:t>
            </a:r>
            <a:endParaRPr lang="el-GR" sz="1500"/>
          </a:p>
          <a:p>
            <a:endParaRPr lang="el-GR" dirty="0">
              <a:solidFill>
                <a:schemeClr val="bg1"/>
              </a:solidFill>
            </a:endParaRPr>
          </a:p>
          <a:p>
            <a:endParaRPr lang="el-GR" dirty="0">
              <a:solidFill>
                <a:srgbClr val="8AD0D6"/>
              </a:solidFill>
            </a:endParaRPr>
          </a:p>
          <a:p>
            <a:r>
              <a:rPr lang="el-GR" dirty="0">
                <a:solidFill>
                  <a:srgbClr val="8AD0D6"/>
                </a:solidFill>
              </a:rPr>
              <a:t>          </a:t>
            </a:r>
            <a:endParaRPr lang="el-G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276547B1-0807-4A67-9540-8D0DE48F0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578" y="2777160"/>
            <a:ext cx="1228846" cy="11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39BEAB-9B18-4629-9318-A2C94FD8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Λειτουργίες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018F1-08B5-4BFE-B730-A1BB42DEE348}"/>
              </a:ext>
            </a:extLst>
          </p:cNvPr>
          <p:cNvSpPr txBox="1"/>
          <p:nvPr/>
        </p:nvSpPr>
        <p:spPr>
          <a:xfrm>
            <a:off x="5015753" y="5717988"/>
            <a:ext cx="24070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SESSURE ΚΑΡΤΕΛΑ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98953-9CE9-45A1-8DF8-DAE3C86D87DE}"/>
              </a:ext>
            </a:extLst>
          </p:cNvPr>
          <p:cNvSpPr txBox="1"/>
          <p:nvPr/>
        </p:nvSpPr>
        <p:spPr>
          <a:xfrm>
            <a:off x="9692341" y="1788458"/>
            <a:ext cx="19961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Φόρτωμα αποθηκευμένου προγράμματος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D9BBC-083E-4A57-9753-908351A0EEC1}"/>
              </a:ext>
            </a:extLst>
          </p:cNvPr>
          <p:cNvSpPr txBox="1"/>
          <p:nvPr/>
        </p:nvSpPr>
        <p:spPr>
          <a:xfrm>
            <a:off x="9617635" y="2998693"/>
            <a:ext cx="21231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Αποθήκευση προγράμματος</a:t>
            </a:r>
          </a:p>
        </p:txBody>
      </p:sp>
      <p:pic>
        <p:nvPicPr>
          <p:cNvPr id="14" name="Εικόνα 14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FF261068-0CE3-45E6-AE75-101A6810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48" y="1395506"/>
            <a:ext cx="7018527" cy="4195481"/>
          </a:xfrm>
          <a:prstGeom prst="rect">
            <a:avLst/>
          </a:prstGeom>
        </p:spPr>
      </p:pic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3EC6E6DA-5810-4C2A-ADB3-4DEB3025A099}"/>
              </a:ext>
            </a:extLst>
          </p:cNvPr>
          <p:cNvCxnSpPr/>
          <p:nvPr/>
        </p:nvCxnSpPr>
        <p:spPr>
          <a:xfrm flipH="1">
            <a:off x="8697258" y="1970740"/>
            <a:ext cx="953246" cy="294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EB88B42D-F1C9-4774-99FC-73CEF1659450}"/>
              </a:ext>
            </a:extLst>
          </p:cNvPr>
          <p:cNvCxnSpPr>
            <a:cxnSpLocks/>
          </p:cNvCxnSpPr>
          <p:nvPr/>
        </p:nvCxnSpPr>
        <p:spPr>
          <a:xfrm flipH="1" flipV="1">
            <a:off x="7838142" y="2332319"/>
            <a:ext cx="1760070" cy="89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1C2C971F-067D-4ABE-8C03-A3648E313577}"/>
              </a:ext>
            </a:extLst>
          </p:cNvPr>
          <p:cNvCxnSpPr>
            <a:cxnSpLocks/>
          </p:cNvCxnSpPr>
          <p:nvPr/>
        </p:nvCxnSpPr>
        <p:spPr>
          <a:xfrm flipH="1" flipV="1">
            <a:off x="7068670" y="2339788"/>
            <a:ext cx="2395069" cy="1565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081773-DE35-40E5-88E5-66508416D8FD}"/>
              </a:ext>
            </a:extLst>
          </p:cNvPr>
          <p:cNvSpPr txBox="1"/>
          <p:nvPr/>
        </p:nvSpPr>
        <p:spPr>
          <a:xfrm>
            <a:off x="9214223" y="3887693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Αναζήτηση προγράμματος με </a:t>
            </a:r>
            <a:r>
              <a:rPr lang="el-GR"/>
              <a:t>βάση τις θερμίδες</a:t>
            </a:r>
          </a:p>
        </p:txBody>
      </p:sp>
    </p:spTree>
    <p:extLst>
      <p:ext uri="{BB962C8B-B14F-4D97-AF65-F5344CB8AC3E}">
        <p14:creationId xmlns:p14="http://schemas.microsoft.com/office/powerpoint/2010/main" val="40503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A78C9A-D59E-4EBD-A7E3-51568466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Λειτουργίες</a:t>
            </a:r>
          </a:p>
        </p:txBody>
      </p:sp>
      <p:pic>
        <p:nvPicPr>
          <p:cNvPr id="4" name="Εικόνα 4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622F8DF5-629C-42DA-A680-22BB3062B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65" y="1485154"/>
            <a:ext cx="7203610" cy="4270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1893C-4D8F-4417-94B4-81CB94C78638}"/>
              </a:ext>
            </a:extLst>
          </p:cNvPr>
          <p:cNvSpPr txBox="1"/>
          <p:nvPr/>
        </p:nvSpPr>
        <p:spPr>
          <a:xfrm>
            <a:off x="4560047" y="59122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SEARCH ΚΑΡΤΕΛΑ</a:t>
            </a:r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888C49F7-0608-43BA-8C9A-FA61D297D92C}"/>
              </a:ext>
            </a:extLst>
          </p:cNvPr>
          <p:cNvCxnSpPr/>
          <p:nvPr/>
        </p:nvCxnSpPr>
        <p:spPr>
          <a:xfrm flipH="1" flipV="1">
            <a:off x="9257764" y="2527361"/>
            <a:ext cx="759012" cy="23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BBB91-8205-4A27-8D77-75EB7BB6414B}"/>
              </a:ext>
            </a:extLst>
          </p:cNvPr>
          <p:cNvSpPr txBox="1"/>
          <p:nvPr/>
        </p:nvSpPr>
        <p:spPr>
          <a:xfrm>
            <a:off x="9423399" y="2804458"/>
            <a:ext cx="24070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Αναζήτηση φαγητού βάση παραμέτρων</a:t>
            </a:r>
          </a:p>
        </p:txBody>
      </p:sp>
    </p:spTree>
    <p:extLst>
      <p:ext uri="{BB962C8B-B14F-4D97-AF65-F5344CB8AC3E}">
        <p14:creationId xmlns:p14="http://schemas.microsoft.com/office/powerpoint/2010/main" val="125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1FFEC6-C8E6-4079-8506-A9946AA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Λειτουργίες</a:t>
            </a:r>
          </a:p>
        </p:txBody>
      </p:sp>
      <p:pic>
        <p:nvPicPr>
          <p:cNvPr id="6" name="Εικόνα 6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2105DB75-326A-4DA8-844C-44C80EA4A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077" y="1739153"/>
            <a:ext cx="7024187" cy="419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6D811-9BB8-45DF-A187-636599178913}"/>
              </a:ext>
            </a:extLst>
          </p:cNvPr>
          <p:cNvSpPr txBox="1"/>
          <p:nvPr/>
        </p:nvSpPr>
        <p:spPr>
          <a:xfrm>
            <a:off x="4567518" y="618116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RECIPE ΚΑΡΤΕΛΑ</a:t>
            </a: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31CF4F25-5572-47A1-B8D4-383EB0C918CE}"/>
              </a:ext>
            </a:extLst>
          </p:cNvPr>
          <p:cNvCxnSpPr/>
          <p:nvPr/>
        </p:nvCxnSpPr>
        <p:spPr>
          <a:xfrm flipH="1" flipV="1">
            <a:off x="9040906" y="2832848"/>
            <a:ext cx="744070" cy="43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E9D24C-011C-4A2D-B142-7324670B31DB}"/>
              </a:ext>
            </a:extLst>
          </p:cNvPr>
          <p:cNvSpPr txBox="1"/>
          <p:nvPr/>
        </p:nvSpPr>
        <p:spPr>
          <a:xfrm>
            <a:off x="9244106" y="3245224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Αναζήτηση συνταγής με βάση τις παραμέτρους</a:t>
            </a:r>
          </a:p>
        </p:txBody>
      </p:sp>
    </p:spTree>
    <p:extLst>
      <p:ext uri="{BB962C8B-B14F-4D97-AF65-F5344CB8AC3E}">
        <p14:creationId xmlns:p14="http://schemas.microsoft.com/office/powerpoint/2010/main" val="38372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89C69A-5765-4DFC-AEFD-CA77DC3D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Λειτουργίες</a:t>
            </a:r>
          </a:p>
        </p:txBody>
      </p:sp>
      <p:pic>
        <p:nvPicPr>
          <p:cNvPr id="4" name="Εικόνα 4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F685DB66-0315-49DC-B0DE-28E072C6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462" y="1409793"/>
            <a:ext cx="3150533" cy="3763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5D541-CB7A-4A30-A5B2-5CC15D5E6A7D}"/>
              </a:ext>
            </a:extLst>
          </p:cNvPr>
          <p:cNvSpPr txBox="1"/>
          <p:nvPr/>
        </p:nvSpPr>
        <p:spPr>
          <a:xfrm>
            <a:off x="4507753" y="5755341"/>
            <a:ext cx="19662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ΑΒΟUT FORM</a:t>
            </a:r>
          </a:p>
        </p:txBody>
      </p:sp>
    </p:spTree>
    <p:extLst>
      <p:ext uri="{BB962C8B-B14F-4D97-AF65-F5344CB8AC3E}">
        <p14:creationId xmlns:p14="http://schemas.microsoft.com/office/powerpoint/2010/main" val="20450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777309-67D8-41D9-8A07-CFBEA432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Μελλοντική επέκταση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28F7EC-C842-46FC-ACBC-EAD981D5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4937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/>
              <a:t>Περισσότερες μέθοδοι της υπηρεσίας</a:t>
            </a:r>
          </a:p>
          <a:p>
            <a:endParaRPr lang="el-GR" sz="2400" dirty="0"/>
          </a:p>
          <a:p>
            <a:r>
              <a:rPr lang="el-GR" sz="2400" dirty="0"/>
              <a:t>Συνδυασμός με άλλες Υπηρεσίες</a:t>
            </a:r>
          </a:p>
          <a:p>
            <a:endParaRPr lang="el-GR" sz="2400" dirty="0"/>
          </a:p>
          <a:p>
            <a:r>
              <a:rPr lang="el-GR" sz="2400" dirty="0"/>
              <a:t>Επέκταση σε άλλες πλατφόρμες</a:t>
            </a:r>
          </a:p>
        </p:txBody>
      </p:sp>
    </p:spTree>
    <p:extLst>
      <p:ext uri="{BB962C8B-B14F-4D97-AF65-F5344CB8AC3E}">
        <p14:creationId xmlns:p14="http://schemas.microsoft.com/office/powerpoint/2010/main" val="16166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6615F0-F66A-4D48-860D-0CA48FE6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sz="3600" dirty="0"/>
              <a:t> </a:t>
            </a:r>
            <a:r>
              <a:rPr lang="el-GR" sz="4400" dirty="0"/>
              <a:t>Ερωτήσεις - Απορίες ;</a:t>
            </a:r>
          </a:p>
        </p:txBody>
      </p:sp>
    </p:spTree>
    <p:extLst>
      <p:ext uri="{BB962C8B-B14F-4D97-AF65-F5344CB8AC3E}">
        <p14:creationId xmlns:p14="http://schemas.microsoft.com/office/powerpoint/2010/main" val="4991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A8E141-7906-46DD-8511-60D417E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Περιεχόμενα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C6BC2B-EB81-432E-95E2-C15D5538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2400" dirty="0"/>
              <a:t>Τί είναι το Health </a:t>
            </a:r>
            <a:r>
              <a:rPr lang="el-GR" sz="2400" dirty="0" err="1"/>
              <a:t>Partner</a:t>
            </a:r>
            <a:endParaRPr lang="el-GR"/>
          </a:p>
          <a:p>
            <a:pPr>
              <a:lnSpc>
                <a:spcPct val="150000"/>
              </a:lnSpc>
            </a:pPr>
            <a:r>
              <a:rPr lang="el-GR" sz="2400" dirty="0"/>
              <a:t>Πως υλοποιήθηκε</a:t>
            </a:r>
          </a:p>
          <a:p>
            <a:pPr>
              <a:lnSpc>
                <a:spcPct val="150000"/>
              </a:lnSpc>
            </a:pPr>
            <a:r>
              <a:rPr lang="el-GR" sz="2400" dirty="0"/>
              <a:t>Στόχος της εφαρμογής</a:t>
            </a:r>
          </a:p>
          <a:p>
            <a:pPr>
              <a:lnSpc>
                <a:spcPct val="150000"/>
              </a:lnSpc>
            </a:pPr>
            <a:r>
              <a:rPr lang="el-GR" sz="2400" dirty="0"/>
              <a:t>Η υπηρεσία που χρησιμοποιεί</a:t>
            </a:r>
            <a:endParaRPr lang="el-GR" sz="2400" b="1" dirty="0"/>
          </a:p>
          <a:p>
            <a:pPr>
              <a:lnSpc>
                <a:spcPct val="150000"/>
              </a:lnSpc>
            </a:pPr>
            <a:r>
              <a:rPr lang="el-GR" sz="2400" dirty="0"/>
              <a:t>Οι λειτουργίες του Health </a:t>
            </a:r>
            <a:r>
              <a:rPr lang="el-GR" sz="2400" dirty="0" err="1"/>
              <a:t>Partner</a:t>
            </a:r>
          </a:p>
          <a:p>
            <a:pPr>
              <a:lnSpc>
                <a:spcPct val="150000"/>
              </a:lnSpc>
            </a:pPr>
            <a:r>
              <a:rPr lang="el-GR" sz="2400" dirty="0"/>
              <a:t>Μελλοντική επέκταση</a:t>
            </a:r>
          </a:p>
        </p:txBody>
      </p:sp>
    </p:spTree>
    <p:extLst>
      <p:ext uri="{BB962C8B-B14F-4D97-AF65-F5344CB8AC3E}">
        <p14:creationId xmlns:p14="http://schemas.microsoft.com/office/powerpoint/2010/main" val="13617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ABC9C6-A4EE-409B-8C11-5AF81683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Το Health </a:t>
            </a:r>
            <a:r>
              <a:rPr lang="el-GR" sz="4400" dirty="0" err="1"/>
              <a:t>Partner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329441-12C1-460A-8EE0-286EF6A2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3972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/>
              <a:t>Είναι μία εφαρμογή διατροφής.</a:t>
            </a:r>
          </a:p>
          <a:p>
            <a:pPr marL="0" indent="0">
              <a:buNone/>
            </a:pPr>
            <a:endParaRPr lang="el-GR" sz="2400" dirty="0"/>
          </a:p>
          <a:p>
            <a:r>
              <a:rPr lang="el-GR" sz="2400" dirty="0"/>
              <a:t>Έλεγχος των θερμίδων.</a:t>
            </a:r>
          </a:p>
          <a:p>
            <a:pPr marL="0" indent="0">
              <a:buNone/>
            </a:pPr>
            <a:endParaRPr lang="el-GR" sz="2400" dirty="0"/>
          </a:p>
          <a:p>
            <a:r>
              <a:rPr lang="el-GR" sz="2400" dirty="0"/>
              <a:t>Δημιουργία προγράμματος.</a:t>
            </a:r>
          </a:p>
          <a:p>
            <a:pPr marL="0" indent="0">
              <a:buNone/>
            </a:pPr>
            <a:endParaRPr lang="el-GR" sz="2400" dirty="0"/>
          </a:p>
          <a:p>
            <a:r>
              <a:rPr lang="el-GR" sz="2400" dirty="0"/>
              <a:t>Αναζήτηση συνταγών και προϊόντων.</a:t>
            </a:r>
          </a:p>
        </p:txBody>
      </p:sp>
    </p:spTree>
    <p:extLst>
      <p:ext uri="{BB962C8B-B14F-4D97-AF65-F5344CB8AC3E}">
        <p14:creationId xmlns:p14="http://schemas.microsoft.com/office/powerpoint/2010/main" val="4949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599B51-366B-4B37-A4A6-950992D8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Η υπηρεσία που χρησιμοποιεί</a:t>
            </a:r>
          </a:p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132604-84C7-4863-ACA0-1E5574F4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400" dirty="0" err="1"/>
              <a:t>Spoonacular</a:t>
            </a:r>
          </a:p>
          <a:p>
            <a:endParaRPr lang="el-GR" sz="2400" dirty="0"/>
          </a:p>
          <a:p>
            <a:r>
              <a:rPr lang="el-GR" sz="2400" dirty="0" err="1"/>
              <a:t>Rest</a:t>
            </a:r>
            <a:r>
              <a:rPr lang="el-GR" sz="2400" dirty="0"/>
              <a:t> API</a:t>
            </a:r>
          </a:p>
          <a:p>
            <a:endParaRPr lang="el-GR" sz="2400" dirty="0"/>
          </a:p>
          <a:p>
            <a:r>
              <a:rPr lang="el-GR" sz="2400" dirty="0"/>
              <a:t>Υποστήριξη πολλών </a:t>
            </a:r>
            <a:r>
              <a:rPr lang="el-GR" sz="2400" dirty="0" err="1"/>
              <a:t>πλατφόρμων</a:t>
            </a:r>
          </a:p>
          <a:p>
            <a:endParaRPr lang="el-GR" sz="2400" dirty="0"/>
          </a:p>
          <a:p>
            <a:r>
              <a:rPr lang="el-GR" sz="2400" dirty="0"/>
              <a:t>Ποικιλία μεθόδων</a:t>
            </a:r>
          </a:p>
          <a:p>
            <a:endParaRPr lang="el-GR" sz="2400" dirty="0"/>
          </a:p>
          <a:p>
            <a:r>
              <a:rPr lang="el-GR" sz="2400" dirty="0"/>
              <a:t>Δυνατότητα επέκτασης</a:t>
            </a:r>
          </a:p>
        </p:txBody>
      </p:sp>
    </p:spTree>
    <p:extLst>
      <p:ext uri="{BB962C8B-B14F-4D97-AF65-F5344CB8AC3E}">
        <p14:creationId xmlns:p14="http://schemas.microsoft.com/office/powerpoint/2010/main" val="17567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F06165-6304-4154-B557-016E361A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Η υλοποίηση του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9A823-EBC4-4E0E-945F-40C01649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575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r>
              <a:rPr lang="el-GR" sz="2400" dirty="0"/>
              <a:t>Ανάπτυξη για </a:t>
            </a:r>
            <a:r>
              <a:rPr lang="el-GR" sz="2400" dirty="0" err="1"/>
              <a:t>Desktop</a:t>
            </a:r>
            <a:r>
              <a:rPr lang="el-GR" sz="2400" dirty="0"/>
              <a:t> - Συχνά χρησιμοποιούμενη πλατφόρμα, καθημερινή χρήση, εξοικείωση όλων των ηλικιών.</a:t>
            </a:r>
          </a:p>
          <a:p>
            <a:endParaRPr lang="el-GR" dirty="0"/>
          </a:p>
          <a:p>
            <a:r>
              <a:rPr lang="el-GR" sz="2400" dirty="0"/>
              <a:t>C# και </a:t>
            </a:r>
            <a:r>
              <a:rPr lang="el-GR" sz="2400" dirty="0" err="1"/>
              <a:t>Visual</a:t>
            </a:r>
            <a:r>
              <a:rPr lang="el-GR" sz="2400" dirty="0"/>
              <a:t> </a:t>
            </a:r>
            <a:r>
              <a:rPr lang="el-GR" sz="2400" dirty="0" err="1"/>
              <a:t>Studio</a:t>
            </a:r>
            <a:r>
              <a:rPr lang="el-GR" sz="2400" dirty="0"/>
              <a:t> 2017 Community </a:t>
            </a:r>
            <a:r>
              <a:rPr lang="el-GR" sz="2400" dirty="0" err="1"/>
              <a:t>Edition</a:t>
            </a:r>
            <a:endParaRPr lang="el-GR" sz="2400" dirty="0"/>
          </a:p>
          <a:p>
            <a:endParaRPr lang="el-GR" sz="2400" dirty="0"/>
          </a:p>
          <a:p>
            <a:r>
              <a:rPr lang="el-GR" sz="2400" dirty="0"/>
              <a:t>Χρήση SQL Server για την αποθήκευση χρηστών και δεδομένων τους.</a:t>
            </a:r>
          </a:p>
        </p:txBody>
      </p:sp>
    </p:spTree>
    <p:extLst>
      <p:ext uri="{BB962C8B-B14F-4D97-AF65-F5344CB8AC3E}">
        <p14:creationId xmlns:p14="http://schemas.microsoft.com/office/powerpoint/2010/main" val="13796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E7CADA-5235-487B-A064-7DC111DC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Ο Στόχος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01A9EC-0BE6-4988-AF35-36BBD24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/>
              <a:t>Η ικανοποίηση των </a:t>
            </a:r>
            <a:r>
              <a:rPr lang="el-GR" sz="2400" dirty="0" err="1"/>
              <a:t>διατροφολογικών</a:t>
            </a:r>
            <a:r>
              <a:rPr lang="el-GR" sz="2400" dirty="0"/>
              <a:t> αναγκών του χρήστη μέσα από την εφαρμογή.</a:t>
            </a:r>
          </a:p>
          <a:p>
            <a:pPr marL="0" indent="0">
              <a:buNone/>
            </a:pPr>
            <a:endParaRPr lang="el-GR" sz="600" dirty="0"/>
          </a:p>
          <a:p>
            <a:r>
              <a:rPr lang="el-GR" sz="2400" dirty="0"/>
              <a:t>Σκοπός είναι η δημιουργία ενός εβδομαδιαίου προγράμματος ανάλογα με τις ανάγκες του καθενός.</a:t>
            </a:r>
          </a:p>
          <a:p>
            <a:pPr marL="0" indent="0">
              <a:buNone/>
            </a:pPr>
            <a:endParaRPr lang="el-GR" sz="600" dirty="0"/>
          </a:p>
          <a:p>
            <a:r>
              <a:rPr lang="el-GR" sz="2400" dirty="0"/>
              <a:t>Βήμα – Βήμα οδηγίες για κάθε γεύμα. </a:t>
            </a:r>
          </a:p>
          <a:p>
            <a:pPr marL="0" indent="0">
              <a:buNone/>
            </a:pPr>
            <a:endParaRPr lang="el-GR" sz="600" dirty="0"/>
          </a:p>
          <a:p>
            <a:r>
              <a:rPr lang="el-GR" sz="2400" dirty="0"/>
              <a:t>Υλικά</a:t>
            </a:r>
          </a:p>
          <a:p>
            <a:pPr marL="0" indent="0">
              <a:buNone/>
            </a:pPr>
            <a:endParaRPr lang="el-GR" sz="600" dirty="0"/>
          </a:p>
          <a:p>
            <a:r>
              <a:rPr lang="el-GR" sz="2400" dirty="0"/>
              <a:t>Θρεπτική αξία 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6263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019A70-4834-4D61-882B-A2B10F3A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Λειτουργίες</a:t>
            </a:r>
          </a:p>
        </p:txBody>
      </p:sp>
      <p:pic>
        <p:nvPicPr>
          <p:cNvPr id="4" name="Εικόνα 4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7A0F8CBD-969F-47B4-886F-9FD08CB7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78" y="1402978"/>
            <a:ext cx="6573458" cy="4404657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8952D1B1-6141-4CEA-B255-15A3F1C9F238}"/>
              </a:ext>
            </a:extLst>
          </p:cNvPr>
          <p:cNvCxnSpPr/>
          <p:nvPr/>
        </p:nvCxnSpPr>
        <p:spPr>
          <a:xfrm flipH="1">
            <a:off x="8159377" y="3136153"/>
            <a:ext cx="1214717" cy="108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00E8BE61-C229-476E-A970-1022F29E3CC4}"/>
              </a:ext>
            </a:extLst>
          </p:cNvPr>
          <p:cNvCxnSpPr/>
          <p:nvPr/>
        </p:nvCxnSpPr>
        <p:spPr>
          <a:xfrm flipH="1">
            <a:off x="8592670" y="5564094"/>
            <a:ext cx="1147482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CF6AB-C1EC-4EED-88B2-1A83E4E6D5B1}"/>
              </a:ext>
            </a:extLst>
          </p:cNvPr>
          <p:cNvSpPr txBox="1"/>
          <p:nvPr/>
        </p:nvSpPr>
        <p:spPr>
          <a:xfrm>
            <a:off x="8945282" y="2767105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Eίσοδος χρήστη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6D8F0-798E-417A-A676-7CACDFF42A61}"/>
              </a:ext>
            </a:extLst>
          </p:cNvPr>
          <p:cNvSpPr txBox="1"/>
          <p:nvPr/>
        </p:nvSpPr>
        <p:spPr>
          <a:xfrm>
            <a:off x="9132046" y="5284694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Εγγραφή χρήστη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A7172-0822-485C-8B74-2E48F04899A1}"/>
              </a:ext>
            </a:extLst>
          </p:cNvPr>
          <p:cNvSpPr txBox="1"/>
          <p:nvPr/>
        </p:nvSpPr>
        <p:spPr>
          <a:xfrm>
            <a:off x="4634753" y="5942106"/>
            <a:ext cx="191396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LOGIN FORM</a:t>
            </a:r>
          </a:p>
        </p:txBody>
      </p:sp>
    </p:spTree>
    <p:extLst>
      <p:ext uri="{BB962C8B-B14F-4D97-AF65-F5344CB8AC3E}">
        <p14:creationId xmlns:p14="http://schemas.microsoft.com/office/powerpoint/2010/main" val="40525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F97241-1B7F-47AD-B631-9E8541CD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Λειτουργίες</a:t>
            </a:r>
          </a:p>
        </p:txBody>
      </p:sp>
      <p:pic>
        <p:nvPicPr>
          <p:cNvPr id="4" name="Εικόνα 4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D359E237-D21F-49A0-BF2C-0EACF9FC0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844" y="1432859"/>
            <a:ext cx="4026535" cy="4195481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F8EDD954-3C6E-4183-ABF3-9278FE56E48D}"/>
              </a:ext>
            </a:extLst>
          </p:cNvPr>
          <p:cNvCxnSpPr/>
          <p:nvPr/>
        </p:nvCxnSpPr>
        <p:spPr>
          <a:xfrm flipH="1">
            <a:off x="6598023" y="3278094"/>
            <a:ext cx="1416424" cy="18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23FD087D-A1FC-4CF0-91F8-C9BDB3254E13}"/>
              </a:ext>
            </a:extLst>
          </p:cNvPr>
          <p:cNvCxnSpPr/>
          <p:nvPr/>
        </p:nvCxnSpPr>
        <p:spPr>
          <a:xfrm>
            <a:off x="2687918" y="4025154"/>
            <a:ext cx="1683870" cy="119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B6638E-4B17-4410-8083-0536D5551A48}"/>
              </a:ext>
            </a:extLst>
          </p:cNvPr>
          <p:cNvSpPr txBox="1"/>
          <p:nvPr/>
        </p:nvSpPr>
        <p:spPr>
          <a:xfrm>
            <a:off x="339164" y="3775634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Ακύρωση εγγραφής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B0904-920D-4279-82EF-B7D19510B7D2}"/>
              </a:ext>
            </a:extLst>
          </p:cNvPr>
          <p:cNvSpPr txBox="1"/>
          <p:nvPr/>
        </p:nvSpPr>
        <p:spPr>
          <a:xfrm>
            <a:off x="7637929" y="2804458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Ολοκλήρωση εγγραφής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8629F-B475-475B-8115-C033464D85B1}"/>
              </a:ext>
            </a:extLst>
          </p:cNvPr>
          <p:cNvSpPr txBox="1"/>
          <p:nvPr/>
        </p:nvSpPr>
        <p:spPr>
          <a:xfrm>
            <a:off x="4716929" y="5762812"/>
            <a:ext cx="20036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SIGN IN FORM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43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3B1332-20DA-4E63-B242-DF206CFA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Λειτουργίες</a:t>
            </a:r>
          </a:p>
        </p:txBody>
      </p:sp>
      <p:pic>
        <p:nvPicPr>
          <p:cNvPr id="4" name="Εικόνα 4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9483B6C3-CB17-4263-B3F5-0F5B54162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56" y="1223683"/>
            <a:ext cx="8131475" cy="4875304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13C0D719-B40F-4DB3-BD30-6CED02FF0670}"/>
              </a:ext>
            </a:extLst>
          </p:cNvPr>
          <p:cNvCxnSpPr/>
          <p:nvPr/>
        </p:nvCxnSpPr>
        <p:spPr>
          <a:xfrm>
            <a:off x="924860" y="3741272"/>
            <a:ext cx="1982693" cy="126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6DB75AD4-CAA6-4195-B36D-6CFBE837F303}"/>
              </a:ext>
            </a:extLst>
          </p:cNvPr>
          <p:cNvCxnSpPr>
            <a:cxnSpLocks/>
          </p:cNvCxnSpPr>
          <p:nvPr/>
        </p:nvCxnSpPr>
        <p:spPr>
          <a:xfrm flipV="1">
            <a:off x="1507565" y="5141259"/>
            <a:ext cx="278204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8C4FC8C0-AA61-4F14-B282-AA401AF26FED}"/>
              </a:ext>
            </a:extLst>
          </p:cNvPr>
          <p:cNvCxnSpPr>
            <a:cxnSpLocks/>
          </p:cNvCxnSpPr>
          <p:nvPr/>
        </p:nvCxnSpPr>
        <p:spPr>
          <a:xfrm flipH="1" flipV="1">
            <a:off x="9608670" y="2190377"/>
            <a:ext cx="1080247" cy="8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1AAA78-5741-4103-B24E-D2ABDD20FE4A}"/>
              </a:ext>
            </a:extLst>
          </p:cNvPr>
          <p:cNvSpPr txBox="1"/>
          <p:nvPr/>
        </p:nvSpPr>
        <p:spPr>
          <a:xfrm>
            <a:off x="9976224" y="3058458"/>
            <a:ext cx="17421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Κουμπι που μας μεταφέρει </a:t>
            </a:r>
            <a:r>
              <a:rPr lang="el-GR"/>
              <a:t>στο About Form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8227F-6296-4393-871B-AEC635A039EA}"/>
              </a:ext>
            </a:extLst>
          </p:cNvPr>
          <p:cNvSpPr txBox="1"/>
          <p:nvPr/>
        </p:nvSpPr>
        <p:spPr>
          <a:xfrm>
            <a:off x="122517" y="3252694"/>
            <a:ext cx="1562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Επεξεργασία στοιχείων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71019-02EC-4658-BCBA-ABD4CA3A407F}"/>
              </a:ext>
            </a:extLst>
          </p:cNvPr>
          <p:cNvSpPr txBox="1"/>
          <p:nvPr/>
        </p:nvSpPr>
        <p:spPr>
          <a:xfrm>
            <a:off x="70223" y="5493870"/>
            <a:ext cx="15479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Αποθήκευση αλλαγών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DF54D-BC03-40C2-BF31-A8C5E8F8E285}"/>
              </a:ext>
            </a:extLst>
          </p:cNvPr>
          <p:cNvSpPr txBox="1"/>
          <p:nvPr/>
        </p:nvSpPr>
        <p:spPr>
          <a:xfrm>
            <a:off x="5000812" y="6143812"/>
            <a:ext cx="19662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PROFILE FORM</a:t>
            </a:r>
          </a:p>
        </p:txBody>
      </p:sp>
    </p:spTree>
    <p:extLst>
      <p:ext uri="{BB962C8B-B14F-4D97-AF65-F5344CB8AC3E}">
        <p14:creationId xmlns:p14="http://schemas.microsoft.com/office/powerpoint/2010/main" val="32203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Ευρεία οθόνη</PresentationFormat>
  <Paragraphs>0</Paragraphs>
  <Slides>15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Ιόν</vt:lpstr>
      <vt:lpstr>Health Partner</vt:lpstr>
      <vt:lpstr>Περιεχόμενα</vt:lpstr>
      <vt:lpstr>Το Health Partner</vt:lpstr>
      <vt:lpstr>Η υπηρεσία που χρησιμοποιεί </vt:lpstr>
      <vt:lpstr>Η υλοποίηση του</vt:lpstr>
      <vt:lpstr>Ο Στόχος</vt:lpstr>
      <vt:lpstr>Λειτουργίες</vt:lpstr>
      <vt:lpstr>Λειτουργίες</vt:lpstr>
      <vt:lpstr>Λειτουργίες</vt:lpstr>
      <vt:lpstr>Λειτουργίες</vt:lpstr>
      <vt:lpstr>Λειτουργίες</vt:lpstr>
      <vt:lpstr>Λειτουργίες</vt:lpstr>
      <vt:lpstr>Λειτουργίες</vt:lpstr>
      <vt:lpstr>Μελλοντική επέκταση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712</cp:revision>
  <dcterms:created xsi:type="dcterms:W3CDTF">2012-08-02T13:11:46Z</dcterms:created>
  <dcterms:modified xsi:type="dcterms:W3CDTF">2018-11-22T19:19:31Z</dcterms:modified>
</cp:coreProperties>
</file>