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2192000" cy="4913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49"/>
    <p:restoredTop sz="94648"/>
  </p:normalViewPr>
  <p:slideViewPr>
    <p:cSldViewPr snapToGrid="0" snapToObjects="1">
      <p:cViewPr>
        <p:scale>
          <a:sx n="24" d="100"/>
          <a:sy n="24" d="100"/>
        </p:scale>
        <p:origin x="2640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4100"/>
            <a:ext cx="9144000" cy="1710561"/>
          </a:xfrm>
        </p:spPr>
        <p:txBody>
          <a:bodyPr anchor="b"/>
          <a:lstStyle>
            <a:lvl1pPr algn="ctr">
              <a:defRPr sz="42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80627"/>
            <a:ext cx="9144000" cy="1186246"/>
          </a:xfrm>
        </p:spPr>
        <p:txBody>
          <a:bodyPr/>
          <a:lstStyle>
            <a:lvl1pPr marL="0" indent="0" algn="ctr">
              <a:buNone/>
              <a:defRPr sz="1719"/>
            </a:lvl1pPr>
            <a:lvl2pPr marL="327538" indent="0" algn="ctr">
              <a:buNone/>
              <a:defRPr sz="1433"/>
            </a:lvl2pPr>
            <a:lvl3pPr marL="655076" indent="0" algn="ctr">
              <a:buNone/>
              <a:defRPr sz="1290"/>
            </a:lvl3pPr>
            <a:lvl4pPr marL="982614" indent="0" algn="ctr">
              <a:buNone/>
              <a:defRPr sz="1146"/>
            </a:lvl4pPr>
            <a:lvl5pPr marL="1310152" indent="0" algn="ctr">
              <a:buNone/>
              <a:defRPr sz="1146"/>
            </a:lvl5pPr>
            <a:lvl6pPr marL="1637690" indent="0" algn="ctr">
              <a:buNone/>
              <a:defRPr sz="1146"/>
            </a:lvl6pPr>
            <a:lvl7pPr marL="1965228" indent="0" algn="ctr">
              <a:buNone/>
              <a:defRPr sz="1146"/>
            </a:lvl7pPr>
            <a:lvl8pPr marL="2292767" indent="0" algn="ctr">
              <a:buNone/>
              <a:defRPr sz="1146"/>
            </a:lvl8pPr>
            <a:lvl9pPr marL="2620305" indent="0" algn="ctr">
              <a:buNone/>
              <a:defRPr sz="114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7EC-E687-2643-AA29-517445C7657D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8A6-AE63-A846-BD83-FC4A900AA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00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7EC-E687-2643-AA29-517445C7657D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8A6-AE63-A846-BD83-FC4A900AA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72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1588"/>
            <a:ext cx="2628900" cy="416380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1588"/>
            <a:ext cx="7734300" cy="416380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7EC-E687-2643-AA29-517445C7657D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8A6-AE63-A846-BD83-FC4A900AA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83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7EC-E687-2643-AA29-517445C7657D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8A6-AE63-A846-BD83-FC4A900AA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32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24917"/>
            <a:ext cx="10515600" cy="2043801"/>
          </a:xfrm>
        </p:spPr>
        <p:txBody>
          <a:bodyPr anchor="b"/>
          <a:lstStyle>
            <a:lvl1pPr>
              <a:defRPr sz="42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88053"/>
            <a:ext cx="10515600" cy="1074787"/>
          </a:xfrm>
        </p:spPr>
        <p:txBody>
          <a:bodyPr/>
          <a:lstStyle>
            <a:lvl1pPr marL="0" indent="0">
              <a:buNone/>
              <a:defRPr sz="1719">
                <a:solidFill>
                  <a:schemeClr val="tx1">
                    <a:tint val="75000"/>
                  </a:schemeClr>
                </a:solidFill>
              </a:defRPr>
            </a:lvl1pPr>
            <a:lvl2pPr marL="327538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2pPr>
            <a:lvl3pPr marL="655076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3pPr>
            <a:lvl4pPr marL="982614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4pPr>
            <a:lvl5pPr marL="1310152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5pPr>
            <a:lvl6pPr marL="1637690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6pPr>
            <a:lvl7pPr marL="1965228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7pPr>
            <a:lvl8pPr marL="2292767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8pPr>
            <a:lvl9pPr marL="2620305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7EC-E687-2643-AA29-517445C7657D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8A6-AE63-A846-BD83-FC4A900AA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3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7942"/>
            <a:ext cx="5181600" cy="3117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7942"/>
            <a:ext cx="5181600" cy="3117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7EC-E687-2643-AA29-517445C7657D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8A6-AE63-A846-BD83-FC4A900AA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47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1589"/>
            <a:ext cx="10515600" cy="94968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04444"/>
            <a:ext cx="5157787" cy="590280"/>
          </a:xfrm>
        </p:spPr>
        <p:txBody>
          <a:bodyPr anchor="b"/>
          <a:lstStyle>
            <a:lvl1pPr marL="0" indent="0">
              <a:buNone/>
              <a:defRPr sz="1719" b="1"/>
            </a:lvl1pPr>
            <a:lvl2pPr marL="327538" indent="0">
              <a:buNone/>
              <a:defRPr sz="1433" b="1"/>
            </a:lvl2pPr>
            <a:lvl3pPr marL="655076" indent="0">
              <a:buNone/>
              <a:defRPr sz="1290" b="1"/>
            </a:lvl3pPr>
            <a:lvl4pPr marL="982614" indent="0">
              <a:buNone/>
              <a:defRPr sz="1146" b="1"/>
            </a:lvl4pPr>
            <a:lvl5pPr marL="1310152" indent="0">
              <a:buNone/>
              <a:defRPr sz="1146" b="1"/>
            </a:lvl5pPr>
            <a:lvl6pPr marL="1637690" indent="0">
              <a:buNone/>
              <a:defRPr sz="1146" b="1"/>
            </a:lvl6pPr>
            <a:lvl7pPr marL="1965228" indent="0">
              <a:buNone/>
              <a:defRPr sz="1146" b="1"/>
            </a:lvl7pPr>
            <a:lvl8pPr marL="2292767" indent="0">
              <a:buNone/>
              <a:defRPr sz="1146" b="1"/>
            </a:lvl8pPr>
            <a:lvl9pPr marL="2620305" indent="0">
              <a:buNone/>
              <a:defRPr sz="114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94724"/>
            <a:ext cx="5157787" cy="26397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04444"/>
            <a:ext cx="5183188" cy="590280"/>
          </a:xfrm>
        </p:spPr>
        <p:txBody>
          <a:bodyPr anchor="b"/>
          <a:lstStyle>
            <a:lvl1pPr marL="0" indent="0">
              <a:buNone/>
              <a:defRPr sz="1719" b="1"/>
            </a:lvl1pPr>
            <a:lvl2pPr marL="327538" indent="0">
              <a:buNone/>
              <a:defRPr sz="1433" b="1"/>
            </a:lvl2pPr>
            <a:lvl3pPr marL="655076" indent="0">
              <a:buNone/>
              <a:defRPr sz="1290" b="1"/>
            </a:lvl3pPr>
            <a:lvl4pPr marL="982614" indent="0">
              <a:buNone/>
              <a:defRPr sz="1146" b="1"/>
            </a:lvl4pPr>
            <a:lvl5pPr marL="1310152" indent="0">
              <a:buNone/>
              <a:defRPr sz="1146" b="1"/>
            </a:lvl5pPr>
            <a:lvl6pPr marL="1637690" indent="0">
              <a:buNone/>
              <a:defRPr sz="1146" b="1"/>
            </a:lvl6pPr>
            <a:lvl7pPr marL="1965228" indent="0">
              <a:buNone/>
              <a:defRPr sz="1146" b="1"/>
            </a:lvl7pPr>
            <a:lvl8pPr marL="2292767" indent="0">
              <a:buNone/>
              <a:defRPr sz="1146" b="1"/>
            </a:lvl8pPr>
            <a:lvl9pPr marL="2620305" indent="0">
              <a:buNone/>
              <a:defRPr sz="114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94724"/>
            <a:ext cx="5183188" cy="263976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7EC-E687-2643-AA29-517445C7657D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8A6-AE63-A846-BD83-FC4A900AA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7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7EC-E687-2643-AA29-517445C7657D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8A6-AE63-A846-BD83-FC4A900AA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4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7EC-E687-2643-AA29-517445C7657D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8A6-AE63-A846-BD83-FC4A900AA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48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7554"/>
            <a:ext cx="3932237" cy="1146440"/>
          </a:xfrm>
        </p:spPr>
        <p:txBody>
          <a:bodyPr anchor="b"/>
          <a:lstStyle>
            <a:lvl1pPr>
              <a:defRPr sz="229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07426"/>
            <a:ext cx="6172200" cy="3491637"/>
          </a:xfrm>
        </p:spPr>
        <p:txBody>
          <a:bodyPr/>
          <a:lstStyle>
            <a:lvl1pPr>
              <a:defRPr sz="2292"/>
            </a:lvl1pPr>
            <a:lvl2pPr>
              <a:defRPr sz="2006"/>
            </a:lvl2pPr>
            <a:lvl3pPr>
              <a:defRPr sz="1719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73994"/>
            <a:ext cx="3932237" cy="2730756"/>
          </a:xfrm>
        </p:spPr>
        <p:txBody>
          <a:bodyPr/>
          <a:lstStyle>
            <a:lvl1pPr marL="0" indent="0">
              <a:buNone/>
              <a:defRPr sz="1146"/>
            </a:lvl1pPr>
            <a:lvl2pPr marL="327538" indent="0">
              <a:buNone/>
              <a:defRPr sz="1003"/>
            </a:lvl2pPr>
            <a:lvl3pPr marL="655076" indent="0">
              <a:buNone/>
              <a:defRPr sz="860"/>
            </a:lvl3pPr>
            <a:lvl4pPr marL="982614" indent="0">
              <a:buNone/>
              <a:defRPr sz="716"/>
            </a:lvl4pPr>
            <a:lvl5pPr marL="1310152" indent="0">
              <a:buNone/>
              <a:defRPr sz="716"/>
            </a:lvl5pPr>
            <a:lvl6pPr marL="1637690" indent="0">
              <a:buNone/>
              <a:defRPr sz="716"/>
            </a:lvl6pPr>
            <a:lvl7pPr marL="1965228" indent="0">
              <a:buNone/>
              <a:defRPr sz="716"/>
            </a:lvl7pPr>
            <a:lvl8pPr marL="2292767" indent="0">
              <a:buNone/>
              <a:defRPr sz="716"/>
            </a:lvl8pPr>
            <a:lvl9pPr marL="2620305" indent="0">
              <a:buNone/>
              <a:defRPr sz="71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7EC-E687-2643-AA29-517445C7657D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8A6-AE63-A846-BD83-FC4A900AA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30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7554"/>
            <a:ext cx="3932237" cy="1146440"/>
          </a:xfrm>
        </p:spPr>
        <p:txBody>
          <a:bodyPr anchor="b"/>
          <a:lstStyle>
            <a:lvl1pPr>
              <a:defRPr sz="229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07426"/>
            <a:ext cx="6172200" cy="3491637"/>
          </a:xfrm>
        </p:spPr>
        <p:txBody>
          <a:bodyPr anchor="t"/>
          <a:lstStyle>
            <a:lvl1pPr marL="0" indent="0">
              <a:buNone/>
              <a:defRPr sz="2292"/>
            </a:lvl1pPr>
            <a:lvl2pPr marL="327538" indent="0">
              <a:buNone/>
              <a:defRPr sz="2006"/>
            </a:lvl2pPr>
            <a:lvl3pPr marL="655076" indent="0">
              <a:buNone/>
              <a:defRPr sz="1719"/>
            </a:lvl3pPr>
            <a:lvl4pPr marL="982614" indent="0">
              <a:buNone/>
              <a:defRPr sz="1433"/>
            </a:lvl4pPr>
            <a:lvl5pPr marL="1310152" indent="0">
              <a:buNone/>
              <a:defRPr sz="1433"/>
            </a:lvl5pPr>
            <a:lvl6pPr marL="1637690" indent="0">
              <a:buNone/>
              <a:defRPr sz="1433"/>
            </a:lvl6pPr>
            <a:lvl7pPr marL="1965228" indent="0">
              <a:buNone/>
              <a:defRPr sz="1433"/>
            </a:lvl7pPr>
            <a:lvl8pPr marL="2292767" indent="0">
              <a:buNone/>
              <a:defRPr sz="1433"/>
            </a:lvl8pPr>
            <a:lvl9pPr marL="2620305" indent="0">
              <a:buNone/>
              <a:defRPr sz="143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73994"/>
            <a:ext cx="3932237" cy="2730756"/>
          </a:xfrm>
        </p:spPr>
        <p:txBody>
          <a:bodyPr/>
          <a:lstStyle>
            <a:lvl1pPr marL="0" indent="0">
              <a:buNone/>
              <a:defRPr sz="1146"/>
            </a:lvl1pPr>
            <a:lvl2pPr marL="327538" indent="0">
              <a:buNone/>
              <a:defRPr sz="1003"/>
            </a:lvl2pPr>
            <a:lvl3pPr marL="655076" indent="0">
              <a:buNone/>
              <a:defRPr sz="860"/>
            </a:lvl3pPr>
            <a:lvl4pPr marL="982614" indent="0">
              <a:buNone/>
              <a:defRPr sz="716"/>
            </a:lvl4pPr>
            <a:lvl5pPr marL="1310152" indent="0">
              <a:buNone/>
              <a:defRPr sz="716"/>
            </a:lvl5pPr>
            <a:lvl6pPr marL="1637690" indent="0">
              <a:buNone/>
              <a:defRPr sz="716"/>
            </a:lvl6pPr>
            <a:lvl7pPr marL="1965228" indent="0">
              <a:buNone/>
              <a:defRPr sz="716"/>
            </a:lvl7pPr>
            <a:lvl8pPr marL="2292767" indent="0">
              <a:buNone/>
              <a:defRPr sz="716"/>
            </a:lvl8pPr>
            <a:lvl9pPr marL="2620305" indent="0">
              <a:buNone/>
              <a:defRPr sz="71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77EC-E687-2643-AA29-517445C7657D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08A6-AE63-A846-BD83-FC4A900AA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74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1589"/>
            <a:ext cx="10515600" cy="949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7942"/>
            <a:ext cx="10515600" cy="3117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553914"/>
            <a:ext cx="2743200" cy="2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77EC-E687-2643-AA29-517445C7657D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553914"/>
            <a:ext cx="4114800" cy="2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553914"/>
            <a:ext cx="2743200" cy="2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08A6-AE63-A846-BD83-FC4A900AA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08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55076" rtl="0" eaLnBrk="1" latinLnBrk="0" hangingPunct="1">
        <a:lnSpc>
          <a:spcPct val="90000"/>
        </a:lnSpc>
        <a:spcBef>
          <a:spcPct val="0"/>
        </a:spcBef>
        <a:buNone/>
        <a:defRPr kumimoji="1" sz="31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769" indent="-163769" algn="l" defTabSz="655076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kumimoji="1"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491307" indent="-163769" algn="l" defTabSz="655076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719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indent="-163769" algn="l" defTabSz="655076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433" kern="1200">
          <a:solidFill>
            <a:schemeClr val="tx1"/>
          </a:solidFill>
          <a:latin typeface="+mn-lt"/>
          <a:ea typeface="+mn-ea"/>
          <a:cs typeface="+mn-cs"/>
        </a:defRPr>
      </a:lvl3pPr>
      <a:lvl4pPr marL="1146383" indent="-163769" algn="l" defTabSz="655076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473921" indent="-163769" algn="l" defTabSz="655076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801459" indent="-163769" algn="l" defTabSz="655076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2128998" indent="-163769" algn="l" defTabSz="655076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456536" indent="-163769" algn="l" defTabSz="655076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784074" indent="-163769" algn="l" defTabSz="655076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5076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1pPr>
      <a:lvl2pPr marL="327538" algn="l" defTabSz="655076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2pPr>
      <a:lvl3pPr marL="655076" algn="l" defTabSz="655076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3pPr>
      <a:lvl4pPr marL="982614" algn="l" defTabSz="655076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310152" algn="l" defTabSz="655076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637690" algn="l" defTabSz="655076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1965228" algn="l" defTabSz="655076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292767" algn="l" defTabSz="655076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620305" algn="l" defTabSz="655076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EAFD4-7CAF-D249-9791-8850A428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192F4534-0875-D841-8D26-C2FF28A08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11604" cy="4913313"/>
          </a:xfrm>
        </p:spPr>
      </p:pic>
      <p:sp>
        <p:nvSpPr>
          <p:cNvPr id="16" name="円/楕円 15">
            <a:extLst>
              <a:ext uri="{FF2B5EF4-FFF2-40B4-BE49-F238E27FC236}">
                <a16:creationId xmlns:a16="http://schemas.microsoft.com/office/drawing/2014/main" id="{4F1BBEF1-FFD7-6C4D-9263-560EBCB94965}"/>
              </a:ext>
            </a:extLst>
          </p:cNvPr>
          <p:cNvSpPr/>
          <p:nvPr/>
        </p:nvSpPr>
        <p:spPr>
          <a:xfrm>
            <a:off x="4880176" y="130709"/>
            <a:ext cx="449143" cy="4491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Century" panose="02040604050505020304" pitchFamily="18" charset="0"/>
              </a:rPr>
              <a:t>a</a:t>
            </a: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EC4CEB7E-5695-D241-A271-326CBFFD77E3}"/>
              </a:ext>
            </a:extLst>
          </p:cNvPr>
          <p:cNvSpPr/>
          <p:nvPr/>
        </p:nvSpPr>
        <p:spPr>
          <a:xfrm>
            <a:off x="8831957" y="146635"/>
            <a:ext cx="449143" cy="4491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Century" panose="02040604050505020304" pitchFamily="18" charset="0"/>
              </a:rPr>
              <a:t>b</a:t>
            </a: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F030E3E-1F3B-DD46-A771-76D342277453}"/>
              </a:ext>
            </a:extLst>
          </p:cNvPr>
          <p:cNvSpPr/>
          <p:nvPr/>
        </p:nvSpPr>
        <p:spPr>
          <a:xfrm>
            <a:off x="11463369" y="1983041"/>
            <a:ext cx="449143" cy="4491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Century" panose="02040604050505020304" pitchFamily="18" charset="0"/>
              </a:rPr>
              <a:t>c</a:t>
            </a: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3488F1C-28DC-3B40-B8EE-0ED8FA1A317D}"/>
              </a:ext>
            </a:extLst>
          </p:cNvPr>
          <p:cNvSpPr/>
          <p:nvPr/>
        </p:nvSpPr>
        <p:spPr>
          <a:xfrm>
            <a:off x="4880175" y="1255957"/>
            <a:ext cx="449143" cy="4491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Century" panose="02040604050505020304" pitchFamily="18" charset="0"/>
              </a:rPr>
              <a:t>d</a:t>
            </a: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3AB27AD4-A163-3D46-AEFA-32A95A020734}"/>
              </a:ext>
            </a:extLst>
          </p:cNvPr>
          <p:cNvSpPr/>
          <p:nvPr/>
        </p:nvSpPr>
        <p:spPr>
          <a:xfrm>
            <a:off x="8831958" y="4003534"/>
            <a:ext cx="449143" cy="44914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Century" panose="02040604050505020304" pitchFamily="18" charset="0"/>
              </a:rPr>
              <a:t>e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3F4FE0F-9781-CC43-96A0-3E2BF59F0BFB}"/>
              </a:ext>
            </a:extLst>
          </p:cNvPr>
          <p:cNvSpPr/>
          <p:nvPr/>
        </p:nvSpPr>
        <p:spPr>
          <a:xfrm>
            <a:off x="45720" y="45720"/>
            <a:ext cx="5515429" cy="1074057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2A8C8D6-7E3D-9A4A-A34B-451975920431}"/>
              </a:ext>
            </a:extLst>
          </p:cNvPr>
          <p:cNvSpPr/>
          <p:nvPr/>
        </p:nvSpPr>
        <p:spPr>
          <a:xfrm>
            <a:off x="45719" y="1118985"/>
            <a:ext cx="5515429" cy="375505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796E734-C43C-3942-86A6-DE6B1B13A408}"/>
              </a:ext>
            </a:extLst>
          </p:cNvPr>
          <p:cNvSpPr/>
          <p:nvPr/>
        </p:nvSpPr>
        <p:spPr>
          <a:xfrm>
            <a:off x="5553891" y="40720"/>
            <a:ext cx="4027716" cy="3889639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347FB19-608D-EB4E-92C0-8853782A5271}"/>
              </a:ext>
            </a:extLst>
          </p:cNvPr>
          <p:cNvSpPr/>
          <p:nvPr/>
        </p:nvSpPr>
        <p:spPr>
          <a:xfrm>
            <a:off x="9581606" y="38222"/>
            <a:ext cx="2564673" cy="3889639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4AF9CF7-4319-E04B-A63B-0AB876C5FEE6}"/>
              </a:ext>
            </a:extLst>
          </p:cNvPr>
          <p:cNvSpPr/>
          <p:nvPr/>
        </p:nvSpPr>
        <p:spPr>
          <a:xfrm>
            <a:off x="5553889" y="3927860"/>
            <a:ext cx="4034975" cy="953679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67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72827"/>
      </a:dk1>
      <a:lt1>
        <a:srgbClr val="F7F4ED"/>
      </a:lt1>
      <a:dk2>
        <a:srgbClr val="EDEAE2"/>
      </a:dk2>
      <a:lt2>
        <a:srgbClr val="F1EFE7"/>
      </a:lt2>
      <a:accent1>
        <a:srgbClr val="896C4B"/>
      </a:accent1>
      <a:accent2>
        <a:srgbClr val="BA424B"/>
      </a:accent2>
      <a:accent3>
        <a:srgbClr val="451300"/>
      </a:accent3>
      <a:accent4>
        <a:srgbClr val="1A1B1A"/>
      </a:accent4>
      <a:accent5>
        <a:srgbClr val="F1EFE7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5</Words>
  <Application>Microsoft Macintosh PowerPoint</Application>
  <PresentationFormat>ユーザー設定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T20210099857</dc:creator>
  <cp:lastModifiedBy>T20210099857</cp:lastModifiedBy>
  <cp:revision>4</cp:revision>
  <dcterms:created xsi:type="dcterms:W3CDTF">2021-07-23T02:57:39Z</dcterms:created>
  <dcterms:modified xsi:type="dcterms:W3CDTF">2021-07-23T04:18:47Z</dcterms:modified>
</cp:coreProperties>
</file>