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7102475" cy="93884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jRFjkywa/3/Xf4fTbdjDFBOyjB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7739" cy="471054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3092" y="0"/>
            <a:ext cx="3077739" cy="471054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735013" y="1173163"/>
            <a:ext cx="5632450" cy="31686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7100" lIns="94225" spcFirstLastPara="1" rIns="94225" wrap="square" tIns="47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 txBox="1"/>
          <p:nvPr>
            <p:ph idx="12" type="sldNum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  <a:noFill/>
          <a:ln>
            <a:noFill/>
          </a:ln>
        </p:spPr>
        <p:txBody>
          <a:bodyPr anchorCtr="0" anchor="b" bIns="47100" lIns="94225" spcFirstLastPara="1" rIns="94225" wrap="square" tIns="471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5"/>
          <p:cNvSpPr txBox="1"/>
          <p:nvPr>
            <p:ph type="ctrTitle"/>
          </p:nvPr>
        </p:nvSpPr>
        <p:spPr>
          <a:xfrm>
            <a:off x="1524000" y="176098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5"/>
          <p:cNvSpPr txBox="1"/>
          <p:nvPr>
            <p:ph idx="1" type="subTitle"/>
          </p:nvPr>
        </p:nvSpPr>
        <p:spPr>
          <a:xfrm>
            <a:off x="1524000" y="415358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cxnSp>
        <p:nvCxnSpPr>
          <p:cNvPr id="21" name="Google Shape;21;p55"/>
          <p:cNvCxnSpPr/>
          <p:nvPr/>
        </p:nvCxnSpPr>
        <p:spPr>
          <a:xfrm>
            <a:off x="1060174" y="1213981"/>
            <a:ext cx="11131826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" name="Google Shape;22;p55"/>
          <p:cNvSpPr txBox="1"/>
          <p:nvPr>
            <p:ph idx="10" type="dt"/>
          </p:nvPr>
        </p:nvSpPr>
        <p:spPr>
          <a:xfrm>
            <a:off x="141929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5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6"/>
          <p:cNvSpPr txBox="1"/>
          <p:nvPr>
            <p:ph type="title"/>
          </p:nvPr>
        </p:nvSpPr>
        <p:spPr>
          <a:xfrm>
            <a:off x="1418771" y="292556"/>
            <a:ext cx="10515600" cy="848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6"/>
          <p:cNvSpPr txBox="1"/>
          <p:nvPr>
            <p:ph idx="1" type="body"/>
          </p:nvPr>
        </p:nvSpPr>
        <p:spPr>
          <a:xfrm>
            <a:off x="838199" y="1520831"/>
            <a:ext cx="1109617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6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7"/>
          <p:cNvSpPr txBox="1"/>
          <p:nvPr>
            <p:ph type="title"/>
          </p:nvPr>
        </p:nvSpPr>
        <p:spPr>
          <a:xfrm>
            <a:off x="831850" y="153557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7"/>
          <p:cNvSpPr txBox="1"/>
          <p:nvPr>
            <p:ph idx="1" type="body"/>
          </p:nvPr>
        </p:nvSpPr>
        <p:spPr>
          <a:xfrm>
            <a:off x="831850" y="44878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57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7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0"/>
          <p:cNvSpPr txBox="1"/>
          <p:nvPr>
            <p:ph type="title"/>
          </p:nvPr>
        </p:nvSpPr>
        <p:spPr>
          <a:xfrm>
            <a:off x="1317171" y="365126"/>
            <a:ext cx="10515600" cy="7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0"/>
          <p:cNvSpPr txBox="1"/>
          <p:nvPr>
            <p:ph idx="1" type="body"/>
          </p:nvPr>
        </p:nvSpPr>
        <p:spPr>
          <a:xfrm>
            <a:off x="838200" y="1564373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60"/>
          <p:cNvSpPr txBox="1"/>
          <p:nvPr>
            <p:ph idx="2" type="body"/>
          </p:nvPr>
        </p:nvSpPr>
        <p:spPr>
          <a:xfrm>
            <a:off x="6172200" y="1564373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60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0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1"/>
          <p:cNvSpPr txBox="1"/>
          <p:nvPr>
            <p:ph type="title"/>
          </p:nvPr>
        </p:nvSpPr>
        <p:spPr>
          <a:xfrm>
            <a:off x="1375230" y="365126"/>
            <a:ext cx="10515600" cy="8488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1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1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2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2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3"/>
          <p:cNvSpPr txBox="1"/>
          <p:nvPr>
            <p:ph type="title"/>
          </p:nvPr>
        </p:nvSpPr>
        <p:spPr>
          <a:xfrm>
            <a:off x="839788" y="1327148"/>
            <a:ext cx="3932237" cy="10495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3"/>
          <p:cNvSpPr txBox="1"/>
          <p:nvPr>
            <p:ph idx="1" type="body"/>
          </p:nvPr>
        </p:nvSpPr>
        <p:spPr>
          <a:xfrm>
            <a:off x="5183188" y="1306733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0" name="Google Shape;50;p63"/>
          <p:cNvSpPr txBox="1"/>
          <p:nvPr>
            <p:ph idx="2" type="body"/>
          </p:nvPr>
        </p:nvSpPr>
        <p:spPr>
          <a:xfrm>
            <a:off x="839788" y="2376708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63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3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4"/>
          <p:cNvSpPr txBox="1"/>
          <p:nvPr>
            <p:ph type="title"/>
          </p:nvPr>
        </p:nvSpPr>
        <p:spPr>
          <a:xfrm>
            <a:off x="839788" y="463826"/>
            <a:ext cx="4156282" cy="15935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64"/>
          <p:cNvSpPr txBox="1"/>
          <p:nvPr>
            <p:ph idx="1" type="body"/>
          </p:nvPr>
        </p:nvSpPr>
        <p:spPr>
          <a:xfrm>
            <a:off x="839788" y="2073182"/>
            <a:ext cx="4156282" cy="3795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64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4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4"/>
          <p:cNvSpPr txBox="1"/>
          <p:nvPr>
            <p:ph type="title"/>
          </p:nvPr>
        </p:nvSpPr>
        <p:spPr>
          <a:xfrm>
            <a:off x="1201056" y="365125"/>
            <a:ext cx="10515600" cy="73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4"/>
          <p:cNvSpPr txBox="1"/>
          <p:nvPr>
            <p:ph idx="10" type="dt"/>
          </p:nvPr>
        </p:nvSpPr>
        <p:spPr>
          <a:xfrm>
            <a:off x="97972" y="6475618"/>
            <a:ext cx="12802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4"/>
          <p:cNvSpPr txBox="1"/>
          <p:nvPr>
            <p:ph idx="12" type="sldNum"/>
          </p:nvPr>
        </p:nvSpPr>
        <p:spPr>
          <a:xfrm>
            <a:off x="11353800" y="6475618"/>
            <a:ext cx="76925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" name="Google Shape;14;p54"/>
          <p:cNvCxnSpPr/>
          <p:nvPr/>
        </p:nvCxnSpPr>
        <p:spPr>
          <a:xfrm>
            <a:off x="1060174" y="1213981"/>
            <a:ext cx="11131826" cy="0"/>
          </a:xfrm>
          <a:prstGeom prst="straightConnector1">
            <a:avLst/>
          </a:prstGeom>
          <a:noFill/>
          <a:ln cap="flat" cmpd="sng" w="508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" name="Google Shape;15;p54"/>
          <p:cNvCxnSpPr/>
          <p:nvPr/>
        </p:nvCxnSpPr>
        <p:spPr>
          <a:xfrm flipH="1" rot="10800000">
            <a:off x="16546" y="6412157"/>
            <a:ext cx="12175454" cy="16553"/>
          </a:xfrm>
          <a:prstGeom prst="straightConnector1">
            <a:avLst/>
          </a:prstGeom>
          <a:noFill/>
          <a:ln cap="flat" cmpd="sng" w="50800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" name="Google Shape;16;p54"/>
          <p:cNvSpPr txBox="1"/>
          <p:nvPr/>
        </p:nvSpPr>
        <p:spPr>
          <a:xfrm>
            <a:off x="1734458" y="6459638"/>
            <a:ext cx="914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Copyright © </a:t>
            </a:r>
            <a:r>
              <a:rPr b="0" i="0" lang="en-US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Anthony and Guy Casablanca</a:t>
            </a:r>
            <a:r>
              <a:rPr b="1" i="0" lang="en-US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For the exclusive use by </a:t>
            </a:r>
            <a:r>
              <a:rPr b="1" i="0" lang="en-US" sz="105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Grief</a:t>
            </a:r>
            <a:r>
              <a:rPr b="1" i="0" lang="en-US" sz="105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Leaders</a:t>
            </a:r>
            <a:r>
              <a:rPr b="1" baseline="30000" i="0" lang="en-US" sz="105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r>
              <a:rPr b="0" i="0" lang="en-US" sz="105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with no reproduction or distribution permitted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5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90180"/>
            <a:ext cx="1101813" cy="883857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idx="1" type="subTitle"/>
          </p:nvPr>
        </p:nvSpPr>
        <p:spPr>
          <a:xfrm>
            <a:off x="1524000" y="4153580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2020-03-24T14:41:32Z</dcterms:created>
  <dc:creator>Anthony Casablanca</dc:creator>
</cp:coreProperties>
</file>