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3" r:id="rId4"/>
    <p:sldId id="260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>
        <p:scale>
          <a:sx n="66" d="100"/>
          <a:sy n="66" d="100"/>
        </p:scale>
        <p:origin x="858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2698" y="1515980"/>
            <a:ext cx="8791575" cy="1380374"/>
          </a:xfrm>
        </p:spPr>
        <p:txBody>
          <a:bodyPr/>
          <a:lstStyle/>
          <a:p>
            <a:r>
              <a:rPr lang="en-US" b="1" u="sng" dirty="0" smtClean="0">
                <a:solidFill>
                  <a:srgbClr val="00B0F0"/>
                </a:solidFill>
              </a:rPr>
              <a:t>HYBRID WHEELCHAIR</a:t>
            </a:r>
            <a:endParaRPr lang="en-US" b="1" u="sng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0720" y="3446086"/>
            <a:ext cx="2767765" cy="2100471"/>
          </a:xfrm>
        </p:spPr>
        <p:txBody>
          <a:bodyPr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GROUP MEMBERS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MIRZA TAIMOOR BAIG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FAREEHA SIDDIQUI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MUHAMMAD USMAN NIZAMI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SAADAT HUSSAIN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103392" y="5398921"/>
            <a:ext cx="276776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SUPERVISOR: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Dr. </a:t>
            </a:r>
            <a:r>
              <a:rPr lang="en-US" dirty="0" err="1" smtClean="0">
                <a:solidFill>
                  <a:schemeClr val="tx1"/>
                </a:solidFill>
              </a:rPr>
              <a:t>rizwan</a:t>
            </a:r>
            <a:r>
              <a:rPr lang="en-US" dirty="0" smtClean="0">
                <a:solidFill>
                  <a:schemeClr val="tx1"/>
                </a:solidFill>
              </a:rPr>
              <a:t> Iqbal</a:t>
            </a:r>
          </a:p>
        </p:txBody>
      </p:sp>
    </p:spTree>
    <p:extLst>
      <p:ext uri="{BB962C8B-B14F-4D97-AF65-F5344CB8AC3E}">
        <p14:creationId xmlns:p14="http://schemas.microsoft.com/office/powerpoint/2010/main" val="320822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architecture and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6" b="4856"/>
          <a:stretch/>
        </p:blipFill>
        <p:spPr bwMode="auto">
          <a:xfrm>
            <a:off x="1391255" y="1695695"/>
            <a:ext cx="9204159" cy="46664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240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025" y="131289"/>
            <a:ext cx="9905998" cy="1143719"/>
          </a:xfrm>
        </p:spPr>
        <p:txBody>
          <a:bodyPr/>
          <a:lstStyle/>
          <a:p>
            <a:r>
              <a:rPr lang="en-US" dirty="0" smtClean="0"/>
              <a:t>Hardware connections</a:t>
            </a:r>
            <a:endParaRPr lang="en-US" dirty="0"/>
          </a:p>
        </p:txBody>
      </p:sp>
      <p:pic>
        <p:nvPicPr>
          <p:cNvPr id="4" name="Content Placeholder 3" descr="Description: Image result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05" y="1609859"/>
            <a:ext cx="10522039" cy="50098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60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1020" y="1852387"/>
            <a:ext cx="5126517" cy="4668290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r>
              <a:rPr lang="en-US" sz="5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Our Hardware </a:t>
            </a:r>
            <a:endParaRPr lang="en-US" sz="5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No hardware complexity.</a:t>
            </a:r>
          </a:p>
          <a:p>
            <a:pPr lvl="0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Smaller size of hardware.</a:t>
            </a:r>
          </a:p>
          <a:p>
            <a:pPr lvl="0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Three hardware components.</a:t>
            </a:r>
          </a:p>
          <a:p>
            <a:pPr lvl="0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very  easier hardware program.</a:t>
            </a:r>
          </a:p>
          <a:p>
            <a:pPr marL="0" indent="0">
              <a:buNone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lvl="0" indent="0">
              <a:buNone/>
            </a:pPr>
            <a:r>
              <a:rPr lang="en-US" sz="5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Our Software </a:t>
            </a:r>
            <a:endParaRPr lang="en-US" sz="5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Very  easier software  program.</a:t>
            </a:r>
          </a:p>
          <a:p>
            <a:pPr lvl="0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Smaller size of  software program.</a:t>
            </a:r>
          </a:p>
          <a:p>
            <a:pPr lvl="0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Software installation and downloading is easier.</a:t>
            </a:r>
          </a:p>
          <a:p>
            <a:pPr lvl="0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Voice recognition based software  program.</a:t>
            </a:r>
          </a:p>
          <a:p>
            <a:pPr marL="0" indent="0">
              <a:buNone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52387"/>
            <a:ext cx="5225603" cy="4668290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r>
              <a:rPr lang="en-US" sz="5500" b="1" u="sng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Higher hardware complexity.</a:t>
            </a:r>
          </a:p>
          <a:p>
            <a:pPr lvl="0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Larger size of hardware.</a:t>
            </a:r>
          </a:p>
          <a:p>
            <a:pPr lvl="0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More hardware components.</a:t>
            </a:r>
          </a:p>
          <a:p>
            <a:pPr lvl="0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More complex hardware program.</a:t>
            </a:r>
          </a:p>
          <a:p>
            <a:pPr marL="0" indent="0">
              <a:buNone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lvl="0" indent="0">
              <a:buNone/>
            </a:pPr>
            <a:r>
              <a:rPr lang="en-US" sz="5500" b="1" u="sng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More complex software  program.</a:t>
            </a:r>
          </a:p>
          <a:p>
            <a:pPr lvl="0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Larger size of  software program.</a:t>
            </a:r>
          </a:p>
          <a:p>
            <a:pPr lvl="0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Software installation and downloading is complex.</a:t>
            </a:r>
          </a:p>
          <a:p>
            <a:pPr marL="0" indent="0">
              <a:buNone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123326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comparison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30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comparison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1700011"/>
            <a:ext cx="4878391" cy="409118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Our Mechanical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Easier way to  insert motors  in wheelchair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 chain mechanism.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 gear box mechanism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Our Another Advantages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Lighter weight. 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Cost is very low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00011"/>
            <a:ext cx="4875210" cy="409118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Mechanical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Complex way to insert motors  in wheelchair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Yes chain mechanism.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Yes gear box mechanism.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Another </a:t>
            </a: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Cost is very high. </a:t>
            </a:r>
          </a:p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Heavier weight.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9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2292439"/>
            <a:ext cx="9906001" cy="3863662"/>
          </a:xfrm>
        </p:spPr>
        <p:txBody>
          <a:bodyPr/>
          <a:lstStyle/>
          <a:p>
            <a:r>
              <a:rPr lang="en-US" dirty="0" smtClean="0"/>
              <a:t>Research based.</a:t>
            </a:r>
          </a:p>
          <a:p>
            <a:r>
              <a:rPr lang="en-US" dirty="0" smtClean="0"/>
              <a:t>Scientific Calculation successfully with results.</a:t>
            </a:r>
          </a:p>
          <a:p>
            <a:r>
              <a:rPr lang="en-US" dirty="0" smtClean="0"/>
              <a:t>Wheelchair can be operated by Urdu language. </a:t>
            </a:r>
          </a:p>
          <a:p>
            <a:pPr marL="0" indent="0">
              <a:buNone/>
            </a:pPr>
            <a:r>
              <a:rPr lang="en-US" sz="2800" u="sng" dirty="0" smtClean="0"/>
              <a:t>Future work</a:t>
            </a:r>
          </a:p>
          <a:p>
            <a:r>
              <a:rPr lang="en-US" dirty="0" smtClean="0"/>
              <a:t>Obstacle avoidance(distance sensor).</a:t>
            </a:r>
          </a:p>
          <a:p>
            <a:r>
              <a:rPr lang="en-US" dirty="0" smtClean="0"/>
              <a:t>Brain Computer Interface(Brain sensor).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Practical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0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Introduction</a:t>
            </a:r>
          </a:p>
          <a:p>
            <a:r>
              <a:rPr lang="en-US" sz="3200" dirty="0" smtClean="0"/>
              <a:t>Project Architecture And Design</a:t>
            </a:r>
          </a:p>
          <a:p>
            <a:r>
              <a:rPr lang="en-US" sz="3200" dirty="0" smtClean="0"/>
              <a:t>Block Diagrams </a:t>
            </a:r>
          </a:p>
          <a:p>
            <a:r>
              <a:rPr lang="en-US" sz="3200" dirty="0" smtClean="0"/>
              <a:t>Hardware Connections</a:t>
            </a:r>
          </a:p>
          <a:p>
            <a:r>
              <a:rPr lang="en-US" sz="3200" dirty="0" smtClean="0"/>
              <a:t>Comparison</a:t>
            </a:r>
          </a:p>
          <a:p>
            <a:r>
              <a:rPr lang="en-US" sz="3200" dirty="0" smtClean="0"/>
              <a:t>Practical Demonstration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3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55" y="2053698"/>
            <a:ext cx="3426199" cy="3889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007" y="2053698"/>
            <a:ext cx="3457575" cy="388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1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that are used in 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Android supportive Mobile phones (1 unit)</a:t>
            </a:r>
          </a:p>
          <a:p>
            <a:pPr lvl="0"/>
            <a:r>
              <a:rPr lang="en-US" dirty="0" smtClean="0"/>
              <a:t>Wheel </a:t>
            </a:r>
            <a:r>
              <a:rPr lang="en-US" dirty="0"/>
              <a:t>Chair (1 unit)</a:t>
            </a:r>
          </a:p>
          <a:p>
            <a:pPr lvl="0"/>
            <a:r>
              <a:rPr lang="en-US" dirty="0" err="1"/>
              <a:t>Arduino</a:t>
            </a:r>
            <a:r>
              <a:rPr lang="en-US" dirty="0"/>
              <a:t> mega Microcontroller (1 unit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Bluetooth Module (HC-05)</a:t>
            </a:r>
            <a:endParaRPr lang="en-US" dirty="0"/>
          </a:p>
          <a:p>
            <a:pPr lvl="0"/>
            <a:r>
              <a:rPr lang="en-US" dirty="0"/>
              <a:t>Wiper motors / dc gear motors (2 unit)</a:t>
            </a:r>
          </a:p>
          <a:p>
            <a:pPr lvl="0"/>
            <a:r>
              <a:rPr lang="en-US" dirty="0"/>
              <a:t>Batteries 12v (2 Unit)</a:t>
            </a:r>
          </a:p>
          <a:p>
            <a:pPr lvl="0"/>
            <a:r>
              <a:rPr lang="en-US" dirty="0" err="1"/>
              <a:t>Arduino</a:t>
            </a:r>
            <a:r>
              <a:rPr lang="en-US" dirty="0"/>
              <a:t> l293d motor shield (1 unit)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2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725" y="2562309"/>
            <a:ext cx="3541712" cy="28879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299" y="2562309"/>
            <a:ext cx="3519722" cy="28879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1336431" y="5814646"/>
            <a:ext cx="3341077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Arduino</a:t>
            </a:r>
            <a:r>
              <a:rPr lang="en-US" dirty="0"/>
              <a:t> mega Microcontroller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3621" y="5685690"/>
            <a:ext cx="3341077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5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764918"/>
            <a:ext cx="9906000" cy="25108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4577839" y="5671011"/>
            <a:ext cx="1840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Bluetooth Module </a:t>
            </a:r>
          </a:p>
        </p:txBody>
      </p:sp>
    </p:spTree>
    <p:extLst>
      <p:ext uri="{BB962C8B-B14F-4D97-AF65-F5344CB8AC3E}">
        <p14:creationId xmlns:p14="http://schemas.microsoft.com/office/powerpoint/2010/main" val="264753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778835"/>
            <a:ext cx="3105734" cy="27316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27" y="2778835"/>
            <a:ext cx="3332747" cy="27316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654" y="2778835"/>
            <a:ext cx="3371600" cy="2693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1844151" y="5890847"/>
            <a:ext cx="163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DC gear motors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5150058" y="5923114"/>
            <a:ext cx="1146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Regulators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37467" y="5908432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Battery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6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(Buttons)</a:t>
            </a:r>
            <a:endParaRPr lang="en-US" dirty="0"/>
          </a:p>
        </p:txBody>
      </p:sp>
      <p:pic>
        <p:nvPicPr>
          <p:cNvPr id="4" name="Content Placeholder 3" descr="Description: C:\Users\farya\Desktop\fypUML\blockbutton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215" y="2249488"/>
            <a:ext cx="9961261" cy="35417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8237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</a:t>
            </a:r>
            <a:r>
              <a:rPr lang="en-US" dirty="0" smtClean="0"/>
              <a:t>(Voice Input)</a:t>
            </a:r>
            <a:endParaRPr lang="en-US" dirty="0"/>
          </a:p>
        </p:txBody>
      </p:sp>
      <p:pic>
        <p:nvPicPr>
          <p:cNvPr id="4" name="Content Placeholder 3" descr="Description: C:\Users\farya\Desktop\fypUML\blockvoic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746" y="2437057"/>
            <a:ext cx="9913116" cy="35417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5884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144</TotalTime>
  <Words>245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Circuit</vt:lpstr>
      <vt:lpstr>HYBRID WHEELCHAIR</vt:lpstr>
      <vt:lpstr>Table of contents</vt:lpstr>
      <vt:lpstr>introduction</vt:lpstr>
      <vt:lpstr>Components that are used in our project</vt:lpstr>
      <vt:lpstr>Components</vt:lpstr>
      <vt:lpstr>Components</vt:lpstr>
      <vt:lpstr>Components</vt:lpstr>
      <vt:lpstr>Block diagram (Buttons)</vt:lpstr>
      <vt:lpstr>Block diagram (Voice Input)</vt:lpstr>
      <vt:lpstr>Project architecture and design</vt:lpstr>
      <vt:lpstr>Hardware connections</vt:lpstr>
      <vt:lpstr>comparison</vt:lpstr>
      <vt:lpstr>comparison</vt:lpstr>
      <vt:lpstr>Project Summary </vt:lpstr>
      <vt:lpstr>Practical demonstration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WHEELCHAIR</dc:title>
  <dc:creator>usman</dc:creator>
  <cp:lastModifiedBy>taimoor</cp:lastModifiedBy>
  <cp:revision>23</cp:revision>
  <dcterms:created xsi:type="dcterms:W3CDTF">2017-07-29T09:30:11Z</dcterms:created>
  <dcterms:modified xsi:type="dcterms:W3CDTF">2017-08-01T05:18:20Z</dcterms:modified>
</cp:coreProperties>
</file>