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9" r:id="rId5"/>
    <p:sldId id="260" r:id="rId6"/>
    <p:sldId id="267" r:id="rId7"/>
    <p:sldId id="268" r:id="rId8"/>
    <p:sldId id="269" r:id="rId9"/>
    <p:sldId id="265" r:id="rId10"/>
    <p:sldId id="266" r:id="rId11"/>
    <p:sldId id="270" r:id="rId12"/>
    <p:sldId id="271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834" y="1203158"/>
            <a:ext cx="8791575" cy="1380374"/>
          </a:xfrm>
        </p:spPr>
        <p:txBody>
          <a:bodyPr/>
          <a:lstStyle/>
          <a:p>
            <a:r>
              <a:rPr lang="en-US" dirty="0" smtClean="0"/>
              <a:t>HYBRID WHEELCHAIR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8328" y="3626561"/>
            <a:ext cx="2767765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GROUP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MIRZA TAIMOOR BAIG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FAREEHA SIDDIQUI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MUHAMMAD USMAN NIZAMI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SAADAT HUSSAIN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03392" y="5398921"/>
            <a:ext cx="27677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SUPERVISOR</a:t>
            </a:r>
          </a:p>
          <a:p>
            <a:r>
              <a:rPr lang="en-US" dirty="0" err="1" smtClean="0"/>
              <a:t>Dr.rizwan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22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020" y="1852387"/>
            <a:ext cx="5126517" cy="4668290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Hardware 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No hardware complexity.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Smaller size of hardware.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Three hardware components.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very  easier hardware program.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Software 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Very  easier software 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Smaller size of  software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Software installation and downloading is easier.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Voice recognition based software  program.</a:t>
            </a:r>
          </a:p>
          <a:p>
            <a:pPr marL="0" indent="0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2387"/>
            <a:ext cx="5225603" cy="4668290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Higher hardware complexity.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Larger size of hardware.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More hardware components.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More complex hardware program.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More complex software 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Larger size of  software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Software installation and downloading is complex.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23326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3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1700011"/>
            <a:ext cx="4878391" cy="40911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Mechanical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Easier way to  insert motors  in wheelchair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chain mechanism.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gear box mechanism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Another Advantages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Lighter weight.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Cost is very low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0011"/>
            <a:ext cx="4875210" cy="40911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Mechanical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 way to insert motors  in wheelchair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Yes chain mechanism.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Yes gear box mechanism.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Cost is very high. 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Heavier weight.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2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292439"/>
            <a:ext cx="9906001" cy="3863662"/>
          </a:xfrm>
        </p:spPr>
        <p:txBody>
          <a:bodyPr/>
          <a:lstStyle/>
          <a:p>
            <a:r>
              <a:rPr lang="en-US" dirty="0" smtClean="0"/>
              <a:t>Research based.</a:t>
            </a:r>
          </a:p>
          <a:p>
            <a:r>
              <a:rPr lang="en-US" dirty="0" smtClean="0"/>
              <a:t>Scientific </a:t>
            </a:r>
            <a:r>
              <a:rPr lang="en-US" dirty="0" smtClean="0"/>
              <a:t>Calculation successfully with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Wheelchair can be operated by Urdu language. </a:t>
            </a:r>
          </a:p>
          <a:p>
            <a:pPr marL="0" indent="0">
              <a:buNone/>
            </a:pPr>
            <a:r>
              <a:rPr lang="en-US" sz="2800" u="sng" dirty="0" smtClean="0"/>
              <a:t>Future work</a:t>
            </a:r>
          </a:p>
          <a:p>
            <a:r>
              <a:rPr lang="en-US" dirty="0" smtClean="0"/>
              <a:t>Obstacle avoidance(distance sensor).</a:t>
            </a:r>
          </a:p>
          <a:p>
            <a:r>
              <a:rPr lang="en-US" dirty="0" smtClean="0"/>
              <a:t>Brain Computer Interface(Brain sensor).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2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3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Project Architecture And </a:t>
            </a:r>
            <a:r>
              <a:rPr lang="en-US" sz="3200" dirty="0"/>
              <a:t>D</a:t>
            </a:r>
            <a:r>
              <a:rPr lang="en-US" sz="3200" dirty="0" smtClean="0"/>
              <a:t>esign</a:t>
            </a:r>
          </a:p>
          <a:p>
            <a:r>
              <a:rPr lang="en-US" sz="3200" dirty="0" smtClean="0"/>
              <a:t>Hardware Connections</a:t>
            </a:r>
          </a:p>
          <a:p>
            <a:r>
              <a:rPr lang="en-US" sz="3200" dirty="0" smtClean="0"/>
              <a:t>Comparison</a:t>
            </a:r>
          </a:p>
          <a:p>
            <a:r>
              <a:rPr lang="en-US" sz="3200" dirty="0" smtClean="0"/>
              <a:t>Practical Demonstration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3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Project Summary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01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 and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6" b="4856"/>
          <a:stretch/>
        </p:blipFill>
        <p:spPr bwMode="auto">
          <a:xfrm>
            <a:off x="1275346" y="2249488"/>
            <a:ext cx="9204159" cy="354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82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that are used in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Android supportive Mobile phones (1 unit)</a:t>
            </a:r>
          </a:p>
          <a:p>
            <a:pPr lvl="0"/>
            <a:r>
              <a:rPr lang="en-US" dirty="0" smtClean="0"/>
              <a:t>Wheel </a:t>
            </a:r>
            <a:r>
              <a:rPr lang="en-US" dirty="0"/>
              <a:t>Chair (1 unit)</a:t>
            </a:r>
          </a:p>
          <a:p>
            <a:pPr lvl="0"/>
            <a:r>
              <a:rPr lang="en-US" dirty="0" err="1"/>
              <a:t>Arduino</a:t>
            </a:r>
            <a:r>
              <a:rPr lang="en-US" dirty="0"/>
              <a:t> mega Microcontroller (1 unit)</a:t>
            </a:r>
          </a:p>
          <a:p>
            <a:pPr lvl="0"/>
            <a:r>
              <a:rPr lang="en-US" dirty="0"/>
              <a:t>Wiper motors / dc gear motors (2 unit)</a:t>
            </a:r>
          </a:p>
          <a:p>
            <a:pPr lvl="0"/>
            <a:r>
              <a:rPr lang="en-US" dirty="0"/>
              <a:t>Batteries 12v (2 Unit)</a:t>
            </a:r>
          </a:p>
          <a:p>
            <a:pPr lvl="0"/>
            <a:r>
              <a:rPr lang="en-US" dirty="0" err="1"/>
              <a:t>Arduino</a:t>
            </a:r>
            <a:r>
              <a:rPr lang="en-US" dirty="0"/>
              <a:t> l293d motor shield (1 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25" y="2562309"/>
            <a:ext cx="3541712" cy="28879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9" y="2562309"/>
            <a:ext cx="3519722" cy="28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4918"/>
            <a:ext cx="9906000" cy="25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78835"/>
            <a:ext cx="3105734" cy="27316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2778835"/>
            <a:ext cx="3332747" cy="273162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54" y="2778835"/>
            <a:ext cx="3371600" cy="2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25" y="131289"/>
            <a:ext cx="9905998" cy="1143719"/>
          </a:xfrm>
        </p:spPr>
        <p:txBody>
          <a:bodyPr/>
          <a:lstStyle/>
          <a:p>
            <a:r>
              <a:rPr lang="en-US" dirty="0" smtClean="0"/>
              <a:t>Hardware connections</a:t>
            </a:r>
            <a:endParaRPr lang="en-US" dirty="0"/>
          </a:p>
        </p:txBody>
      </p:sp>
      <p:pic>
        <p:nvPicPr>
          <p:cNvPr id="4" name="Content Placeholder 3" descr="Description: Image resul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5" y="1609859"/>
            <a:ext cx="10522039" cy="5009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68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213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HYBRID WHEELCHAIR</vt:lpstr>
      <vt:lpstr>Table of contents</vt:lpstr>
      <vt:lpstr>introduction</vt:lpstr>
      <vt:lpstr>Project architecture and design</vt:lpstr>
      <vt:lpstr>Components that are used in our project</vt:lpstr>
      <vt:lpstr>PowerPoint Presentation</vt:lpstr>
      <vt:lpstr>PowerPoint Presentation</vt:lpstr>
      <vt:lpstr>PowerPoint Presentation</vt:lpstr>
      <vt:lpstr>Hardware connections</vt:lpstr>
      <vt:lpstr>comparison</vt:lpstr>
      <vt:lpstr>comparison</vt:lpstr>
      <vt:lpstr>Project Summary </vt:lpstr>
      <vt:lpstr>Practical demonstration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WHEELCHAIR</dc:title>
  <dc:creator>usman</dc:creator>
  <cp:lastModifiedBy>taimoor</cp:lastModifiedBy>
  <cp:revision>20</cp:revision>
  <dcterms:created xsi:type="dcterms:W3CDTF">2017-07-29T09:30:11Z</dcterms:created>
  <dcterms:modified xsi:type="dcterms:W3CDTF">2017-08-01T01:04:18Z</dcterms:modified>
</cp:coreProperties>
</file>