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62" r:id="rId4"/>
    <p:sldId id="259" r:id="rId5"/>
    <p:sldId id="266" r:id="rId6"/>
    <p:sldId id="264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2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19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68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05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1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3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7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9AE5-03A9-495B-80BD-DF3D821DDFB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C22E35-8C25-4B49-B5D4-92550EA4D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eographist.com/uk-cities-population-1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2E1F-8598-4688-B873-094CAA877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Predicting Sportswear Demand in UK Cities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8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E04-04CD-4718-A6A7-674FEE1C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The prediction of the sportswear demand is an important part of a market analysis for sportswear stores</a:t>
            </a:r>
            <a:br>
              <a:rPr lang="en-GB" sz="36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697E-04F8-4D56-B6F6-AA18A3D7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7910"/>
            <a:ext cx="8596668" cy="3034263"/>
          </a:xfrm>
        </p:spPr>
        <p:txBody>
          <a:bodyPr>
            <a:normAutofit/>
          </a:bodyPr>
          <a:lstStyle/>
          <a:p>
            <a:r>
              <a:rPr lang="en-GB" sz="2400" dirty="0"/>
              <a:t>Specialized sportswear stores need an in-depth knowledge of certain sports in order to provide the best products and advise to customers</a:t>
            </a:r>
          </a:p>
          <a:p>
            <a:r>
              <a:rPr lang="en-GB" sz="2400" dirty="0"/>
              <a:t>A lot of time and effort is spent on training staff and finding the best suppliers</a:t>
            </a:r>
          </a:p>
          <a:p>
            <a:r>
              <a:rPr lang="en-GB" sz="2400" dirty="0"/>
              <a:t>Knowledge on the sports practiced in cities allows the selection of the best cities to open new stores in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502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10B4-A19F-4AEF-8D44-EB921C80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8919-6A38-4E8D-971E-6FD30A17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6364"/>
            <a:ext cx="8596668" cy="3431828"/>
          </a:xfrm>
        </p:spPr>
        <p:txBody>
          <a:bodyPr>
            <a:normAutofit/>
          </a:bodyPr>
          <a:lstStyle/>
          <a:p>
            <a:r>
              <a:rPr lang="en-GB" sz="2400" dirty="0"/>
              <a:t>The 25 most populous cities in the UK were obtained from </a:t>
            </a:r>
            <a:r>
              <a:rPr lang="en-GB" sz="2400" dirty="0">
                <a:hlinkClick r:id="rId2"/>
              </a:rPr>
              <a:t>https://</a:t>
            </a:r>
            <a:r>
              <a:rPr lang="en-GB" sz="2400" dirty="0" err="1">
                <a:hlinkClick r:id="rId2"/>
              </a:rPr>
              <a:t>www.thegeographist.com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uk</a:t>
            </a:r>
            <a:r>
              <a:rPr lang="en-GB" sz="2400" dirty="0">
                <a:hlinkClick r:id="rId2"/>
              </a:rPr>
              <a:t>-cities-population-1000/</a:t>
            </a:r>
            <a:endParaRPr lang="en-GB" sz="2400" dirty="0"/>
          </a:p>
          <a:p>
            <a:r>
              <a:rPr lang="en-GB" sz="2400" dirty="0"/>
              <a:t>The latitude and longitude of each city was obtained using the Python client </a:t>
            </a:r>
            <a:r>
              <a:rPr lang="en-GB" sz="2400" dirty="0" err="1"/>
              <a:t>geopy</a:t>
            </a:r>
            <a:endParaRPr lang="en-GB" sz="2400" dirty="0"/>
          </a:p>
          <a:p>
            <a:r>
              <a:rPr lang="en-GB" sz="2400" dirty="0"/>
              <a:t>The sport venues in each city were obtained using the location technology platform Foursquare (https://</a:t>
            </a:r>
            <a:r>
              <a:rPr lang="en-GB" sz="2400" dirty="0" err="1"/>
              <a:t>foursquare.com</a:t>
            </a:r>
            <a:r>
              <a:rPr lang="en-GB" sz="2400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3290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10B4-A19F-4AEF-8D44-EB921C80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8919-6A38-4E8D-971E-6FD30A17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56" y="2637667"/>
            <a:ext cx="8596668" cy="2861985"/>
          </a:xfrm>
        </p:spPr>
        <p:txBody>
          <a:bodyPr>
            <a:normAutofit/>
          </a:bodyPr>
          <a:lstStyle/>
          <a:p>
            <a:r>
              <a:rPr lang="en-GB" sz="2400" dirty="0"/>
              <a:t>The k-means algorithm is an unsupervised clustering algorithm</a:t>
            </a:r>
          </a:p>
          <a:p>
            <a:r>
              <a:rPr lang="en-GB" sz="2400" dirty="0"/>
              <a:t>It is suitable to cluster objects (cities in this project) that are similar to each other</a:t>
            </a:r>
          </a:p>
          <a:p>
            <a:r>
              <a:rPr lang="en-GB" sz="2400" dirty="0"/>
              <a:t>As a discriminating feature, the ten most common sports venues within the cities were chosen</a:t>
            </a:r>
          </a:p>
        </p:txBody>
      </p:sp>
    </p:spTree>
    <p:extLst>
      <p:ext uri="{BB962C8B-B14F-4D97-AF65-F5344CB8AC3E}">
        <p14:creationId xmlns:p14="http://schemas.microsoft.com/office/powerpoint/2010/main" val="90601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4A30-5182-4C5F-8698-AEDE615C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89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2ED8-3FBB-489F-A5FD-8CB3603E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of clustering</a:t>
            </a:r>
          </a:p>
        </p:txBody>
      </p:sp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6D713D64-BF27-46DA-BE02-2B2B8293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144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49A2-B58B-4395-BC8D-E55561DF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Map of the UK with the 25 most populous cities superimposed on top. The different colours represent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406140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10B4-A19F-4AEF-8D44-EB921C80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8919-6A38-4E8D-971E-6FD30A17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Birmingham, Leicester, Coventry, Belfast, Kingston Upon Hull, Newcastle upon Tyne, Stoke on Trent, Southampton, and Northampton </a:t>
            </a:r>
          </a:p>
          <a:p>
            <a:r>
              <a:rPr lang="en-US" sz="2400" b="0" i="0" dirty="0">
                <a:effectLst/>
              </a:rPr>
              <a:t>Sheffield, Leeds, Edinburg, and Bradford </a:t>
            </a:r>
          </a:p>
          <a:p>
            <a:r>
              <a:rPr lang="en-US" sz="2400" b="0" i="0" dirty="0">
                <a:effectLst/>
              </a:rPr>
              <a:t>London </a:t>
            </a:r>
          </a:p>
          <a:p>
            <a:r>
              <a:rPr lang="en-US" sz="2400" b="0" i="0" dirty="0">
                <a:effectLst/>
              </a:rPr>
              <a:t>Liverpool, Cardiff, Plymouth, and Reading </a:t>
            </a:r>
          </a:p>
          <a:p>
            <a:r>
              <a:rPr lang="en-US" sz="2400" b="0" i="0" dirty="0">
                <a:effectLst/>
              </a:rPr>
              <a:t>Glasgow, Bristol, Manchester, Nottingham, Derby, Portsmouth, and Brighton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447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0848-EE06-4336-B6C7-D21151C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DCA7-2049-42DF-AB86-4BA4B5D1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The clusters obtained can be used as a first step for sport shop owners to chose in which cities to expand</a:t>
            </a:r>
          </a:p>
          <a:p>
            <a:r>
              <a:rPr lang="en-US" sz="2400" dirty="0"/>
              <a:t>Shop o</a:t>
            </a:r>
            <a:r>
              <a:rPr lang="en-US" sz="2400" b="0" i="0" dirty="0">
                <a:effectLst/>
              </a:rPr>
              <a:t>wner should then make further considerations to choose in which of the cities to open, e.g., Business connections, rent prices, and competition</a:t>
            </a:r>
          </a:p>
          <a:p>
            <a:r>
              <a:rPr lang="en-US" sz="2400" b="0" i="0" dirty="0">
                <a:effectLst/>
              </a:rPr>
              <a:t>Further clustering can be run to determine the best area within the selected cities to open the shop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8296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</TotalTime>
  <Words>334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Predicting Sportswear Demand in UK Cities</vt:lpstr>
      <vt:lpstr>The prediction of the sportswear demand is an important part of a market analysis for sportswear stores </vt:lpstr>
      <vt:lpstr>Web Scraping and Data Wrangling</vt:lpstr>
      <vt:lpstr>K-means algorithm</vt:lpstr>
      <vt:lpstr>Results</vt:lpstr>
      <vt:lpstr>Result of clustering</vt:lpstr>
      <vt:lpstr>Clusters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Presentation</dc:title>
  <dc:creator>Author</dc:creator>
  <cp:lastModifiedBy>Author</cp:lastModifiedBy>
  <cp:revision>8</cp:revision>
  <dcterms:created xsi:type="dcterms:W3CDTF">2021-03-30T22:29:26Z</dcterms:created>
  <dcterms:modified xsi:type="dcterms:W3CDTF">2021-03-31T15:21:24Z</dcterms:modified>
</cp:coreProperties>
</file>