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56EF9-CC37-4853-A8FB-ABAAF7B25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A47FF-7726-4F04-AF76-134BECEFC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8FFC7-1507-48F1-82C9-6AF60E7A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76CD2B-79C8-4569-8927-214453C2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77B146-7356-4FF4-8F85-524988AF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6CCB5-9E48-4F9A-BC87-F54548CF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4445D-6E5F-4D40-BB53-F33A1E1D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AD0507-CFE6-4373-819F-FF2FB550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EC1D8-1BF2-4890-9836-E3383EC4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1B1A4-7988-4F67-97D2-FFDD03FE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6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5F8463-4EE3-419B-ADD4-32A68E8D6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B29C88-090A-4240-8D11-04C901B69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18BEC-B949-47C2-88E1-0BF4528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84E27-76D0-4336-B4AD-74E65D16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E4D24-EBAB-4E74-8336-CCB8CC54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5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F048C-9963-49DF-B7D8-18A65AA0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B7ED4-D915-4CA1-A6A4-245BFB43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8DE2-BC37-4653-9229-C013E9CA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8C7F4-95D3-4446-AA30-47A53A58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503E76-CEBA-4782-AE53-1D846954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57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314C1-D210-4CFF-8F9D-3945A449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994CD8-01ED-4DBF-9D4A-EE706C40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BA1588-F530-4503-9094-6784EB2B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6E0F14-3E79-487D-8E6B-6428C27C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89901-743C-4CBA-8E58-69056C43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99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443D0-78F2-4055-AECC-07AB3ABA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088CAB-B017-410D-84C1-6E0B9FDA0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6134F3-6E6C-45BF-A948-D3738A4E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805BF-F262-42D8-AE8F-87C6DEBA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9B0C96-4DB6-4ED7-8BE3-510AE784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EF20C4-1BA8-4CD9-A2B5-C0EB1260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4BCB2-E1DE-4EA3-B3C8-D827F1A6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C6472A-D37A-4252-B51A-A7666323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5A4F02-E76D-4A36-8B8A-5D04CBF4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64E536-805E-4B2B-B598-B7FE0CE56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FBBB0A-0B41-4D1E-B601-AC5B5C63E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814113-FC32-43D8-A99F-9AE2C2F6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C23FF9-B41A-4C8C-964A-31A2EEEC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BC8914-D86C-4F9B-8366-268D3AAD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1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F0D3B-71D9-4764-951A-1D3FC10E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8A020-7E2E-4722-AC51-1D8CB1C8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32DF4D-38BA-49C1-A089-27AD2F7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05270A-FD20-452F-A502-26316022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96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5D9EB0-4BF9-4D47-9E33-2DB59590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6A0D0D-3080-472B-BCE6-17770DE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86D66-13A2-47EC-B045-1425CB85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2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1D06D-4077-40EA-8775-AEFB7F4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BF4A-2B0A-479B-B08A-5C367B90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F3806E-6C3B-45F3-8074-BEEBFFB14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47DFB8-E05B-4402-91E9-D0769C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D2474-D09D-46BA-AE8E-F0E9F76D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EE7193-8E3D-4CB6-B86A-EC946D7B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3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35B2-482B-45F2-99D0-8C151FCF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81F7ED-4389-4954-A103-81A01ABBE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729E79-5FC7-4380-A869-1698CFFB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ADE8E9-8A3B-41D5-8DD0-5114F5BE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451E3-7232-4645-8BE0-36B8BCAF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4D24FF-7ACA-412C-B55A-F57C4F35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2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CF8E9-C567-4186-8591-2286F3DC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CE8DDA-750A-4622-9897-408AA2780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46AC8-4890-495C-BA06-B17F403A0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3C89-5B99-4A68-8D77-404C20D067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25DF6-AAD3-4BCD-AEC2-9C9CE26C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EE2A4-23D4-4485-8830-576AAA8F7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48BC-DF0A-4916-9A5E-BA03C65EA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69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EF961-01E5-4D09-BB01-C96D13726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xakwebsite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88F3D9-0DC1-4D1E-A532-A198CD27F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Хренников Макар</a:t>
            </a:r>
          </a:p>
        </p:txBody>
      </p:sp>
    </p:spTree>
    <p:extLst>
      <p:ext uri="{BB962C8B-B14F-4D97-AF65-F5344CB8AC3E}">
        <p14:creationId xmlns:p14="http://schemas.microsoft.com/office/powerpoint/2010/main" val="106166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0257E-1555-47FB-A25A-5A67224E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30667-EBF5-44A1-9E32-D251E1D3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сайт для объявления </a:t>
            </a:r>
            <a:r>
              <a:rPr lang="ru-RU" dirty="0" err="1"/>
              <a:t>хакатонов</a:t>
            </a:r>
            <a:r>
              <a:rPr lang="ru-RU" dirty="0"/>
              <a:t> и поиска соучастника </a:t>
            </a:r>
          </a:p>
        </p:txBody>
      </p:sp>
    </p:spTree>
    <p:extLst>
      <p:ext uri="{BB962C8B-B14F-4D97-AF65-F5344CB8AC3E}">
        <p14:creationId xmlns:p14="http://schemas.microsoft.com/office/powerpoint/2010/main" val="272593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95FBE-C705-4C2E-BCD3-242F9D87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C1F94-E4F4-473D-AAC9-1FB5EA26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</a:t>
            </a:r>
            <a:endParaRPr lang="en-US" dirty="0"/>
          </a:p>
          <a:p>
            <a:r>
              <a:rPr lang="en-US" dirty="0"/>
              <a:t>User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7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7825B-980F-4907-B37E-5682B4B3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5C698-29C5-43F1-94C0-2DEBEE24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==2.0.29</a:t>
            </a:r>
          </a:p>
          <a:p>
            <a:r>
              <a:rPr lang="en-US" dirty="0" err="1"/>
              <a:t>sqlalchemy</a:t>
            </a:r>
            <a:r>
              <a:rPr lang="en-US" dirty="0"/>
              <a:t>-serializer==1.4.22</a:t>
            </a:r>
          </a:p>
          <a:p>
            <a:r>
              <a:rPr lang="en-US" dirty="0" err="1"/>
              <a:t>WTForms</a:t>
            </a:r>
            <a:r>
              <a:rPr lang="en-US" dirty="0"/>
              <a:t>==3.2.1</a:t>
            </a:r>
          </a:p>
          <a:p>
            <a:r>
              <a:rPr lang="en-US" dirty="0"/>
              <a:t>Flask==2.2.2</a:t>
            </a:r>
          </a:p>
          <a:p>
            <a:r>
              <a:rPr lang="en-US" dirty="0"/>
              <a:t>Flask-Login==0.6.3</a:t>
            </a:r>
          </a:p>
          <a:p>
            <a:r>
              <a:rPr lang="en-US" dirty="0"/>
              <a:t>Flask-RESTful==0.3.10</a:t>
            </a:r>
          </a:p>
          <a:p>
            <a:r>
              <a:rPr lang="en-US" dirty="0"/>
              <a:t>Flask-WTF==1.2.2</a:t>
            </a:r>
          </a:p>
          <a:p>
            <a:r>
              <a:rPr lang="en-US" dirty="0" err="1"/>
              <a:t>Werkzeug</a:t>
            </a:r>
            <a:r>
              <a:rPr lang="en-US" dirty="0"/>
              <a:t>==2.2.2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0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7575D-A944-4522-9B50-A8B93C59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0644E-E596-43C5-974C-7ABEE167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664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xakwebsite</vt:lpstr>
      <vt:lpstr>Цель</vt:lpstr>
      <vt:lpstr>Презентация PowerPoint</vt:lpstr>
      <vt:lpstr>библиотеки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xakwebsite</dc:title>
  <dc:creator>Artyom</dc:creator>
  <cp:lastModifiedBy>Artyom</cp:lastModifiedBy>
  <cp:revision>2</cp:revision>
  <dcterms:created xsi:type="dcterms:W3CDTF">2025-05-15T11:20:19Z</dcterms:created>
  <dcterms:modified xsi:type="dcterms:W3CDTF">2025-05-15T11:23:35Z</dcterms:modified>
</cp:coreProperties>
</file>