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A8E69-1DB7-4962-88DD-2A4B9EE2711A}" v="52" dt="2025-01-12T10:31:46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7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5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5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1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47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2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7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1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2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B6F141-82C4-473A-B072-FD8A360BCAB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70459A-A450-481E-84D6-E45BF468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4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3CFC4CEB-C364-5F90-8B6C-A9958E59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1409" b="4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0300C-2F1F-C7AA-44F1-62CA1632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err="1"/>
              <a:t>By_By_work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180BFA-7161-B2F5-218B-3FD54CE5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ru-RU"/>
              <a:t>Хренников Макар </a:t>
            </a:r>
          </a:p>
        </p:txBody>
      </p:sp>
    </p:spTree>
    <p:extLst>
      <p:ext uri="{BB962C8B-B14F-4D97-AF65-F5344CB8AC3E}">
        <p14:creationId xmlns:p14="http://schemas.microsoft.com/office/powerpoint/2010/main" val="3727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E8987-2F6E-4383-BBAA-01678727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66DD-1283-7EBF-AC50-3E78B59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65C7405-6242-6DBB-BF79-EB40485D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26" y="1899139"/>
            <a:ext cx="8338108" cy="3697293"/>
          </a:xfrm>
        </p:spPr>
      </p:pic>
    </p:spTree>
    <p:extLst>
      <p:ext uri="{BB962C8B-B14F-4D97-AF65-F5344CB8AC3E}">
        <p14:creationId xmlns:p14="http://schemas.microsoft.com/office/powerpoint/2010/main" val="11390980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D80E-05E5-4E97-74D5-65FA747A5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B6881-FA5F-7396-0234-EBB5005A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3BEB8-16CB-8C40-E591-706EB613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306" y="2667000"/>
            <a:ext cx="4428213" cy="3124200"/>
          </a:xfrm>
        </p:spPr>
      </p:pic>
    </p:spTree>
    <p:extLst>
      <p:ext uri="{BB962C8B-B14F-4D97-AF65-F5344CB8AC3E}">
        <p14:creationId xmlns:p14="http://schemas.microsoft.com/office/powerpoint/2010/main" val="398909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F28A-2A2E-A5C3-C952-6E9D1C541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27642-4F56-0F98-17FA-5F81FA2D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A8126-3F85-C878-E7C1-A74A5773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Минус каникулы </a:t>
            </a:r>
            <a:r>
              <a:rPr lang="en-US" dirty="0"/>
              <a:t>:(</a:t>
            </a:r>
            <a:endParaRPr lang="ru-RU" dirty="0"/>
          </a:p>
          <a:p>
            <a:r>
              <a:rPr lang="ru-RU" dirty="0"/>
              <a:t>+ баллы </a:t>
            </a:r>
            <a:r>
              <a:rPr lang="en-US" dirty="0"/>
              <a:t>:)</a:t>
            </a:r>
            <a:endParaRPr lang="ru-RU" dirty="0"/>
          </a:p>
        </p:txBody>
      </p:sp>
      <p:pic>
        <p:nvPicPr>
          <p:cNvPr id="1028" name="Picture 4" descr="Мем Stonks - сюрреалистичный мем с 3D моделью бизнесмена">
            <a:extLst>
              <a:ext uri="{FF2B5EF4-FFF2-40B4-BE49-F238E27FC236}">
                <a16:creationId xmlns:a16="http://schemas.microsoft.com/office/drawing/2014/main" id="{E3D7CB24-60CF-1614-DEA5-09EEB2C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29" y="609600"/>
            <a:ext cx="6609957" cy="49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43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7AABB-3787-44A1-D528-082EBB739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643CB-F1D9-35CE-68CA-EE86032D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RU" dirty="0"/>
              <a:t>Доработка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86BFD-839A-04C4-2F5C-AEB5346D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ru-RU" dirty="0"/>
              <a:t>Добавление сундуков с оружием</a:t>
            </a:r>
          </a:p>
          <a:p>
            <a:r>
              <a:rPr lang="ru-RU" dirty="0"/>
              <a:t>Новые уровни</a:t>
            </a:r>
          </a:p>
          <a:p>
            <a:endParaRPr lang="ru-RU" dirty="0"/>
          </a:p>
        </p:txBody>
      </p:sp>
      <p:pic>
        <p:nvPicPr>
          <p:cNvPr id="2050" name="Picture 2" descr="Мем: &quot;Опять работать&quot; - Все шаблоны - Meme-arsenal.com">
            <a:extLst>
              <a:ext uri="{FF2B5EF4-FFF2-40B4-BE49-F238E27FC236}">
                <a16:creationId xmlns:a16="http://schemas.microsoft.com/office/drawing/2014/main" id="{E44543E8-A232-C5E2-AD25-C2145773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703508"/>
            <a:ext cx="5451627" cy="5130943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86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DE056-6670-E321-548F-F4BACA6C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DE66B-C779-E33E-3C8E-96BFB7E5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RU" dirty="0"/>
              <a:t>Ну а теперь показ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77639-ACE3-0B12-7B11-7CE37D2B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endParaRPr lang="ru-RU" dirty="0"/>
          </a:p>
        </p:txBody>
      </p:sp>
      <p:pic>
        <p:nvPicPr>
          <p:cNvPr id="3074" name="Picture 2" descr="История создания мема «Собака в огне»">
            <a:extLst>
              <a:ext uri="{FF2B5EF4-FFF2-40B4-BE49-F238E27FC236}">
                <a16:creationId xmlns:a16="http://schemas.microsoft.com/office/drawing/2014/main" id="{1B608A68-96F4-E24C-E3CE-ADC96CEE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684400"/>
            <a:ext cx="5451627" cy="516915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8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37D73-6425-536F-D5B9-96F6686C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A543A-9E83-9CFF-EF55-43A2996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игру на </a:t>
            </a:r>
            <a:r>
              <a:rPr lang="en-US" dirty="0" err="1"/>
              <a:t>Pygame</a:t>
            </a:r>
            <a:r>
              <a:rPr lang="en-US" dirty="0"/>
              <a:t> c </a:t>
            </a:r>
            <a:r>
              <a:rPr lang="ru-RU" dirty="0"/>
              <a:t>жанром</a:t>
            </a:r>
            <a:r>
              <a:rPr lang="en-US" dirty="0"/>
              <a:t> RPG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1329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D0695-6578-BC99-FE57-2724E661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RU" dirty="0"/>
              <a:t>Для чего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50652-3758-1938-17D5-6EA5B2C1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1 прокачать навыки на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 поиграть свою игру (не </a:t>
            </a:r>
            <a:r>
              <a:rPr lang="en-US" dirty="0"/>
              <a:t>“</a:t>
            </a:r>
            <a:r>
              <a:rPr lang="ru-RU" dirty="0"/>
              <a:t>Своя игра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Мем chill guy: откуда взялся тренд «чиловый парень», что означает, примеры  видео: Интернет: Интернет и СМИ: Lenta.ru">
            <a:extLst>
              <a:ext uri="{FF2B5EF4-FFF2-40B4-BE49-F238E27FC236}">
                <a16:creationId xmlns:a16="http://schemas.microsoft.com/office/drawing/2014/main" id="{1F1F2767-9786-D4EE-7562-796A33CE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0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917AB-CB89-DB61-6C99-6C521477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реально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73196-62FB-285E-C7C9-7DBD9086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 ну чтоб не втыкали</a:t>
            </a:r>
          </a:p>
          <a:p>
            <a:pPr marL="0" indent="0">
              <a:buNone/>
            </a:pPr>
            <a:r>
              <a:rPr lang="ru-RU" dirty="0"/>
              <a:t>2 МОЯ ПРЕЛЕЕЕЕСТЬ(баллы за проект)</a:t>
            </a:r>
          </a:p>
          <a:p>
            <a:pPr marL="0" indent="0">
              <a:buNone/>
            </a:pPr>
            <a:r>
              <a:rPr lang="ru-RU" dirty="0"/>
              <a:t>2 чтобы не спать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Мем: &quot;моя прелосссть мояяя&quot; - Все шаблоны - Meme-arsenal.com">
            <a:extLst>
              <a:ext uri="{FF2B5EF4-FFF2-40B4-BE49-F238E27FC236}">
                <a16:creationId xmlns:a16="http://schemas.microsoft.com/office/drawing/2014/main" id="{810F9182-1244-7CC1-A544-C62D6BFF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633412"/>
            <a:ext cx="5402040" cy="406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10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E2567-6681-8630-E0D7-1077CB77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и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31FAE-E3EA-2CDF-4515-4DA0D250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Sys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Random</a:t>
            </a:r>
            <a:endParaRPr lang="ru-RU" dirty="0"/>
          </a:p>
          <a:p>
            <a:r>
              <a:rPr lang="en-US" dirty="0" err="1"/>
              <a:t>Cvs</a:t>
            </a:r>
            <a:endParaRPr lang="en-US" dirty="0"/>
          </a:p>
          <a:p>
            <a:r>
              <a:rPr lang="en-US" dirty="0" err="1"/>
              <a:t>os</a:t>
            </a:r>
            <a:endParaRPr lang="ru-RU" dirty="0"/>
          </a:p>
        </p:txBody>
      </p:sp>
      <p:pic>
        <p:nvPicPr>
          <p:cNvPr id="6146" name="Picture 2" descr="PyGame: The 2D video game creation tool in Python">
            <a:extLst>
              <a:ext uri="{FF2B5EF4-FFF2-40B4-BE49-F238E27FC236}">
                <a16:creationId xmlns:a16="http://schemas.microsoft.com/office/drawing/2014/main" id="{B68C4591-1781-DD9C-5A1A-5B5EEF86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23" y="2230734"/>
            <a:ext cx="6612338" cy="330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1304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4580D-1D06-571F-3CA8-8E78CC45C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85746-E9FD-64D9-EA55-D5F484A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554" y="1662983"/>
            <a:ext cx="6371303" cy="2535391"/>
          </a:xfrm>
        </p:spPr>
        <p:txBody>
          <a:bodyPr>
            <a:noAutofit/>
          </a:bodyPr>
          <a:lstStyle/>
          <a:p>
            <a:r>
              <a:rPr lang="ru-RU" sz="7200" dirty="0"/>
              <a:t>Основные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24350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D83F-081E-F1D4-430A-4B6E5D231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D9D7F-C9AE-6A74-5657-97D7A53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enity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6F4D86-6AA8-28CF-FFFA-C04AA4DD5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95" y="1805528"/>
            <a:ext cx="6056710" cy="4351338"/>
          </a:xfrm>
        </p:spPr>
      </p:pic>
    </p:spTree>
    <p:extLst>
      <p:ext uri="{BB962C8B-B14F-4D97-AF65-F5344CB8AC3E}">
        <p14:creationId xmlns:p14="http://schemas.microsoft.com/office/powerpoint/2010/main" val="225225250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682C4-58DC-A752-14E2-93102BD3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9F6E9-4262-4ABD-F385-22B3D930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D15E54-8D3C-5158-5CBE-3BAC0E02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60" y="1386672"/>
            <a:ext cx="6507145" cy="4308082"/>
          </a:xfrm>
        </p:spPr>
      </p:pic>
      <p:pic>
        <p:nvPicPr>
          <p:cNvPr id="7" name="Рисунок 6" descr="Изображение выглядит как мультфильм, круг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AD3FB595-0F70-CD7C-A511-DC0F464F3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79" y="3845513"/>
            <a:ext cx="1644580" cy="1644580"/>
          </a:xfrm>
          <a:prstGeom prst="rect">
            <a:avLst/>
          </a:prstGeom>
        </p:spPr>
      </p:pic>
      <p:pic>
        <p:nvPicPr>
          <p:cNvPr id="9" name="Рисунок 8" descr="Изображение выглядит как искусство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31B0D7E0-E197-2A31-A063-C2E996C8B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96" y="2917715"/>
            <a:ext cx="927798" cy="92779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43EDED26-F331-22F7-4CE3-7CF9134C6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397" y="735451"/>
            <a:ext cx="2444605" cy="244460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ка, графическая вставка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DF6F9C2-0E88-284C-6891-FFA49C166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96" y="1030793"/>
            <a:ext cx="1255207" cy="125520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E156334-1286-ABE9-4E43-29143DF1A1B5}"/>
              </a:ext>
            </a:extLst>
          </p:cNvPr>
          <p:cNvSpPr txBox="1">
            <a:spLocks/>
          </p:cNvSpPr>
          <p:nvPr/>
        </p:nvSpPr>
        <p:spPr>
          <a:xfrm>
            <a:off x="476460" y="21074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enimy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7508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EF4C0-99F0-8395-5CB7-D6FDDB51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F8DF9-A73D-39EB-38B7-1B906B07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58" y="580104"/>
            <a:ext cx="9905998" cy="1905000"/>
          </a:xfrm>
        </p:spPr>
        <p:txBody>
          <a:bodyPr/>
          <a:lstStyle/>
          <a:p>
            <a:r>
              <a:rPr lang="en-US" dirty="0"/>
              <a:t>Player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4836B9-5A11-13E6-A26A-74DF430C9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89" y="1690688"/>
            <a:ext cx="6627725" cy="4248536"/>
          </a:xfrm>
        </p:spPr>
      </p:pic>
      <p:pic>
        <p:nvPicPr>
          <p:cNvPr id="7" name="Рисунок 6" descr="Изображение выглядит как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40AFD757-51F6-6FD1-E619-BD71DFFA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83" y="3265714"/>
            <a:ext cx="2367224" cy="2367224"/>
          </a:xfrm>
          <a:prstGeom prst="rect">
            <a:avLst/>
          </a:prstGeom>
        </p:spPr>
      </p:pic>
      <p:pic>
        <p:nvPicPr>
          <p:cNvPr id="9" name="Рисунок 8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BF8FCCB3-A521-1B20-50FA-532B0116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16" y="3265714"/>
            <a:ext cx="2136112" cy="21361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B1705A1B-5762-8D03-CC17-64D4592F1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59" y="818899"/>
            <a:ext cx="2277626" cy="227762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661DAD79-ED04-2B67-729B-5D50B1A83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582" y="846531"/>
            <a:ext cx="2277626" cy="22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333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50</TotalTime>
  <Words>86</Words>
  <Application>Microsoft Office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Сетка</vt:lpstr>
      <vt:lpstr>By_By_work</vt:lpstr>
      <vt:lpstr>Идея</vt:lpstr>
      <vt:lpstr>Для чего</vt:lpstr>
      <vt:lpstr>А реально</vt:lpstr>
      <vt:lpstr>Библиотеки и модули</vt:lpstr>
      <vt:lpstr>Основные классы</vt:lpstr>
      <vt:lpstr>enity</vt:lpstr>
      <vt:lpstr>enemy</vt:lpstr>
      <vt:lpstr>Player</vt:lpstr>
      <vt:lpstr>level</vt:lpstr>
      <vt:lpstr>функции</vt:lpstr>
      <vt:lpstr>Выводы  </vt:lpstr>
      <vt:lpstr>Доработка </vt:lpstr>
      <vt:lpstr>Ну а теперь показ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Хренников</dc:creator>
  <cp:lastModifiedBy>Артем Хренников</cp:lastModifiedBy>
  <cp:revision>2</cp:revision>
  <dcterms:created xsi:type="dcterms:W3CDTF">2025-01-12T09:43:33Z</dcterms:created>
  <dcterms:modified xsi:type="dcterms:W3CDTF">2025-01-12T10:34:20Z</dcterms:modified>
</cp:coreProperties>
</file>