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8" r:id="rId13"/>
    <p:sldId id="267" r:id="rId14"/>
    <p:sldId id="273" r:id="rId15"/>
    <p:sldId id="272" r:id="rId16"/>
    <p:sldId id="269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A8265-057D-42A8-8E02-1A7AB5B151F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69F7E-256F-464F-B10F-3B3DD1D69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164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ff39b3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ff39b3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8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03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17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18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46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51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81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9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56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5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0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823908-CE33-492A-BCF3-7E100598D08E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3F9430-700D-4C93-874E-DC6C67DB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VideoTube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media sharing MVC web application.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53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Entity relationship diagram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1333849"/>
            <a:ext cx="5659587" cy="53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96" t="6223"/>
          <a:stretch/>
        </p:blipFill>
        <p:spPr>
          <a:xfrm>
            <a:off x="1069848" y="1714500"/>
            <a:ext cx="754046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3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listing </a:t>
            </a:r>
            <a:r>
              <a:rPr lang="en-US" sz="2800" dirty="0"/>
              <a:t>(CLASS DIAGRAM)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9993-D6D1-4BC5-B603-D70D98A88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" t="2958" r="667"/>
          <a:stretch/>
        </p:blipFill>
        <p:spPr>
          <a:xfrm>
            <a:off x="1063753" y="1699762"/>
            <a:ext cx="7727910" cy="49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3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2132649"/>
            <a:ext cx="10058400" cy="4050792"/>
          </a:xfrm>
        </p:spPr>
        <p:txBody>
          <a:bodyPr numCol="4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'MSSA' database.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-- DROP DATABASE IF EXISTS MSSA;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-- CREATE DATABASE MSSA;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Ensures that tables are created for the MSSA database.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-- USE MSSA;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'category'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category;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category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,title </a:t>
            </a:r>
            <a:r>
              <a:rPr lang="en-US" sz="800" dirty="0" err="1"/>
              <a:t>nvarchar</a:t>
            </a:r>
            <a:r>
              <a:rPr lang="en-US" sz="800" dirty="0"/>
              <a:t>(250)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,details </a:t>
            </a:r>
            <a:r>
              <a:rPr lang="en-US" sz="800" dirty="0" err="1"/>
              <a:t>nvarchar</a:t>
            </a:r>
            <a:r>
              <a:rPr lang="en-US" sz="800" dirty="0"/>
              <a:t>(250)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'comments'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comments;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comments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media_id</a:t>
            </a:r>
            <a:r>
              <a:rPr lang="en-US" sz="800" dirty="0"/>
              <a:t> int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users_id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comment_content</a:t>
            </a:r>
            <a:r>
              <a:rPr lang="en-US" sz="800" dirty="0"/>
              <a:t> </a:t>
            </a:r>
            <a:r>
              <a:rPr lang="en-US" sz="800" dirty="0" err="1"/>
              <a:t>nvarchar</a:t>
            </a:r>
            <a:r>
              <a:rPr lang="en-US" sz="800" dirty="0"/>
              <a:t>(500)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posted_at</a:t>
            </a:r>
            <a:r>
              <a:rPr lang="en-US" sz="800" dirty="0"/>
              <a:t> datetime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'media'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media;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media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,title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800" dirty="0"/>
              <a:t>  ,</a:t>
            </a:r>
            <a:r>
              <a:rPr lang="es-ES" sz="800" dirty="0" err="1"/>
              <a:t>media_desc</a:t>
            </a:r>
            <a:r>
              <a:rPr lang="es-ES" sz="800" dirty="0"/>
              <a:t> </a:t>
            </a:r>
            <a:r>
              <a:rPr lang="es-ES" sz="800" dirty="0" err="1"/>
              <a:t>nvarchar</a:t>
            </a:r>
            <a:r>
              <a:rPr lang="es-E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file_title</a:t>
            </a:r>
            <a:r>
              <a:rPr lang="en-US" sz="800" dirty="0"/>
              <a:t>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,size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,likes int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media_views</a:t>
            </a:r>
            <a:r>
              <a:rPr lang="en-US" sz="800" dirty="0"/>
              <a:t> int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,downloads int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category_id</a:t>
            </a:r>
            <a:r>
              <a:rPr lang="en-US" sz="800" dirty="0"/>
              <a:t> int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users_id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media_type_id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created_at</a:t>
            </a:r>
            <a:r>
              <a:rPr lang="en-US" sz="800" dirty="0"/>
              <a:t> datetime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</a:t>
            </a:r>
            <a:r>
              <a:rPr lang="en-US" sz="800" dirty="0" err="1"/>
              <a:t>media_type</a:t>
            </a:r>
            <a:r>
              <a:rPr lang="en-US" sz="800" dirty="0"/>
              <a:t>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</a:t>
            </a:r>
            <a:r>
              <a:rPr lang="en-US" sz="800" dirty="0" err="1"/>
              <a:t>media_type</a:t>
            </a:r>
            <a:r>
              <a:rPr lang="en-US" sz="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</a:t>
            </a:r>
            <a:r>
              <a:rPr lang="en-US" sz="800" dirty="0" err="1"/>
              <a:t>media_type</a:t>
            </a: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,title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Sets the initial values for the different media types.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INSERT INTO </a:t>
            </a:r>
            <a:r>
              <a:rPr lang="en-US" sz="800" dirty="0" err="1"/>
              <a:t>media_type</a:t>
            </a:r>
            <a:r>
              <a:rPr lang="en-US" sz="800" dirty="0"/>
              <a:t> (id, title) VALUES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(1, 'Videos'),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(2, 'Photos'),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(3, 'Music');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/* Drops and creates the 'users' table.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DROP TABLE IF EXISTS users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CREATE TABLE users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 id int primary key NOT NULL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,username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user_password</a:t>
            </a:r>
            <a:r>
              <a:rPr lang="en-US" sz="800" dirty="0"/>
              <a:t>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,email </a:t>
            </a:r>
            <a:r>
              <a:rPr lang="en-US" sz="800" dirty="0" err="1"/>
              <a:t>nvarchar</a:t>
            </a:r>
            <a:r>
              <a:rPr lang="en-US" sz="800" dirty="0"/>
              <a:t>(250)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account_type</a:t>
            </a:r>
            <a:r>
              <a:rPr lang="en-US" sz="800" dirty="0"/>
              <a:t> int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  ,</a:t>
            </a:r>
            <a:r>
              <a:rPr lang="en-US" sz="800" dirty="0" err="1"/>
              <a:t>created_at</a:t>
            </a:r>
            <a:r>
              <a:rPr lang="en-US" sz="800" dirty="0"/>
              <a:t> datetime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9565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129032"/>
            <a:ext cx="10058400" cy="1609344"/>
          </a:xfrm>
        </p:spPr>
        <p:txBody>
          <a:bodyPr/>
          <a:lstStyle/>
          <a:p>
            <a:r>
              <a:rPr lang="en-US" dirty="0"/>
              <a:t>LOGIN wireframe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4EB21-6F0E-47BB-9FA6-0B503D8A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551963"/>
            <a:ext cx="9502363" cy="4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5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129032"/>
            <a:ext cx="10058400" cy="1609344"/>
          </a:xfrm>
        </p:spPr>
        <p:txBody>
          <a:bodyPr/>
          <a:lstStyle/>
          <a:p>
            <a:r>
              <a:rPr lang="en-US" dirty="0"/>
              <a:t>HOMEPAGE wireframe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C86E3-5F35-4D52-B890-A961E31F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476463"/>
            <a:ext cx="8141750" cy="50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48" y="129032"/>
            <a:ext cx="10058400" cy="1609344"/>
          </a:xfrm>
        </p:spPr>
        <p:txBody>
          <a:bodyPr/>
          <a:lstStyle/>
          <a:p>
            <a:r>
              <a:rPr lang="en-US" dirty="0"/>
              <a:t>VIDEO wireframe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325461"/>
            <a:ext cx="7053364" cy="54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63" y="445008"/>
            <a:ext cx="7682970" cy="6146376"/>
          </a:xfrm>
        </p:spPr>
      </p:pic>
    </p:spTree>
    <p:extLst>
      <p:ext uri="{BB962C8B-B14F-4D97-AF65-F5344CB8AC3E}">
        <p14:creationId xmlns:p14="http://schemas.microsoft.com/office/powerpoint/2010/main" val="95053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96" y="733637"/>
            <a:ext cx="6988704" cy="5590963"/>
          </a:xfrm>
        </p:spPr>
      </p:pic>
    </p:spTree>
    <p:extLst>
      <p:ext uri="{BB962C8B-B14F-4D97-AF65-F5344CB8AC3E}">
        <p14:creationId xmlns:p14="http://schemas.microsoft.com/office/powerpoint/2010/main" val="223923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96" y="484632"/>
            <a:ext cx="7242704" cy="5794163"/>
          </a:xfrm>
        </p:spPr>
      </p:pic>
    </p:spTree>
    <p:extLst>
      <p:ext uri="{BB962C8B-B14F-4D97-AF65-F5344CB8AC3E}">
        <p14:creationId xmlns:p14="http://schemas.microsoft.com/office/powerpoint/2010/main" val="6244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Background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Made for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Functions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User story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 case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Requirements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Build needs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Entity relationship diagram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Database table diagrams</a:t>
            </a:r>
          </a:p>
          <a:p>
            <a:pPr marL="342900" indent="-342900">
              <a:spcBef>
                <a:spcPts val="1000"/>
              </a:spcBef>
              <a:buSzPts val="1800"/>
              <a:buFont typeface="Wingdings" pitchFamily="2" charset="2"/>
              <a:buChar char="•"/>
            </a:pPr>
            <a:r>
              <a:rPr lang="en-US" dirty="0"/>
              <a:t>Model class listing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SQL script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Draft UI wireframes</a:t>
            </a: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7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91" y="529675"/>
            <a:ext cx="3374713" cy="5633593"/>
          </a:xfrm>
        </p:spPr>
      </p:pic>
    </p:spTree>
    <p:extLst>
      <p:ext uri="{BB962C8B-B14F-4D97-AF65-F5344CB8AC3E}">
        <p14:creationId xmlns:p14="http://schemas.microsoft.com/office/powerpoint/2010/main" val="166041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18</a:t>
            </a:r>
          </a:p>
          <a:p>
            <a:r>
              <a:rPr lang="en-US" dirty="0"/>
              <a:t>Product </a:t>
            </a:r>
            <a:r>
              <a:rPr lang="en-US" u="sng" dirty="0"/>
              <a:t>Release</a:t>
            </a:r>
            <a:r>
              <a:rPr lang="en-US" dirty="0"/>
              <a:t> / Project </a:t>
            </a:r>
            <a:r>
              <a:rPr lang="en-US" i="1" u="sng" dirty="0"/>
              <a:t>Presentation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Prepare and present your project to include:</a:t>
            </a:r>
          </a:p>
          <a:p>
            <a:r>
              <a:rPr lang="en-US" dirty="0"/>
              <a:t>each phase of the SDLC and the project artifacts (design documents, requirements trace, test reports...)</a:t>
            </a:r>
          </a:p>
          <a:p>
            <a:r>
              <a:rPr lang="en-US" dirty="0"/>
              <a:t>code and architecture walk-through</a:t>
            </a:r>
          </a:p>
          <a:p>
            <a:r>
              <a:rPr lang="en-US" dirty="0"/>
              <a:t>product demonstration</a:t>
            </a:r>
          </a:p>
          <a:p>
            <a:r>
              <a:rPr lang="en-US" dirty="0"/>
              <a:t>lessons learned:</a:t>
            </a:r>
          </a:p>
          <a:p>
            <a:pPr lvl="1"/>
            <a:r>
              <a:rPr lang="en-US" dirty="0"/>
              <a:t>what did you do right?</a:t>
            </a:r>
          </a:p>
          <a:p>
            <a:pPr lvl="1"/>
            <a:r>
              <a:rPr lang="en-US" dirty="0"/>
              <a:t>what did you do wrong?</a:t>
            </a:r>
          </a:p>
          <a:p>
            <a:pPr lvl="1"/>
            <a:r>
              <a:rPr lang="en-US" dirty="0"/>
              <a:t>where were you lucky?</a:t>
            </a:r>
          </a:p>
          <a:p>
            <a:pPr lvl="1"/>
            <a:r>
              <a:rPr lang="en-US"/>
              <a:t>what would you change?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 someone learning to be a Cloud App Developer, a media sharing website incorporates many different functions. While being a challenge to implement, this project will give me experience with the following concepts: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 creation and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Posting media and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Implementing C# code in an MVC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Practice with HTML, CSS, JavaScript, SQL, and C#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MVC 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Azure cloud services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9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Made for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Consumers of video media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Those wanting to gain experience with MVC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Login page where users can choose to create an account or login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Watch content that others have posted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Post your own videos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on videos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3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User Story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 a consumer of online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 need a website that can reliably host media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So I can watch and post videos, as well as post comments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12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 is taken to the sign up/ login page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Sign up option will prompt for email, password, password confirmation, and username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Login option will prompt for username or email, and password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user will then be taken to their homepage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user will be able to post, view, and comment on media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user will also be able to search for specific media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048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 up and login website functions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 that is linked into MVC framework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Ability for a user to post and view media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system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343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Build needs</a:t>
            </a:r>
            <a:endParaRPr dirty="0"/>
          </a:p>
        </p:txBody>
      </p:sp>
      <p:sp>
        <p:nvSpPr>
          <p:cNvPr id="213" name="Google Shape;213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Build a database with usernames, passwords, emails, and account information as needed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Design the webpage wireframe and navigation throughout the site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Integrate the database to function with the website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Clean up the interface and put in functions that make the site fun to use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14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</TotalTime>
  <Words>702</Words>
  <Application>Microsoft Office PowerPoint</Application>
  <PresentationFormat>Widescreen</PresentationFormat>
  <Paragraphs>141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Rockwell</vt:lpstr>
      <vt:lpstr>Rockwell Condensed</vt:lpstr>
      <vt:lpstr>Wingdings</vt:lpstr>
      <vt:lpstr>Wood Type</vt:lpstr>
      <vt:lpstr>VideoTube</vt:lpstr>
      <vt:lpstr>Agenda</vt:lpstr>
      <vt:lpstr>Background</vt:lpstr>
      <vt:lpstr>Made for</vt:lpstr>
      <vt:lpstr>Functions</vt:lpstr>
      <vt:lpstr>User Story</vt:lpstr>
      <vt:lpstr>Use Case</vt:lpstr>
      <vt:lpstr>Requirements</vt:lpstr>
      <vt:lpstr>Build needs</vt:lpstr>
      <vt:lpstr>Entity relationship diagram</vt:lpstr>
      <vt:lpstr>DATABASE TABLE DIAGRAM</vt:lpstr>
      <vt:lpstr>Model class listing (CLASS DIAGRAM)</vt:lpstr>
      <vt:lpstr>SQL script</vt:lpstr>
      <vt:lpstr>LOGIN wireframe</vt:lpstr>
      <vt:lpstr>HOMEPAGE wireframe</vt:lpstr>
      <vt:lpstr>VIDEO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VideoTube</dc:title>
  <dc:creator>Mako J Bryant</dc:creator>
  <cp:lastModifiedBy>Mako J Bryant</cp:lastModifiedBy>
  <cp:revision>24</cp:revision>
  <dcterms:created xsi:type="dcterms:W3CDTF">2019-03-04T17:16:32Z</dcterms:created>
  <dcterms:modified xsi:type="dcterms:W3CDTF">2019-05-14T15:28:58Z</dcterms:modified>
</cp:coreProperties>
</file>