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481" r:id="rId4"/>
    <p:sldId id="482" r:id="rId5"/>
    <p:sldId id="454" r:id="rId6"/>
    <p:sldId id="483" r:id="rId7"/>
    <p:sldId id="402" r:id="rId8"/>
    <p:sldId id="486" r:id="rId9"/>
    <p:sldId id="414" r:id="rId10"/>
    <p:sldId id="484" r:id="rId11"/>
    <p:sldId id="488" r:id="rId12"/>
    <p:sldId id="490" r:id="rId13"/>
    <p:sldId id="405" r:id="rId14"/>
    <p:sldId id="491" r:id="rId15"/>
    <p:sldId id="492" r:id="rId16"/>
    <p:sldId id="409" r:id="rId17"/>
    <p:sldId id="411" r:id="rId18"/>
    <p:sldId id="493" r:id="rId19"/>
    <p:sldId id="494" r:id="rId20"/>
    <p:sldId id="489" r:id="rId21"/>
    <p:sldId id="408" r:id="rId22"/>
    <p:sldId id="495" r:id="rId23"/>
    <p:sldId id="497" r:id="rId24"/>
    <p:sldId id="496" r:id="rId25"/>
    <p:sldId id="4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B69D5B-53CD-42B3-82DB-55A6397138B1}" v="1" dt="2025-02-13T23:23:54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o J Bryant" userId="9d921d8c509d69ca" providerId="LiveId" clId="{A6B69D5B-53CD-42B3-82DB-55A6397138B1}"/>
    <pc:docChg chg="modSld">
      <pc:chgData name="Mako J Bryant" userId="9d921d8c509d69ca" providerId="LiveId" clId="{A6B69D5B-53CD-42B3-82DB-55A6397138B1}" dt="2025-02-13T23:23:59.728" v="1" actId="13926"/>
      <pc:docMkLst>
        <pc:docMk/>
      </pc:docMkLst>
      <pc:sldChg chg="modSp">
        <pc:chgData name="Mako J Bryant" userId="9d921d8c509d69ca" providerId="LiveId" clId="{A6B69D5B-53CD-42B3-82DB-55A6397138B1}" dt="2025-02-13T23:23:54.632" v="0" actId="13926"/>
        <pc:sldMkLst>
          <pc:docMk/>
          <pc:sldMk cId="2143118448" sldId="481"/>
        </pc:sldMkLst>
        <pc:spChg chg="mod">
          <ac:chgData name="Mako J Bryant" userId="9d921d8c509d69ca" providerId="LiveId" clId="{A6B69D5B-53CD-42B3-82DB-55A6397138B1}" dt="2025-02-13T23:23:54.632" v="0" actId="13926"/>
          <ac:spMkLst>
            <pc:docMk/>
            <pc:sldMk cId="2143118448" sldId="481"/>
            <ac:spMk id="3" creationId="{00000000-0000-0000-0000-000000000000}"/>
          </ac:spMkLst>
        </pc:spChg>
      </pc:sldChg>
      <pc:sldChg chg="modSp mod">
        <pc:chgData name="Mako J Bryant" userId="9d921d8c509d69ca" providerId="LiveId" clId="{A6B69D5B-53CD-42B3-82DB-55A6397138B1}" dt="2025-02-13T23:23:59.728" v="1" actId="13926"/>
        <pc:sldMkLst>
          <pc:docMk/>
          <pc:sldMk cId="3161811309" sldId="482"/>
        </pc:sldMkLst>
        <pc:spChg chg="mod">
          <ac:chgData name="Mako J Bryant" userId="9d921d8c509d69ca" providerId="LiveId" clId="{A6B69D5B-53CD-42B3-82DB-55A6397138B1}" dt="2025-02-13T23:23:59.728" v="1" actId="13926"/>
          <ac:spMkLst>
            <pc:docMk/>
            <pc:sldMk cId="3161811309" sldId="48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230</a:t>
            </a:r>
            <a:br>
              <a:rPr lang="en-US" sz="4400" u="sng" dirty="0"/>
            </a:br>
            <a:r>
              <a:rPr lang="en-US" dirty="0"/>
              <a:t>Game Implementation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Project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879725"/>
            <a:ext cx="3348681" cy="346341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Doug Schilling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dschilling@digipen.edu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x5066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/>
                </a:solidFill>
              </a:rPr>
              <a:t>Office Hours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Mon 12:00pm – 1:00pm, Wed 10:30am – 11:20am, or by appointment at digipen.as.me/</a:t>
            </a:r>
            <a:r>
              <a:rPr lang="en-US" sz="2000" dirty="0" err="1">
                <a:solidFill>
                  <a:schemeClr val="bg1"/>
                </a:solidFill>
              </a:rPr>
              <a:t>dschilling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5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37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Transform.c</a:t>
            </a:r>
            <a:endParaRPr lang="en-US" dirty="0"/>
          </a:p>
          <a:p>
            <a:pPr lvl="1"/>
            <a:r>
              <a:rPr lang="en-US" dirty="0"/>
              <a:t>Implement </a:t>
            </a:r>
            <a:r>
              <a:rPr lang="en-US" dirty="0" err="1"/>
              <a:t>TransformGetMatrix</a:t>
            </a:r>
            <a:endParaRPr lang="en-US" dirty="0"/>
          </a:p>
          <a:p>
            <a:pPr lvl="2"/>
            <a:r>
              <a:rPr lang="en-US" dirty="0"/>
              <a:t>Verify that the transformation matrix is calculated correctly</a:t>
            </a:r>
          </a:p>
          <a:p>
            <a:pPr lvl="3"/>
            <a:r>
              <a:rPr lang="en-US" dirty="0"/>
              <a:t>Create a simple test case that you can compute in your head or on a calculator.  For example:</a:t>
            </a:r>
          </a:p>
          <a:p>
            <a:pPr lvl="4" defTabSz="1028700"/>
            <a:r>
              <a:rPr lang="en-US" dirty="0"/>
              <a:t>Vector: 	(1, 2)</a:t>
            </a:r>
          </a:p>
          <a:p>
            <a:pPr lvl="4" defTabSz="1028700"/>
            <a:r>
              <a:rPr lang="en-US" dirty="0"/>
              <a:t>Scale: 	(3, 4)</a:t>
            </a:r>
          </a:p>
          <a:p>
            <a:pPr lvl="4" defTabSz="1028700"/>
            <a:r>
              <a:rPr lang="en-US" dirty="0"/>
              <a:t>Rotate: 	90°</a:t>
            </a:r>
          </a:p>
          <a:p>
            <a:pPr lvl="4" defTabSz="1028700"/>
            <a:r>
              <a:rPr lang="en-US" dirty="0"/>
              <a:t>Translate:	(5, 6)</a:t>
            </a:r>
          </a:p>
          <a:p>
            <a:pPr lvl="3" defTabSz="1028700"/>
            <a:r>
              <a:rPr lang="en-US" dirty="0"/>
              <a:t>Why use these different numbers?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21F7E012-0082-4EE9-AD58-04737C172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360" y="0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43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Modify </a:t>
            </a:r>
            <a:r>
              <a:rPr lang="en-US" dirty="0" err="1"/>
              <a:t>SpriteRender</a:t>
            </a:r>
            <a:r>
              <a:rPr lang="en-US" dirty="0"/>
              <a:t> to correctly use the new function, </a:t>
            </a:r>
            <a:r>
              <a:rPr lang="en-US" dirty="0" err="1"/>
              <a:t>TransformGetMatrix</a:t>
            </a:r>
            <a:endParaRPr lang="en-US" dirty="0"/>
          </a:p>
          <a:p>
            <a:pPr lvl="2"/>
            <a:r>
              <a:rPr lang="en-US" dirty="0"/>
              <a:t>Verify that both colored and textured meshes are still drawn correctly</a:t>
            </a:r>
          </a:p>
          <a:p>
            <a:pPr lvl="1"/>
            <a:r>
              <a:rPr lang="en-US" i="1" dirty="0"/>
              <a:t>Do not implement sprite text until these changes are working correctly!</a:t>
            </a:r>
            <a:endParaRPr lang="en-US" dirty="0"/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5C4941-B683-4716-B11E-67338D5F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0"/>
            <a:ext cx="990738" cy="9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2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Change the Planet Entity from PlanetJump.txt to PlanetBounce.txt</a:t>
            </a:r>
          </a:p>
          <a:p>
            <a:pPr lvl="1"/>
            <a:r>
              <a:rPr lang="en-US" dirty="0"/>
              <a:t>Implement Level1SceneBounceController</a:t>
            </a:r>
          </a:p>
          <a:p>
            <a:pPr lvl="1"/>
            <a:r>
              <a:rPr lang="en-US" dirty="0"/>
              <a:t>Pass the Planet Entity into the new controller</a:t>
            </a:r>
          </a:p>
          <a:p>
            <a:pPr lvl="2"/>
            <a:r>
              <a:rPr lang="en-US" i="1" dirty="0"/>
              <a:t>Note: You may need to temporarily comment out the existing controller for now</a:t>
            </a:r>
            <a:endParaRPr lang="en-US" dirty="0"/>
          </a:p>
          <a:p>
            <a:pPr lvl="1"/>
            <a:r>
              <a:rPr lang="en-US" dirty="0"/>
              <a:t>Verify that the Planet spawns in the correct location and bounces around within an invisible “box”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F7BC0-00D8-49D2-9DE4-93F10D331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0"/>
            <a:ext cx="990738" cy="9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3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Animation.c</a:t>
            </a:r>
            <a:endParaRPr lang="en-US" dirty="0"/>
          </a:p>
          <a:p>
            <a:pPr lvl="1"/>
            <a:r>
              <a:rPr lang="en-US" dirty="0"/>
              <a:t>Implement the Create, Read, and Free functions</a:t>
            </a:r>
          </a:p>
          <a:p>
            <a:pPr lvl="1"/>
            <a:r>
              <a:rPr lang="en-US" i="1" dirty="0"/>
              <a:t>The Play, Update and </a:t>
            </a:r>
            <a:r>
              <a:rPr lang="en-US" i="1" dirty="0" err="1"/>
              <a:t>IsDone</a:t>
            </a:r>
            <a:r>
              <a:rPr lang="en-US" i="1" dirty="0"/>
              <a:t> functions aren’t needed yet</a:t>
            </a:r>
          </a:p>
          <a:p>
            <a:pPr lvl="2"/>
            <a:r>
              <a:rPr lang="en-US" dirty="0"/>
              <a:t>Leave these as stub functions, using UNREFERENCED_PARAMETER and “return false;” to address any errors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E90E9B-8317-402A-9E0D-99419A9CD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1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Implement the code to create the new Monkey Entity</a:t>
            </a:r>
          </a:p>
          <a:p>
            <a:pPr lvl="1"/>
            <a:r>
              <a:rPr lang="en-US" dirty="0"/>
              <a:t>Use Level1SceneMovementController to move the Monkey</a:t>
            </a:r>
          </a:p>
          <a:p>
            <a:pPr lvl="1"/>
            <a:r>
              <a:rPr lang="en-US" dirty="0"/>
              <a:t>Verify that the Monkey moves correctly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0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Animation.c</a:t>
            </a:r>
            <a:endParaRPr lang="en-US" dirty="0"/>
          </a:p>
          <a:p>
            <a:pPr lvl="1"/>
            <a:r>
              <a:rPr lang="en-US" dirty="0"/>
              <a:t>Implement the Play, Update and </a:t>
            </a:r>
            <a:r>
              <a:rPr lang="en-US" dirty="0" err="1"/>
              <a:t>IsDone</a:t>
            </a:r>
            <a:r>
              <a:rPr lang="en-US" dirty="0"/>
              <a:t>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6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8 - Animations (Play)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Playing Animations</a:t>
            </a:r>
          </a:p>
          <a:p>
            <a:pPr lvl="1"/>
            <a:r>
              <a:rPr lang="en-US" dirty="0"/>
              <a:t>Both simple and sequenced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7033B7-D84D-46E6-9989-ABD425A30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986" y="1050286"/>
            <a:ext cx="3199860" cy="32882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374489-8A38-43F5-9458-4EA4852F0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8 - Animations (Update)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6461201" cy="5156225"/>
          </a:xfrm>
        </p:spPr>
        <p:txBody>
          <a:bodyPr>
            <a:normAutofit/>
          </a:bodyPr>
          <a:lstStyle/>
          <a:p>
            <a:r>
              <a:rPr lang="en-US" dirty="0"/>
              <a:t>Updating Animations</a:t>
            </a:r>
          </a:p>
          <a:p>
            <a:pPr lvl="1"/>
            <a:r>
              <a:rPr lang="en-US" dirty="0"/>
              <a:t>Recommend creating two functions</a:t>
            </a:r>
          </a:p>
          <a:p>
            <a:pPr lvl="2"/>
            <a:r>
              <a:rPr lang="en-US" dirty="0" err="1"/>
              <a:t>AnimationUpdate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AnimationAdvanceFrame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The second function should be made private (declared “static”)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A99F32-B2AD-4A75-9E7E-A4B1984FD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400" y="1047676"/>
            <a:ext cx="4432820" cy="5305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FEDBF0-65FD-4818-995E-65E3D39C1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8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Implement the Level1SceneSetMonkeyState function</a:t>
            </a:r>
          </a:p>
          <a:p>
            <a:pPr lvl="1"/>
            <a:r>
              <a:rPr lang="en-US" dirty="0"/>
              <a:t>Update Level1SceneMovementController to control the Monkey’s current state</a:t>
            </a:r>
          </a:p>
          <a:p>
            <a:pPr lvl="1"/>
            <a:r>
              <a:rPr lang="en-US" dirty="0"/>
              <a:t>Implement any remaining animation functionality</a:t>
            </a:r>
          </a:p>
          <a:p>
            <a:pPr lvl="2"/>
            <a:r>
              <a:rPr lang="en-US" dirty="0"/>
              <a:t>E.G. Correctly load and unload all sprite sources</a:t>
            </a:r>
          </a:p>
          <a:p>
            <a:pPr lvl="1"/>
            <a:r>
              <a:rPr lang="en-US" dirty="0"/>
              <a:t>Verify that the Monkey continues to move properly</a:t>
            </a:r>
          </a:p>
          <a:p>
            <a:pPr lvl="1"/>
            <a:r>
              <a:rPr lang="en-US" dirty="0"/>
              <a:t>Verify that the Monkey animates properly in all states</a:t>
            </a:r>
          </a:p>
          <a:p>
            <a:pPr lvl="2"/>
            <a:r>
              <a:rPr lang="en-US" dirty="0"/>
              <a:t>Idle animation only when stationary</a:t>
            </a:r>
          </a:p>
          <a:p>
            <a:pPr lvl="2"/>
            <a:r>
              <a:rPr lang="en-US" dirty="0"/>
              <a:t>Walk animation only when walking left/right</a:t>
            </a:r>
          </a:p>
          <a:p>
            <a:pPr lvl="2"/>
            <a:r>
              <a:rPr lang="en-US" dirty="0"/>
              <a:t>Jump animation only when moving in the air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25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Implement Level1SceneIsColliding</a:t>
            </a:r>
          </a:p>
          <a:p>
            <a:pPr lvl="1"/>
            <a:r>
              <a:rPr lang="en-US" dirty="0"/>
              <a:t>Implement logic to detect when the two objects are colliding</a:t>
            </a:r>
          </a:p>
          <a:p>
            <a:pPr lvl="2"/>
            <a:r>
              <a:rPr lang="en-US" dirty="0"/>
              <a:t>Update </a:t>
            </a:r>
            <a:r>
              <a:rPr lang="en-US" dirty="0" err="1"/>
              <a:t>numLives</a:t>
            </a:r>
            <a:r>
              <a:rPr lang="en-US" dirty="0"/>
              <a:t> appropriately</a:t>
            </a:r>
          </a:p>
          <a:p>
            <a:pPr lvl="1"/>
            <a:r>
              <a:rPr lang="en-US" i="1" dirty="0"/>
              <a:t>[Pro Tip: Commit your changes to version control]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6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IMPORTANT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79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Implement </a:t>
            </a:r>
            <a:r>
              <a:rPr lang="en-US" dirty="0" err="1"/>
              <a:t>SpriteSetText</a:t>
            </a:r>
            <a:endParaRPr lang="en-US" dirty="0"/>
          </a:p>
          <a:p>
            <a:pPr lvl="1"/>
            <a:r>
              <a:rPr lang="en-US" dirty="0"/>
              <a:t>Modify </a:t>
            </a:r>
            <a:r>
              <a:rPr lang="en-US" dirty="0" err="1"/>
              <a:t>SpriteRender</a:t>
            </a:r>
            <a:r>
              <a:rPr lang="en-US" dirty="0"/>
              <a:t> to now display sprite 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4F1D36-E848-4E3E-95A8-08A5E46E5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79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Implement the </a:t>
            </a:r>
            <a:r>
              <a:rPr lang="en-US" dirty="0" err="1"/>
              <a:t>LivesText</a:t>
            </a:r>
            <a:r>
              <a:rPr lang="en-US" dirty="0"/>
              <a:t> Entity, including all supporting assets, variables, and clean-up code</a:t>
            </a:r>
          </a:p>
          <a:p>
            <a:pPr lvl="1"/>
            <a:r>
              <a:rPr lang="en-US" dirty="0"/>
              <a:t>Add code to update the </a:t>
            </a:r>
            <a:r>
              <a:rPr lang="en-US" dirty="0" err="1"/>
              <a:t>livesBuffer</a:t>
            </a:r>
            <a:r>
              <a:rPr lang="en-US" dirty="0"/>
              <a:t> when </a:t>
            </a:r>
            <a:r>
              <a:rPr lang="en-US" dirty="0" err="1"/>
              <a:t>numLives</a:t>
            </a:r>
            <a:r>
              <a:rPr lang="en-US" dirty="0"/>
              <a:t> changes</a:t>
            </a:r>
          </a:p>
          <a:p>
            <a:pPr lvl="1"/>
            <a:r>
              <a:rPr lang="en-US" dirty="0"/>
              <a:t>Verify that the text changes each time the Monkey “collides” with the Planet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BBFA2F-823B-4CD0-B539-BA7EDEC45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8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CheatSystem.c</a:t>
            </a:r>
            <a:endParaRPr lang="en-US" dirty="0"/>
          </a:p>
          <a:p>
            <a:pPr lvl="1"/>
            <a:r>
              <a:rPr lang="en-US" dirty="0"/>
              <a:t>Implemented the </a:t>
            </a:r>
            <a:r>
              <a:rPr lang="en-US" dirty="0" err="1"/>
              <a:t>CheatSystem</a:t>
            </a:r>
            <a:r>
              <a:rPr lang="en-US" dirty="0"/>
              <a:t> functionality</a:t>
            </a:r>
          </a:p>
          <a:p>
            <a:r>
              <a:rPr lang="en-US" dirty="0" err="1"/>
              <a:t>Main.c</a:t>
            </a:r>
            <a:endParaRPr lang="en-US" dirty="0"/>
          </a:p>
          <a:p>
            <a:pPr lvl="1"/>
            <a:r>
              <a:rPr lang="en-US" dirty="0"/>
              <a:t>Add </a:t>
            </a:r>
            <a:r>
              <a:rPr lang="en-US" dirty="0" err="1"/>
              <a:t>CheatSystem</a:t>
            </a:r>
            <a:r>
              <a:rPr lang="en-US" dirty="0"/>
              <a:t> to the engine</a:t>
            </a:r>
          </a:p>
          <a:p>
            <a:r>
              <a:rPr lang="en-US" dirty="0" err="1"/>
              <a:t>Scene.c</a:t>
            </a:r>
            <a:endParaRPr lang="en-US" dirty="0"/>
          </a:p>
          <a:p>
            <a:pPr lvl="1"/>
            <a:r>
              <a:rPr lang="en-US" dirty="0"/>
              <a:t>Remove the existing, copy-and-paste cheat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78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Commit all changes to version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5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Reread all of the instructions</a:t>
            </a:r>
          </a:p>
          <a:p>
            <a:pPr lvl="1"/>
            <a:r>
              <a:rPr lang="en-US" dirty="0"/>
              <a:t>Check off every step that has been completed and verified</a:t>
            </a:r>
          </a:p>
          <a:p>
            <a:pPr lvl="2"/>
            <a:r>
              <a:rPr lang="en-US" dirty="0"/>
              <a:t>Missed steps are a common source of errors</a:t>
            </a:r>
          </a:p>
          <a:p>
            <a:pPr lvl="1"/>
            <a:r>
              <a:rPr lang="en-US" dirty="0"/>
              <a:t>Check your submission using the recommended steps</a:t>
            </a:r>
          </a:p>
          <a:p>
            <a:pPr lvl="2"/>
            <a:r>
              <a:rPr lang="en-US" dirty="0"/>
              <a:t>An extra 3 minutes can help avoid a -25% penalty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29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3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180406"/>
            <a:ext cx="10237659" cy="5156225"/>
          </a:xfrm>
        </p:spPr>
        <p:txBody>
          <a:bodyPr>
            <a:normAutofit/>
          </a:bodyPr>
          <a:lstStyle/>
          <a:p>
            <a:r>
              <a:rPr lang="en-US" dirty="0"/>
              <a:t>Test Your Work!</a:t>
            </a:r>
          </a:p>
          <a:p>
            <a:pPr lvl="1"/>
            <a:r>
              <a:rPr lang="en-US" dirty="0"/>
              <a:t>The Matrix2D functions are a primary focus</a:t>
            </a:r>
          </a:p>
          <a:p>
            <a:pPr lvl="2"/>
            <a:r>
              <a:rPr lang="en-US" dirty="0"/>
              <a:t>Some functions are not called in Project 3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It is your responsibility to test </a:t>
            </a:r>
            <a:r>
              <a:rPr lang="en-US" i="1" dirty="0">
                <a:highlight>
                  <a:srgbClr val="FFFF00"/>
                </a:highlight>
              </a:rPr>
              <a:t>every function!</a:t>
            </a:r>
          </a:p>
          <a:p>
            <a:pPr lvl="2"/>
            <a:r>
              <a:rPr lang="en-US" i="1" dirty="0"/>
              <a:t>HINT: Every function will be graded using automated unit tests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1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180406"/>
            <a:ext cx="10237659" cy="5156225"/>
          </a:xfrm>
        </p:spPr>
        <p:txBody>
          <a:bodyPr/>
          <a:lstStyle/>
          <a:p>
            <a:r>
              <a:rPr lang="en-US" dirty="0"/>
              <a:t>Warning!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Your implementation </a:t>
            </a:r>
            <a:r>
              <a:rPr lang="en-US" i="1" dirty="0">
                <a:highlight>
                  <a:srgbClr val="FFFF00"/>
                </a:highlight>
              </a:rPr>
              <a:t>must</a:t>
            </a:r>
            <a:r>
              <a:rPr lang="en-US" dirty="0">
                <a:highlight>
                  <a:srgbClr val="FFFF00"/>
                </a:highlight>
              </a:rPr>
              <a:t> also support duplicate parameters</a:t>
            </a:r>
          </a:p>
          <a:p>
            <a:pPr lvl="1"/>
            <a:r>
              <a:rPr lang="en-US" dirty="0"/>
              <a:t>For example, both of the following must return valid results: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5CF9A-7D3E-4AC9-8C1C-DDF8CB1DB0C4}"/>
              </a:ext>
            </a:extLst>
          </p:cNvPr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FBAC97-52EA-4F47-8F0D-6241F46AEE36}"/>
              </a:ext>
            </a:extLst>
          </p:cNvPr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3A09C8-9479-45D3-B023-0CD3EDEECB31}"/>
              </a:ext>
            </a:extLst>
          </p:cNvPr>
          <p:cNvSpPr/>
          <p:nvPr/>
        </p:nvSpPr>
        <p:spPr>
          <a:xfrm>
            <a:off x="2183934" y="269033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Matrix2D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Matrix2DRotDeg(&amp;m, 45.0f);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Matrix2DConcat(&amp;m, &amp;m, &amp;m);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Matrix2D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m0, m1, m2;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Matrix2DRotDeg(&amp;m1, 45.0f);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Matrix2DRotDeg(&amp;m2, 90.0f);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Matrix2DConcat(&amp;m0, &amp;m1, &amp;m2);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1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of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calculate the resultant matrix: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calculate a single cell in the resultant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/>
              <p:cNvSpPr txBox="1"/>
              <p:nvPr/>
            </p:nvSpPr>
            <p:spPr bwMode="auto">
              <a:xfrm>
                <a:off x="2252749" y="1750581"/>
                <a:ext cx="3754438" cy="4476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1750581"/>
                <a:ext cx="3754438" cy="447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/>
              <p:cNvSpPr txBox="1"/>
              <p:nvPr/>
            </p:nvSpPr>
            <p:spPr bwMode="auto">
              <a:xfrm>
                <a:off x="2252749" y="2198256"/>
                <a:ext cx="8146473" cy="124661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2198256"/>
                <a:ext cx="8146473" cy="12466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B4F145-6442-F24D-CB75-02B0DF6A0228}"/>
              </a:ext>
            </a:extLst>
          </p:cNvPr>
          <p:cNvSpPr/>
          <p:nvPr/>
        </p:nvSpPr>
        <p:spPr>
          <a:xfrm>
            <a:off x="2984269" y="2231508"/>
            <a:ext cx="399011" cy="287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5F55E3-B9B4-1E97-690C-6A2AB83E01D0}"/>
              </a:ext>
            </a:extLst>
          </p:cNvPr>
          <p:cNvSpPr/>
          <p:nvPr/>
        </p:nvSpPr>
        <p:spPr>
          <a:xfrm>
            <a:off x="4990407" y="2231508"/>
            <a:ext cx="2241666" cy="287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8CF0DD-F81D-BEA4-BDFE-5F6724732968}"/>
              </a:ext>
            </a:extLst>
          </p:cNvPr>
          <p:cNvSpPr/>
          <p:nvPr/>
        </p:nvSpPr>
        <p:spPr>
          <a:xfrm>
            <a:off x="8134917" y="2231508"/>
            <a:ext cx="399011" cy="11018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253A24C0-F850-F388-292F-215D1B749674}"/>
                  </a:ext>
                </a:extLst>
              </p:cNvPr>
              <p:cNvSpPr txBox="1"/>
              <p:nvPr/>
            </p:nvSpPr>
            <p:spPr bwMode="auto">
              <a:xfrm>
                <a:off x="2252749" y="4219240"/>
                <a:ext cx="7647709" cy="48077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253A24C0-F850-F388-292F-215D1B749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4219240"/>
                <a:ext cx="7647709" cy="480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B4B657-21D6-1D4E-FF6F-794548B6FFA7}"/>
                  </a:ext>
                </a:extLst>
              </p:cNvPr>
              <p:cNvSpPr txBox="1"/>
              <p:nvPr/>
            </p:nvSpPr>
            <p:spPr>
              <a:xfrm>
                <a:off x="2252749" y="4866356"/>
                <a:ext cx="6103620" cy="871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??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??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B4B657-21D6-1D4E-FF6F-794548B6F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749" y="4866356"/>
                <a:ext cx="6103620" cy="871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04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Suggestions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9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Unzip the Project 3 materials into a clean folder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SVN or GIT recommended</a:t>
            </a:r>
          </a:p>
          <a:p>
            <a:pPr lvl="1"/>
            <a:r>
              <a:rPr lang="en-US" dirty="0"/>
              <a:t>Do this </a:t>
            </a:r>
            <a:r>
              <a:rPr lang="en-US" i="1" dirty="0"/>
              <a:t>before</a:t>
            </a:r>
            <a:r>
              <a:rPr lang="en-US" dirty="0"/>
              <a:t> opening the project in Visual Studio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4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Integrate code from Project 2 into Project 3</a:t>
            </a:r>
          </a:p>
          <a:p>
            <a:r>
              <a:rPr lang="en-US" dirty="0">
                <a:highlight>
                  <a:srgbClr val="00FF00"/>
                </a:highlight>
              </a:rPr>
              <a:t>Create new .c modules and add stub functions</a:t>
            </a:r>
          </a:p>
          <a:p>
            <a:pPr lvl="1"/>
            <a:r>
              <a:rPr lang="en-US" i="1" dirty="0"/>
              <a:t>Include comments from the header file or you may miss important requirements (see “NOTES” and “HINTS”)</a:t>
            </a:r>
          </a:p>
          <a:p>
            <a:r>
              <a:rPr lang="en-US" dirty="0">
                <a:highlight>
                  <a:srgbClr val="00FF00"/>
                </a:highlight>
              </a:rPr>
              <a:t>Add temporary return values and unreferenced parameter macros as necessary to compile the code</a:t>
            </a:r>
          </a:p>
          <a:p>
            <a:pPr lvl="1"/>
            <a:r>
              <a:rPr lang="en-US" i="1" dirty="0"/>
              <a:t>Writing new code while you are unable to compile and test can be very unproductive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Hint: Right-click on “Source” and click “TortoiseSVN/Add”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5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Matrix2D.c</a:t>
            </a:r>
          </a:p>
          <a:p>
            <a:pPr lvl="1"/>
            <a:r>
              <a:rPr lang="en-US" dirty="0"/>
              <a:t>Implement the Matrix2DIdentity function</a:t>
            </a:r>
          </a:p>
          <a:p>
            <a:pPr lvl="1"/>
            <a:r>
              <a:rPr lang="en-US" dirty="0"/>
              <a:t>Implement the Matrix2DTranslate, Scale, and Rot* functions</a:t>
            </a:r>
          </a:p>
          <a:p>
            <a:pPr lvl="1"/>
            <a:r>
              <a:rPr lang="en-US" dirty="0"/>
              <a:t>Implement the Matrix2DConcat function</a:t>
            </a:r>
          </a:p>
          <a:p>
            <a:pPr lvl="1"/>
            <a:r>
              <a:rPr lang="en-US" dirty="0"/>
              <a:t>Implement the remaining functions at any time</a:t>
            </a:r>
          </a:p>
          <a:p>
            <a:pPr lvl="2"/>
            <a:r>
              <a:rPr lang="en-US" dirty="0"/>
              <a:t>Make sure to test every single function!</a:t>
            </a:r>
          </a:p>
          <a:p>
            <a:pPr lvl="2"/>
            <a:r>
              <a:rPr lang="en-US" dirty="0"/>
              <a:t>Every incorrect function will deduct points from the project grade</a:t>
            </a:r>
          </a:p>
          <a:p>
            <a:pPr lvl="3"/>
            <a:r>
              <a:rPr lang="en-US" dirty="0"/>
              <a:t>(-2.5% to -5% per function)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714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5044</TotalTime>
  <Words>1169</Words>
  <Application>Microsoft Office PowerPoint</Application>
  <PresentationFormat>Widescreen</PresentationFormat>
  <Paragraphs>205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Retrospect</vt:lpstr>
      <vt:lpstr>CS 230 Game Implementation Techniques</vt:lpstr>
      <vt:lpstr>Project 3</vt:lpstr>
      <vt:lpstr>Project 3</vt:lpstr>
      <vt:lpstr>Project 3</vt:lpstr>
      <vt:lpstr>Concatenation of Matrices</vt:lpstr>
      <vt:lpstr>Project 3</vt:lpstr>
      <vt:lpstr>Step 0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8 - Animations (Play)</vt:lpstr>
      <vt:lpstr>Step 8 - Animations (Update)</vt:lpstr>
      <vt:lpstr>Step 9</vt:lpstr>
      <vt:lpstr>Step 10</vt:lpstr>
      <vt:lpstr>Step 11</vt:lpstr>
      <vt:lpstr>Step 12</vt:lpstr>
      <vt:lpstr>Step 13</vt:lpstr>
      <vt:lpstr>Step 14</vt:lpstr>
      <vt:lpstr>Step 15</vt:lpstr>
      <vt:lpstr>Questions?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Rowan</dc:creator>
  <cp:lastModifiedBy>Mako J Bryant</cp:lastModifiedBy>
  <cp:revision>289</cp:revision>
  <dcterms:created xsi:type="dcterms:W3CDTF">2014-08-29T20:52:27Z</dcterms:created>
  <dcterms:modified xsi:type="dcterms:W3CDTF">2025-02-14T00:09:00Z</dcterms:modified>
</cp:coreProperties>
</file>