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/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/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/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MeshCreate</a:t>
            </a:r>
            <a:endParaRPr lang="en-US" dirty="0"/>
          </a:p>
          <a:p>
            <a:pPr lvl="2"/>
            <a:r>
              <a:rPr lang="en-US" dirty="0"/>
              <a:t>Test to make sure the memory is allocated correctly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MeshFree</a:t>
            </a:r>
            <a:endParaRPr lang="en-US" dirty="0"/>
          </a:p>
          <a:p>
            <a:pPr lvl="2"/>
            <a:r>
              <a:rPr lang="en-US" dirty="0"/>
              <a:t>Test to make sure the memory is freed correctly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MeshBuildQuad</a:t>
            </a:r>
            <a:endParaRPr lang="en-US" dirty="0"/>
          </a:p>
          <a:p>
            <a:pPr lvl="2"/>
            <a:r>
              <a:rPr lang="en-US" dirty="0"/>
              <a:t>Use a sample from </a:t>
            </a:r>
            <a:r>
              <a:rPr lang="en-US" dirty="0" err="1"/>
              <a:t>DemoScene.c</a:t>
            </a:r>
            <a:r>
              <a:rPr lang="en-US" dirty="0"/>
              <a:t> as a starting point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MeshRender</a:t>
            </a:r>
            <a:endParaRPr lang="en-US" dirty="0"/>
          </a:p>
          <a:p>
            <a:pPr lvl="2"/>
            <a:r>
              <a:rPr lang="en-US" dirty="0"/>
              <a:t>Test to see if a colored mesh is displayed correctly on screen</a:t>
            </a:r>
          </a:p>
          <a:p>
            <a:pPr lvl="3"/>
            <a:r>
              <a:rPr lang="en-US" dirty="0"/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MeshRender</a:t>
            </a:r>
            <a:r>
              <a:rPr lang="en-US" dirty="0"/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4422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163</cp:revision>
  <dcterms:created xsi:type="dcterms:W3CDTF">2014-08-29T20:52:27Z</dcterms:created>
  <dcterms:modified xsi:type="dcterms:W3CDTF">2025-01-17T20:38:10Z</dcterms:modified>
</cp:coreProperties>
</file>