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Add and Get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components are added and returned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every attached component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5162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176</cp:revision>
  <dcterms:created xsi:type="dcterms:W3CDTF">2014-08-29T20:52:27Z</dcterms:created>
  <dcterms:modified xsi:type="dcterms:W3CDTF">2025-01-30T00:53:32Z</dcterms:modified>
</cp:coreProperties>
</file>