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SetMesh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4764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169</cp:revision>
  <dcterms:created xsi:type="dcterms:W3CDTF">2014-08-29T20:52:27Z</dcterms:created>
  <dcterms:modified xsi:type="dcterms:W3CDTF">2025-01-25T00:29:39Z</dcterms:modified>
</cp:coreProperties>
</file>