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485" r:id="rId3"/>
    <p:sldId id="486" r:id="rId4"/>
    <p:sldId id="414" r:id="rId5"/>
    <p:sldId id="418" r:id="rId6"/>
    <p:sldId id="487" r:id="rId7"/>
    <p:sldId id="489" r:id="rId8"/>
    <p:sldId id="488" r:id="rId9"/>
    <p:sldId id="490" r:id="rId10"/>
    <p:sldId id="491" r:id="rId11"/>
    <p:sldId id="31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inmerge.org/downloads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879725"/>
            <a:ext cx="3373821" cy="351319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1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1F563-D8ED-4EDA-93CA-4936E2AB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12482" y="0"/>
            <a:ext cx="981731" cy="9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2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6AF3E-76BD-4476-812D-024B80A10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989" y="2059830"/>
            <a:ext cx="13049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9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Unzip the Project 1 materials into a clean folder</a:t>
            </a:r>
          </a:p>
          <a:p>
            <a:r>
              <a:rPr lang="en-US" dirty="0"/>
              <a:t>Copy source files from Project 0</a:t>
            </a:r>
          </a:p>
          <a:p>
            <a:pPr lvl="1"/>
            <a:r>
              <a:rPr lang="en-US" b="1" i="1" dirty="0"/>
              <a:t>Do not overwrite any Project 1 files</a:t>
            </a:r>
          </a:p>
          <a:p>
            <a:r>
              <a:rPr lang="en-US" dirty="0"/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EA158-29B0-4D62-ADCB-5395FE6B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049" y="1231"/>
            <a:ext cx="645951" cy="10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StreamClose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Verify that the program does not crash when this function is called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StreamOpen</a:t>
            </a:r>
            <a:r>
              <a:rPr lang="en-US" dirty="0"/>
              <a:t> function</a:t>
            </a:r>
          </a:p>
          <a:p>
            <a:pPr lvl="2"/>
            <a:r>
              <a:rPr lang="en-US" dirty="0"/>
              <a:t>Verify that the file is opened correctly</a:t>
            </a:r>
          </a:p>
          <a:p>
            <a:pPr lvl="2"/>
            <a:r>
              <a:rPr lang="en-US" dirty="0"/>
              <a:t>Verify that the error handling works correctly</a:t>
            </a:r>
          </a:p>
          <a:p>
            <a:pPr lvl="3"/>
            <a:r>
              <a:rPr lang="en-US" dirty="0"/>
              <a:t>How?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StreamRead</a:t>
            </a:r>
            <a:r>
              <a:rPr lang="en-US" dirty="0"/>
              <a:t>* functions</a:t>
            </a:r>
          </a:p>
          <a:p>
            <a:pPr lvl="2"/>
            <a:r>
              <a:rPr lang="en-US" dirty="0"/>
              <a:t>Verify that data is written from a file correctly</a:t>
            </a:r>
          </a:p>
          <a:p>
            <a:pPr lvl="3"/>
            <a:r>
              <a:rPr lang="en-US" dirty="0"/>
              <a:t>How?</a:t>
            </a:r>
          </a:p>
          <a:p>
            <a:r>
              <a:rPr lang="en-US" b="1" i="1" dirty="0"/>
              <a:t>Pro Tip: </a:t>
            </a:r>
            <a:r>
              <a:rPr lang="en-US" dirty="0"/>
              <a:t>Commit your changes to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F8BE2A-2E04-420F-807D-36FFA100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049" y="1231"/>
            <a:ext cx="645951" cy="100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7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required functionality</a:t>
            </a:r>
          </a:p>
          <a:p>
            <a:r>
              <a:rPr lang="en-US" dirty="0" err="1"/>
              <a:t>SceneSystem.c</a:t>
            </a:r>
            <a:endParaRPr lang="en-US" dirty="0"/>
          </a:p>
          <a:p>
            <a:pPr lvl="1"/>
            <a:r>
              <a:rPr lang="en-US" dirty="0"/>
              <a:t>Change the default (starting) scene from “Demo” to “Level1”</a:t>
            </a:r>
          </a:p>
          <a:p>
            <a:pPr lvl="2"/>
            <a:r>
              <a:rPr lang="en-US" dirty="0"/>
              <a:t>Verify that the correct messages are written to the file</a:t>
            </a:r>
          </a:p>
          <a:p>
            <a:r>
              <a:rPr lang="en-US" b="1" i="1" dirty="0"/>
              <a:t>Pro Tip: </a:t>
            </a:r>
            <a:r>
              <a:rPr lang="en-US" dirty="0"/>
              <a:t>Commit your changes to version control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Implement the required functionality</a:t>
            </a:r>
          </a:p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Make sure the “Level2” scene is invoked from this scene</a:t>
            </a:r>
          </a:p>
          <a:p>
            <a:pPr lvl="2"/>
            <a:r>
              <a:rPr lang="en-US" dirty="0"/>
              <a:t>Verify that the correct messages are written to the file</a:t>
            </a:r>
          </a:p>
          <a:p>
            <a:r>
              <a:rPr lang="en-US" b="1" i="1" dirty="0"/>
              <a:t>Pro Tip: </a:t>
            </a:r>
            <a:r>
              <a:rPr lang="en-US" dirty="0"/>
              <a:t>Commit your changes to version control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6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SandboxScene.c</a:t>
            </a:r>
            <a:endParaRPr lang="en-US" dirty="0"/>
          </a:p>
          <a:p>
            <a:pPr lvl="1"/>
            <a:r>
              <a:rPr lang="en-US" dirty="0"/>
              <a:t>Implement the basic framework (w/o Vector2D functionality)</a:t>
            </a:r>
          </a:p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Make sure the “Sandbox” scene is invoked from this scene</a:t>
            </a:r>
          </a:p>
          <a:p>
            <a:pPr lvl="2"/>
            <a:r>
              <a:rPr lang="en-US" dirty="0"/>
              <a:t>Verify that the correct messages are written to the file</a:t>
            </a:r>
          </a:p>
          <a:p>
            <a:pPr lvl="2"/>
            <a:r>
              <a:rPr lang="en-US" dirty="0"/>
              <a:t>NOTE: None of the Vector2D functionality exists at this point</a:t>
            </a:r>
          </a:p>
          <a:p>
            <a:r>
              <a:rPr lang="en-US" b="1" i="1" dirty="0"/>
              <a:t>Pro Tip: </a:t>
            </a:r>
            <a:r>
              <a:rPr lang="en-US" dirty="0"/>
              <a:t>Commit your changes to version control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6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SandboxScene.c</a:t>
            </a:r>
            <a:endParaRPr lang="en-US" dirty="0"/>
          </a:p>
          <a:p>
            <a:pPr lvl="1"/>
            <a:r>
              <a:rPr lang="en-US" dirty="0"/>
              <a:t>Implement the </a:t>
            </a:r>
            <a:r>
              <a:rPr lang="en-US" dirty="0" err="1"/>
              <a:t>GameStateSandboxTraceFloat</a:t>
            </a:r>
            <a:r>
              <a:rPr lang="en-US" dirty="0"/>
              <a:t> and </a:t>
            </a:r>
            <a:r>
              <a:rPr lang="en-US" dirty="0" err="1"/>
              <a:t>GameStateSandboxTraceVector</a:t>
            </a:r>
            <a:r>
              <a:rPr lang="en-US" dirty="0"/>
              <a:t> functions</a:t>
            </a:r>
          </a:p>
          <a:p>
            <a:pPr lvl="2"/>
            <a:r>
              <a:rPr lang="en-US" dirty="0"/>
              <a:t>Using test values, verify that the correct messages are written to the file</a:t>
            </a:r>
          </a:p>
          <a:p>
            <a:r>
              <a:rPr lang="en-US" dirty="0" err="1"/>
              <a:t>SandboxScene.c</a:t>
            </a:r>
            <a:r>
              <a:rPr lang="en-US" dirty="0"/>
              <a:t> and Vector2D.c</a:t>
            </a:r>
          </a:p>
          <a:p>
            <a:pPr lvl="1"/>
            <a:r>
              <a:rPr lang="en-US" b="1" i="1" dirty="0"/>
              <a:t>One at a time</a:t>
            </a:r>
            <a:r>
              <a:rPr lang="en-US" dirty="0"/>
              <a:t>, implement a Vector2D function and the associated code in the Sandbox scene</a:t>
            </a:r>
          </a:p>
          <a:p>
            <a:pPr lvl="2"/>
            <a:r>
              <a:rPr lang="en-US" dirty="0"/>
              <a:t>Verify that the correct messages are written to the file </a:t>
            </a:r>
          </a:p>
          <a:p>
            <a:r>
              <a:rPr lang="en-US" b="1" i="1" dirty="0"/>
              <a:t>Pro Tip: </a:t>
            </a:r>
            <a:r>
              <a:rPr lang="en-US" dirty="0"/>
              <a:t>Commit your changes to version control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31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Check your results</a:t>
            </a:r>
          </a:p>
          <a:p>
            <a:pPr lvl="1"/>
            <a:r>
              <a:rPr lang="en-US" dirty="0"/>
              <a:t>Compare the files: Trace.log and ExpectedTrace.log</a:t>
            </a:r>
          </a:p>
          <a:p>
            <a:pPr lvl="2"/>
            <a:r>
              <a:rPr lang="en-US" dirty="0"/>
              <a:t>Any differences between the two files is an error</a:t>
            </a:r>
          </a:p>
          <a:p>
            <a:pPr lvl="1"/>
            <a:r>
              <a:rPr lang="en-US" dirty="0"/>
              <a:t>Recommended Tool: </a:t>
            </a:r>
            <a:r>
              <a:rPr lang="en-US" dirty="0" err="1"/>
              <a:t>WinMerge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https://winmerge.org/downloads/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1F563-D8ED-4EDA-93CA-4936E2AB88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21490" y="0"/>
            <a:ext cx="972724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3343</TotalTime>
  <Words>547</Words>
  <Application>Microsoft Office PowerPoint</Application>
  <PresentationFormat>Widescreen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1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Rowan;Douglas.Schilling@frontier.com</dc:creator>
  <cp:lastModifiedBy>Douglas Schilling</cp:lastModifiedBy>
  <cp:revision>89</cp:revision>
  <dcterms:created xsi:type="dcterms:W3CDTF">2014-08-29T20:52:27Z</dcterms:created>
  <dcterms:modified xsi:type="dcterms:W3CDTF">2025-01-03T22:47:36Z</dcterms:modified>
</cp:coreProperties>
</file>