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8" d="100"/>
          <a:sy n="58" d="100"/>
        </p:scale>
        <p:origin x="573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correctly use the new function,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00FF00"/>
                </a:highlight>
              </a:rPr>
              <a:t>Verify that both colored and textured meshes are still drawn correctly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Do not implement sprite text until these changes are working correctly!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Change the Planet Entity from PlanetJump.txt to PlanetBounce.txt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Level1SceneBounceController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Pass the Planet Entity into the new controller</a:t>
            </a:r>
          </a:p>
          <a:p>
            <a:pPr lvl="2"/>
            <a:r>
              <a:rPr lang="en-US" i="1" dirty="0">
                <a:highlight>
                  <a:srgbClr val="FFFF00"/>
                </a:highlight>
              </a:rPr>
              <a:t>Note: You may need to temporarily comment out the existing controller for now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code to create the new Monkey Entity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Use Level1SceneMovementController to move the Monkey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Play, Update and </a:t>
            </a:r>
            <a:r>
              <a:rPr lang="en-US" dirty="0" err="1">
                <a:highlight>
                  <a:srgbClr val="00FF00"/>
                </a:highlight>
              </a:rPr>
              <a:t>IsDone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Level1SceneSetMonkeyState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Update Level1SceneMovementController to control the Monkey’s current state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any remaining animation functionality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E.G. Correctly load and unload all sprite sources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continues to move properly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Level1SceneIsColliding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logic to detect when the two objects are colliding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</a:t>
            </a:r>
            <a:r>
              <a:rPr lang="en-US" dirty="0" err="1">
                <a:highlight>
                  <a:srgbClr val="FFFF00"/>
                </a:highlight>
              </a:rPr>
              <a:t>numLives</a:t>
            </a:r>
            <a:r>
              <a:rPr lang="en-US" dirty="0">
                <a:highlight>
                  <a:srgbClr val="FFFF00"/>
                </a:highlight>
              </a:rPr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SpriteSetText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r>
              <a:rPr lang="en-US" dirty="0">
                <a:highlight>
                  <a:srgbClr val="00FF00"/>
                </a:highlight>
              </a:rPr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LivesText</a:t>
            </a:r>
            <a:r>
              <a:rPr lang="en-US" dirty="0">
                <a:highlight>
                  <a:srgbClr val="00FF00"/>
                </a:highlight>
              </a:rPr>
              <a:t> Entity, including all supporting assets, variables, and clean-up code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Add code to update the </a:t>
            </a:r>
            <a:r>
              <a:rPr lang="en-US" dirty="0" err="1">
                <a:highlight>
                  <a:srgbClr val="00FF00"/>
                </a:highlight>
              </a:rPr>
              <a:t>livesBuffer</a:t>
            </a:r>
            <a:r>
              <a:rPr lang="en-US" dirty="0">
                <a:highlight>
                  <a:srgbClr val="00FF00"/>
                </a:highlight>
              </a:rPr>
              <a:t> when </a:t>
            </a:r>
            <a:r>
              <a:rPr lang="en-US" dirty="0" err="1">
                <a:highlight>
                  <a:srgbClr val="00FF00"/>
                </a:highlight>
              </a:rPr>
              <a:t>numLives</a:t>
            </a:r>
            <a:r>
              <a:rPr lang="en-US" dirty="0">
                <a:highlight>
                  <a:srgbClr val="00FF00"/>
                </a:highlight>
              </a:rPr>
              <a:t> changes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Implemented the </a:t>
            </a:r>
            <a:r>
              <a:rPr lang="en-US" dirty="0" err="1">
                <a:highlight>
                  <a:srgbClr val="00FF00"/>
                </a:highlight>
              </a:rPr>
              <a:t>CheatSystem</a:t>
            </a:r>
            <a:r>
              <a:rPr lang="en-US" dirty="0">
                <a:highlight>
                  <a:srgbClr val="00FF00"/>
                </a:highlight>
              </a:rPr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Add </a:t>
            </a:r>
            <a:r>
              <a:rPr lang="en-US" dirty="0" err="1">
                <a:highlight>
                  <a:srgbClr val="00FF00"/>
                </a:highlight>
              </a:rPr>
              <a:t>CheatSystem</a:t>
            </a:r>
            <a:r>
              <a:rPr lang="en-US" dirty="0">
                <a:highlight>
                  <a:srgbClr val="00FF00"/>
                </a:highlight>
              </a:rPr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/>
              <a:t>It is your responsibility to test </a:t>
            </a:r>
            <a:r>
              <a:rPr lang="en-US" i="1" dirty="0"/>
              <a:t>every function!</a:t>
            </a:r>
          </a:p>
          <a:p>
            <a:pPr lvl="2"/>
            <a:r>
              <a:rPr lang="en-US" i="1" dirty="0">
                <a:highlight>
                  <a:srgbClr val="FFFF00"/>
                </a:highlight>
              </a:rPr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6864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304</cp:revision>
  <dcterms:created xsi:type="dcterms:W3CDTF">2014-08-29T20:52:27Z</dcterms:created>
  <dcterms:modified xsi:type="dcterms:W3CDTF">2025-02-20T16:28:47Z</dcterms:modified>
</cp:coreProperties>
</file>