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  <a:p>
            <a:pPr lvl="1"/>
            <a:r>
              <a:rPr lang="en-US" dirty="0"/>
              <a:t>Implement the Update function</a:t>
            </a:r>
          </a:p>
          <a:p>
            <a:pPr lvl="2"/>
            <a:r>
              <a:rPr lang="en-US" dirty="0"/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MeshFree</a:t>
            </a:r>
            <a:endParaRPr lang="en-US" dirty="0"/>
          </a:p>
          <a:p>
            <a:pPr lvl="2"/>
            <a:r>
              <a:rPr lang="en-US" dirty="0"/>
              <a:t>Test to make sure the memory is freed correctly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MeshBuildQuad</a:t>
            </a:r>
            <a:endParaRPr lang="en-US" dirty="0"/>
          </a:p>
          <a:p>
            <a:pPr lvl="2"/>
            <a:r>
              <a:rPr lang="en-US" dirty="0"/>
              <a:t>Use a sample from </a:t>
            </a:r>
            <a:r>
              <a:rPr lang="en-US" dirty="0" err="1"/>
              <a:t>DemoScene.c</a:t>
            </a:r>
            <a:r>
              <a:rPr lang="en-US" dirty="0"/>
              <a:t> as a starting point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MeshRender</a:t>
            </a:r>
            <a:endParaRPr lang="en-US" dirty="0"/>
          </a:p>
          <a:p>
            <a:pPr lvl="2"/>
            <a:r>
              <a:rPr lang="en-US" dirty="0"/>
              <a:t>Test to see if a colored mesh is displayed correctly on screen</a:t>
            </a:r>
          </a:p>
          <a:p>
            <a:pPr lvl="3"/>
            <a:r>
              <a:rPr lang="en-US" dirty="0"/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SetMesh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Implement the Render function to draw a colored mesh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MeshRender</a:t>
            </a:r>
            <a:r>
              <a:rPr lang="en-US" dirty="0"/>
              <a:t> function for this purpose</a:t>
            </a:r>
          </a:p>
          <a:p>
            <a:pPr lvl="1"/>
            <a:r>
              <a:rPr lang="en-US" dirty="0"/>
              <a:t>Modify the test code in Level 1 to call </a:t>
            </a:r>
            <a:r>
              <a:rPr lang="en-US" dirty="0" err="1"/>
              <a:t>SpriteRender</a:t>
            </a:r>
            <a:endParaRPr lang="en-US" dirty="0"/>
          </a:p>
          <a:p>
            <a:pPr lvl="1"/>
            <a:r>
              <a:rPr lang="en-US" dirty="0"/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Create, Free, </a:t>
            </a:r>
            <a:r>
              <a:rPr lang="en-US" dirty="0" err="1"/>
              <a:t>LoadTexture</a:t>
            </a:r>
            <a:r>
              <a:rPr lang="en-US" dirty="0"/>
              <a:t>, </a:t>
            </a:r>
            <a:r>
              <a:rPr lang="en-US" dirty="0" err="1"/>
              <a:t>SetTexture</a:t>
            </a:r>
            <a:r>
              <a:rPr lang="en-US" dirty="0"/>
              <a:t>, and </a:t>
            </a:r>
            <a:r>
              <a:rPr lang="en-US" dirty="0" err="1"/>
              <a:t>SetTextureOffset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Test to make sure the object is constructed and freed properly</a:t>
            </a:r>
          </a:p>
          <a:p>
            <a:pPr lvl="1"/>
            <a:r>
              <a:rPr lang="en-US" dirty="0"/>
              <a:t>Add function calls to Level 1 and </a:t>
            </a:r>
            <a:r>
              <a:rPr lang="en-US" dirty="0" err="1"/>
              <a:t>Sprite.c</a:t>
            </a:r>
            <a:endParaRPr lang="en-US" dirty="0"/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the Render function to </a:t>
            </a:r>
            <a:r>
              <a:rPr lang="en-US" i="1" dirty="0"/>
              <a:t>also</a:t>
            </a:r>
            <a:r>
              <a:rPr lang="en-US" dirty="0"/>
              <a:t> handle textures</a:t>
            </a:r>
          </a:p>
          <a:p>
            <a:pPr lvl="1"/>
            <a:r>
              <a:rPr lang="en-US" dirty="0"/>
              <a:t>Verify that a textured mesh is displayed</a:t>
            </a:r>
          </a:p>
          <a:p>
            <a:pPr lvl="1"/>
            <a:r>
              <a:rPr lang="en-US" dirty="0"/>
              <a:t>Temporarily disable the </a:t>
            </a:r>
            <a:r>
              <a:rPr lang="en-US" dirty="0" err="1"/>
              <a:t>SetSpriteSource</a:t>
            </a:r>
            <a:r>
              <a:rPr lang="en-US" dirty="0"/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GetFrameCount</a:t>
            </a:r>
            <a:r>
              <a:rPr lang="en-US" dirty="0"/>
              <a:t> and </a:t>
            </a:r>
            <a:r>
              <a:rPr lang="en-US" dirty="0" err="1"/>
              <a:t>GetUV</a:t>
            </a:r>
            <a:r>
              <a:rPr lang="en-US" dirty="0"/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SetFrame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Make sure to write the trace message</a:t>
            </a:r>
          </a:p>
          <a:p>
            <a:pPr lvl="1"/>
            <a:r>
              <a:rPr lang="en-US" dirty="0"/>
              <a:t>Temporarily add a </a:t>
            </a:r>
            <a:r>
              <a:rPr lang="en-US" dirty="0" err="1"/>
              <a:t>SetFrame</a:t>
            </a:r>
            <a:r>
              <a:rPr lang="en-US" dirty="0"/>
              <a:t> function call to Level 1</a:t>
            </a:r>
          </a:p>
          <a:p>
            <a:pPr lvl="2"/>
            <a:r>
              <a:rPr lang="en-US" dirty="0"/>
              <a:t>Currently, the only valid value for </a:t>
            </a:r>
            <a:r>
              <a:rPr lang="en-US" dirty="0" err="1"/>
              <a:t>frameIndex</a:t>
            </a:r>
            <a:r>
              <a:rPr lang="en-US" dirty="0"/>
              <a:t> should be 0</a:t>
            </a:r>
          </a:p>
          <a:p>
            <a:pPr lvl="2"/>
            <a:r>
              <a:rPr lang="en-US" dirty="0"/>
              <a:t>Try testing with values of 1 and -1 to see what will happen</a:t>
            </a:r>
          </a:p>
          <a:p>
            <a:pPr lvl="1"/>
            <a:r>
              <a:rPr lang="en-US" dirty="0"/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4472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165</cp:revision>
  <dcterms:created xsi:type="dcterms:W3CDTF">2014-08-29T20:52:27Z</dcterms:created>
  <dcterms:modified xsi:type="dcterms:W3CDTF">2025-01-23T02:07:53Z</dcterms:modified>
</cp:coreProperties>
</file>