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TransformGetMatrix</a:t>
            </a:r>
            <a:endParaRPr lang="en-US" dirty="0"/>
          </a:p>
          <a:p>
            <a:pPr lvl="2"/>
            <a:r>
              <a:rPr lang="en-US" dirty="0"/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correctly use the new function, </a:t>
            </a:r>
            <a:r>
              <a:rPr lang="en-US" dirty="0" err="1"/>
              <a:t>TransformGetMatrix</a:t>
            </a:r>
            <a:endParaRPr lang="en-US" dirty="0"/>
          </a:p>
          <a:p>
            <a:pPr lvl="2"/>
            <a:r>
              <a:rPr lang="en-US" dirty="0"/>
              <a:t>Verify that both colored and textured meshes are still drawn correctly</a:t>
            </a:r>
          </a:p>
          <a:p>
            <a:pPr lvl="1"/>
            <a:r>
              <a:rPr lang="en-US" i="1" dirty="0"/>
              <a:t>Do not implement sprite text until these changes are working correctly!</a:t>
            </a:r>
            <a:endParaRPr lang="en-US" dirty="0"/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Change the Planet Entity from PlanetJump.txt to PlanetBounce.txt</a:t>
            </a:r>
          </a:p>
          <a:p>
            <a:pPr lvl="1"/>
            <a:r>
              <a:rPr lang="en-US" dirty="0"/>
              <a:t>Implement Level1SceneBounceController</a:t>
            </a:r>
          </a:p>
          <a:p>
            <a:pPr lvl="1"/>
            <a:r>
              <a:rPr lang="en-US" dirty="0"/>
              <a:t>Pass the Planet Entity into the new controller</a:t>
            </a:r>
          </a:p>
          <a:p>
            <a:pPr lvl="2"/>
            <a:r>
              <a:rPr lang="en-US" i="1" dirty="0"/>
              <a:t>Note: You may need to temporarily comment out the existing controller for now</a:t>
            </a:r>
            <a:endParaRPr lang="en-US" dirty="0"/>
          </a:p>
          <a:p>
            <a:pPr lvl="1"/>
            <a:r>
              <a:rPr lang="en-US" dirty="0"/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code to create the new Monkey Entity</a:t>
            </a:r>
          </a:p>
          <a:p>
            <a:pPr lvl="1"/>
            <a:r>
              <a:rPr lang="en-US" dirty="0"/>
              <a:t>Use Level1SceneMovementController to move the Monkey</a:t>
            </a:r>
          </a:p>
          <a:p>
            <a:pPr lvl="1"/>
            <a:r>
              <a:rPr lang="en-US" dirty="0"/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Play, Update and </a:t>
            </a:r>
            <a:r>
              <a:rPr lang="en-US" dirty="0" err="1"/>
              <a:t>IsDone</a:t>
            </a:r>
            <a:r>
              <a:rPr lang="en-US" dirty="0"/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Level1SceneSetMonkeyState function</a:t>
            </a:r>
          </a:p>
          <a:p>
            <a:pPr lvl="1"/>
            <a:r>
              <a:rPr lang="en-US" dirty="0"/>
              <a:t>Update Level1SceneMovementController to control the Monkey’s current state</a:t>
            </a:r>
          </a:p>
          <a:p>
            <a:pPr lvl="1"/>
            <a:r>
              <a:rPr lang="en-US" dirty="0"/>
              <a:t>Implement any remaining animation functionality</a:t>
            </a:r>
          </a:p>
          <a:p>
            <a:pPr lvl="2"/>
            <a:r>
              <a:rPr lang="en-US" dirty="0"/>
              <a:t>E.G. Correctly load and unload all sprite sources</a:t>
            </a:r>
          </a:p>
          <a:p>
            <a:pPr lvl="1"/>
            <a:r>
              <a:rPr lang="en-US" dirty="0"/>
              <a:t>Verify that the Monkey continues to move properly</a:t>
            </a:r>
          </a:p>
          <a:p>
            <a:pPr lvl="1"/>
            <a:r>
              <a:rPr lang="en-US" dirty="0"/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Level1SceneIsColliding</a:t>
            </a:r>
          </a:p>
          <a:p>
            <a:pPr lvl="1"/>
            <a:r>
              <a:rPr lang="en-US" dirty="0"/>
              <a:t>Implement logic to detect when the two objects are colliding</a:t>
            </a:r>
          </a:p>
          <a:p>
            <a:pPr lvl="2"/>
            <a:r>
              <a:rPr lang="en-US" dirty="0"/>
              <a:t>Update </a:t>
            </a:r>
            <a:r>
              <a:rPr lang="en-US" dirty="0" err="1"/>
              <a:t>numLives</a:t>
            </a:r>
            <a:r>
              <a:rPr lang="en-US" dirty="0"/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SpriteSetText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5209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290</cp:revision>
  <dcterms:created xsi:type="dcterms:W3CDTF">2014-08-29T20:52:27Z</dcterms:created>
  <dcterms:modified xsi:type="dcterms:W3CDTF">2025-02-14T02:54:02Z</dcterms:modified>
</cp:coreProperties>
</file>