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3" y="1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Read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Hint: Implement them in the order they appear in the data file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5360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179</cp:revision>
  <dcterms:created xsi:type="dcterms:W3CDTF">2014-08-29T20:52:27Z</dcterms:created>
  <dcterms:modified xsi:type="dcterms:W3CDTF">2025-01-30T04:11:21Z</dcterms:modified>
</cp:coreProperties>
</file>