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object is constructed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the object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Get and Set functions</a:t>
            </a:r>
          </a:p>
          <a:p>
            <a:pPr lvl="2"/>
            <a:r>
              <a:rPr lang="en-US" dirty="0"/>
              <a:t>Test to make sure that values are written and read properly</a:t>
            </a:r>
          </a:p>
          <a:p>
            <a:pPr lvl="1"/>
            <a:r>
              <a:rPr lang="en-US" dirty="0"/>
              <a:t>Implement the Update function</a:t>
            </a:r>
          </a:p>
          <a:p>
            <a:pPr lvl="2"/>
            <a:r>
              <a:rPr lang="en-US" dirty="0"/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/>
              <a:t>Implement the Create function</a:t>
            </a:r>
          </a:p>
          <a:p>
            <a:pPr lvl="2"/>
            <a:r>
              <a:rPr lang="en-US" dirty="0"/>
              <a:t>Test to make sure that the entity is constructed properly</a:t>
            </a:r>
          </a:p>
          <a:p>
            <a:pPr lvl="1"/>
            <a:r>
              <a:rPr lang="en-US" dirty="0"/>
              <a:t>Implement the Add and Get functions</a:t>
            </a:r>
          </a:p>
          <a:p>
            <a:pPr lvl="2"/>
            <a:r>
              <a:rPr lang="en-US" dirty="0"/>
              <a:t>Test to make sure that components are added and returned properly</a:t>
            </a:r>
          </a:p>
          <a:p>
            <a:pPr lvl="1"/>
            <a:r>
              <a:rPr lang="en-US" dirty="0"/>
              <a:t>Implement the Free function</a:t>
            </a:r>
          </a:p>
          <a:p>
            <a:pPr lvl="2"/>
            <a:r>
              <a:rPr lang="en-US" dirty="0"/>
              <a:t>Test to make sure that every attached component is freed properly</a:t>
            </a:r>
          </a:p>
          <a:p>
            <a:pPr lvl="2"/>
            <a:r>
              <a:rPr lang="en-US" dirty="0"/>
              <a:t>Test to make sure that the entity is freed properly</a:t>
            </a:r>
          </a:p>
          <a:p>
            <a:pPr lvl="2"/>
            <a:r>
              <a:rPr lang="en-US" dirty="0"/>
              <a:t>Test to make sure that the original pointer is set to NULL</a:t>
            </a:r>
          </a:p>
          <a:p>
            <a:pPr lvl="1"/>
            <a:r>
              <a:rPr lang="en-US" dirty="0"/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/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FF0000"/>
                </a:highlight>
              </a:rPr>
              <a:t>SpriteRender</a:t>
            </a:r>
            <a:endParaRPr lang="en-US" dirty="0">
              <a:highlight>
                <a:srgbClr val="FF0000"/>
              </a:highlight>
            </a:endParaRP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/>
              <a:t>, </a:t>
            </a:r>
            <a:r>
              <a:rPr lang="en-US" dirty="0" err="1"/>
              <a:t>SetTexture</a:t>
            </a:r>
            <a:r>
              <a:rPr lang="en-US" dirty="0"/>
              <a:t>, and </a:t>
            </a:r>
            <a:r>
              <a:rPr lang="en-US" dirty="0" err="1"/>
              <a:t>SetTextureOffset</a:t>
            </a:r>
            <a:r>
              <a:rPr lang="en-US" dirty="0"/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the Render function to </a:t>
            </a:r>
            <a:r>
              <a:rPr lang="en-US" i="1" dirty="0"/>
              <a:t>also</a:t>
            </a:r>
            <a:r>
              <a:rPr lang="en-US" dirty="0"/>
              <a:t> handle textures</a:t>
            </a:r>
          </a:p>
          <a:p>
            <a:pPr lvl="1"/>
            <a:r>
              <a:rPr lang="en-US" dirty="0"/>
              <a:t>Verify that a textured mesh is displayed</a:t>
            </a:r>
          </a:p>
          <a:p>
            <a:pPr lvl="1"/>
            <a:r>
              <a:rPr lang="en-US" dirty="0"/>
              <a:t>Temporarily disable the </a:t>
            </a:r>
            <a:r>
              <a:rPr lang="en-US" dirty="0" err="1"/>
              <a:t>SetSpriteSource</a:t>
            </a:r>
            <a:r>
              <a:rPr lang="en-US" dirty="0"/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GetFrameCount</a:t>
            </a:r>
            <a:r>
              <a:rPr lang="en-US" dirty="0"/>
              <a:t> and </a:t>
            </a:r>
            <a:r>
              <a:rPr lang="en-US" dirty="0" err="1"/>
              <a:t>GetUV</a:t>
            </a:r>
            <a:r>
              <a:rPr lang="en-US" dirty="0"/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SetFrame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Make sure to write the trace message</a:t>
            </a:r>
          </a:p>
          <a:p>
            <a:pPr lvl="1"/>
            <a:r>
              <a:rPr lang="en-US" dirty="0"/>
              <a:t>Temporarily add a </a:t>
            </a:r>
            <a:r>
              <a:rPr lang="en-US" dirty="0" err="1"/>
              <a:t>SetFrame</a:t>
            </a:r>
            <a:r>
              <a:rPr lang="en-US" dirty="0"/>
              <a:t> function call to Level 1</a:t>
            </a:r>
          </a:p>
          <a:p>
            <a:pPr lvl="2"/>
            <a:r>
              <a:rPr lang="en-US" dirty="0"/>
              <a:t>Currently, the only valid value for </a:t>
            </a:r>
            <a:r>
              <a:rPr lang="en-US" dirty="0" err="1"/>
              <a:t>frameIndex</a:t>
            </a:r>
            <a:r>
              <a:rPr lang="en-US" dirty="0"/>
              <a:t> should be 0</a:t>
            </a:r>
          </a:p>
          <a:p>
            <a:pPr lvl="2"/>
            <a:r>
              <a:rPr lang="en-US" dirty="0"/>
              <a:t>Try testing with values of 1 and -1 to see what will happen</a:t>
            </a:r>
          </a:p>
          <a:p>
            <a:pPr lvl="1"/>
            <a:r>
              <a:rPr lang="en-US" dirty="0"/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4844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173</cp:revision>
  <dcterms:created xsi:type="dcterms:W3CDTF">2014-08-29T20:52:27Z</dcterms:created>
  <dcterms:modified xsi:type="dcterms:W3CDTF">2025-01-25T01:49:19Z</dcterms:modified>
</cp:coreProperties>
</file>