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MeshRender</a:t>
            </a:r>
            <a:r>
              <a:rPr lang="en-US" dirty="0"/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4759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168</cp:revision>
  <dcterms:created xsi:type="dcterms:W3CDTF">2014-08-29T20:52:27Z</dcterms:created>
  <dcterms:modified xsi:type="dcterms:W3CDTF">2025-01-25T00:24:43Z</dcterms:modified>
</cp:coreProperties>
</file>