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0" d="100"/>
          <a:sy n="50" d="100"/>
        </p:scale>
        <p:origin x="33" y="11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Add and Get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components are added and returned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every attached component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Read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Hint: Implement them in the order they appear in the data file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Follow the detailed instructions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planet moves and lands correctly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game advances to Level2 when the planet “lands” for the third time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‘1’ key restarts Level1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‘2’ key advances to Level2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‘9’ key advances to Sandbox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‘0’ key advances to Demo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Follow the detailed instructions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spaceship moves and orients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spaceship alpha changes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‘1’ key advances to Level1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‘2’ key restarts Level2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‘9’ key advances to Sandbox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‘0’ key advances to Demo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DemoScene.c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Follow the detailed instructions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input controls work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‘1’ key advances to Level1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‘2’ key advances to Level2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‘9’ key advances to Sandbox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the ‘0’ key restarts Demo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SetMesh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Render function to draw a colored mesh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 the </a:t>
            </a:r>
            <a:r>
              <a:rPr lang="en-US" dirty="0" err="1">
                <a:highlight>
                  <a:srgbClr val="FFFF00"/>
                </a:highlight>
              </a:rPr>
              <a:t>MeshRender</a:t>
            </a:r>
            <a:r>
              <a:rPr lang="en-US" dirty="0">
                <a:highlight>
                  <a:srgbClr val="FFFF00"/>
                </a:highlight>
              </a:rPr>
              <a:t> function for this purpose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test code in Level 1 to call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Free, </a:t>
            </a:r>
            <a:r>
              <a:rPr lang="en-US" dirty="0" err="1">
                <a:highlight>
                  <a:srgbClr val="00FF00"/>
                </a:highlight>
              </a:rPr>
              <a:t>LoadTexture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SetTexture</a:t>
            </a:r>
            <a:r>
              <a:rPr lang="en-US" dirty="0">
                <a:highlight>
                  <a:srgbClr val="00FF00"/>
                </a:highlight>
              </a:rPr>
              <a:t>, and </a:t>
            </a:r>
            <a:r>
              <a:rPr lang="en-US" dirty="0" err="1">
                <a:highlight>
                  <a:srgbClr val="00FF00"/>
                </a:highlight>
              </a:rPr>
              <a:t>SetTextureOffset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object is constructed and freed properly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Add function calls to Level 1 and </a:t>
            </a:r>
            <a:r>
              <a:rPr lang="en-US" dirty="0" err="1">
                <a:highlight>
                  <a:srgbClr val="FF0000"/>
                </a:highlight>
              </a:rPr>
              <a:t>Sprite.c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Render function to </a:t>
            </a:r>
            <a:r>
              <a:rPr lang="en-US" i="1" dirty="0">
                <a:highlight>
                  <a:srgbClr val="00FF00"/>
                </a:highlight>
              </a:rPr>
              <a:t>also</a:t>
            </a:r>
            <a:r>
              <a:rPr lang="en-US" dirty="0">
                <a:highlight>
                  <a:srgbClr val="00FF00"/>
                </a:highlight>
              </a:rPr>
              <a:t> handle textures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a textured mesh is displayed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Temporarily disable the </a:t>
            </a:r>
            <a:r>
              <a:rPr lang="en-US" dirty="0" err="1">
                <a:highlight>
                  <a:srgbClr val="FFFF00"/>
                </a:highlight>
              </a:rPr>
              <a:t>SetSpriteSource</a:t>
            </a:r>
            <a:r>
              <a:rPr lang="en-US" dirty="0">
                <a:highlight>
                  <a:srgbClr val="FFFF00"/>
                </a:highlight>
              </a:rPr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GetFrameCount</a:t>
            </a:r>
            <a:r>
              <a:rPr lang="en-US" dirty="0">
                <a:highlight>
                  <a:srgbClr val="00FF00"/>
                </a:highlight>
              </a:rPr>
              <a:t> and </a:t>
            </a:r>
            <a:r>
              <a:rPr lang="en-US" dirty="0" err="1">
                <a:highlight>
                  <a:srgbClr val="00FF00"/>
                </a:highlight>
              </a:rPr>
              <a:t>GetUV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SetFrame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Make sure to write the trace message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Temporarily add a </a:t>
            </a:r>
            <a:r>
              <a:rPr lang="en-US" dirty="0" err="1">
                <a:highlight>
                  <a:srgbClr val="FF0000"/>
                </a:highlight>
              </a:rPr>
              <a:t>SetFrame</a:t>
            </a:r>
            <a:r>
              <a:rPr lang="en-US" dirty="0">
                <a:highlight>
                  <a:srgbClr val="FF0000"/>
                </a:highlight>
              </a:rPr>
              <a:t> function call to Level 1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Currently, the only valid value for </a:t>
            </a:r>
            <a:r>
              <a:rPr lang="en-US" dirty="0" err="1">
                <a:highlight>
                  <a:srgbClr val="FFFF00"/>
                </a:highlight>
              </a:rPr>
              <a:t>frameIndex</a:t>
            </a:r>
            <a:r>
              <a:rPr lang="en-US" dirty="0">
                <a:highlight>
                  <a:srgbClr val="FFFF00"/>
                </a:highlight>
              </a:rPr>
              <a:t> should be 0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Try testing with values of 1 and -1 to see what will happen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5591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183</cp:revision>
  <dcterms:created xsi:type="dcterms:W3CDTF">2014-08-29T20:52:27Z</dcterms:created>
  <dcterms:modified xsi:type="dcterms:W3CDTF">2025-01-31T00:27:04Z</dcterms:modified>
</cp:coreProperties>
</file>