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correctly use the new function,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both colored and textured meshes are still drawn correctly</a:t>
            </a:r>
          </a:p>
          <a:p>
            <a:pPr lvl="1"/>
            <a:r>
              <a:rPr lang="en-US" i="1" dirty="0"/>
              <a:t>Do not implement sprite text until these changes are working correctly!</a:t>
            </a:r>
            <a:endParaRPr lang="en-US" dirty="0"/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Unzip the Project 3 materials into a clean folder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Integrate code from Project 2 into Project 3</a:t>
            </a:r>
          </a:p>
          <a:p>
            <a:r>
              <a:rPr lang="en-US" dirty="0"/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/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/>
              <a:t>Implement the Matrix2DIdentity function</a:t>
            </a:r>
          </a:p>
          <a:p>
            <a:pPr lvl="1"/>
            <a:r>
              <a:rPr lang="en-US" dirty="0"/>
              <a:t>Implement the Matrix2DTranslate, Scale, and Rot* functions</a:t>
            </a:r>
          </a:p>
          <a:p>
            <a:pPr lvl="1"/>
            <a:r>
              <a:rPr lang="en-US" dirty="0"/>
              <a:t>Implement the Matrix2DConcat function</a:t>
            </a:r>
          </a:p>
          <a:p>
            <a:pPr lvl="1"/>
            <a:r>
              <a:rPr lang="en-US" dirty="0"/>
              <a:t>Implement the remaining functions at any time</a:t>
            </a:r>
          </a:p>
          <a:p>
            <a:pPr lvl="2"/>
            <a:r>
              <a:rPr lang="en-US" dirty="0"/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5007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288</cp:revision>
  <dcterms:created xsi:type="dcterms:W3CDTF">2014-08-29T20:52:27Z</dcterms:created>
  <dcterms:modified xsi:type="dcterms:W3CDTF">2025-02-13T23:24:03Z</dcterms:modified>
</cp:coreProperties>
</file>