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7"/>
  </p:sldMasterIdLst>
  <p:notesMasterIdLst>
    <p:notesMasterId r:id="rId9"/>
  </p:notesMasterIdLst>
  <p:handoutMasterIdLst>
    <p:handoutMasterId r:id="rId10"/>
  </p:handoutMasterIdLst>
  <p:sldIdLst>
    <p:sldId id="331" r:id="rId8"/>
  </p:sldIdLst>
  <p:sldSz cx="9144000" cy="6858000" type="screen4x3"/>
  <p:notesSz cx="6807200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9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5790" autoAdjust="0"/>
  </p:normalViewPr>
  <p:slideViewPr>
    <p:cSldViewPr>
      <p:cViewPr>
        <p:scale>
          <a:sx n="75" d="100"/>
          <a:sy n="75" d="100"/>
        </p:scale>
        <p:origin x="-1236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314" y="-9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74A10-1152-4B4F-9490-167B46E817D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A1F8B-A504-4166-9A23-B999D8B4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9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284F9-1670-4EB5-BC55-4BE4B4180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84F9-1670-4EB5-BC55-4BE4B41805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1375" y="4497388"/>
            <a:ext cx="5286375" cy="442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Headline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375" y="4976813"/>
            <a:ext cx="5289550" cy="30956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GB" noProof="0" smtClean="0"/>
              <a:t>Subheadline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-3175" y="0"/>
            <a:ext cx="9147175" cy="6858000"/>
            <a:chOff x="-2" y="0"/>
            <a:chExt cx="5762" cy="4320"/>
          </a:xfrm>
        </p:grpSpPr>
        <p:sp>
          <p:nvSpPr>
            <p:cNvPr id="5125" name="Rectangle 5"/>
            <p:cNvSpPr>
              <a:spLocks noChangeArrowheads="1"/>
            </p:cNvSpPr>
            <p:nvPr userDrawn="1"/>
          </p:nvSpPr>
          <p:spPr bwMode="gray">
            <a:xfrm>
              <a:off x="5680" y="922"/>
              <a:ext cx="80" cy="2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Freeform 6"/>
            <p:cNvSpPr>
              <a:spLocks/>
            </p:cNvSpPr>
            <p:nvPr userDrawn="1"/>
          </p:nvSpPr>
          <p:spPr bwMode="gray">
            <a:xfrm>
              <a:off x="-2" y="3792"/>
              <a:ext cx="5762" cy="528"/>
            </a:xfrm>
            <a:custGeom>
              <a:avLst/>
              <a:gdLst>
                <a:gd name="T0" fmla="*/ 5762 w 5762"/>
                <a:gd name="T1" fmla="*/ 528 h 528"/>
                <a:gd name="T2" fmla="*/ 5762 w 5762"/>
                <a:gd name="T3" fmla="*/ 0 h 528"/>
                <a:gd name="T4" fmla="*/ 5678 w 5762"/>
                <a:gd name="T5" fmla="*/ 0 h 528"/>
                <a:gd name="T6" fmla="*/ 5678 w 5762"/>
                <a:gd name="T7" fmla="*/ 251 h 528"/>
                <a:gd name="T8" fmla="*/ 2 w 5762"/>
                <a:gd name="T9" fmla="*/ 251 h 528"/>
                <a:gd name="T10" fmla="*/ 0 w 5762"/>
                <a:gd name="T11" fmla="*/ 528 h 528"/>
                <a:gd name="T12" fmla="*/ 5762 w 5762"/>
                <a:gd name="T13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2" h="528">
                  <a:moveTo>
                    <a:pt x="5762" y="528"/>
                  </a:moveTo>
                  <a:lnTo>
                    <a:pt x="5762" y="0"/>
                  </a:lnTo>
                  <a:lnTo>
                    <a:pt x="5678" y="0"/>
                  </a:lnTo>
                  <a:lnTo>
                    <a:pt x="5678" y="251"/>
                  </a:lnTo>
                  <a:lnTo>
                    <a:pt x="2" y="251"/>
                  </a:lnTo>
                  <a:lnTo>
                    <a:pt x="0" y="528"/>
                  </a:lnTo>
                  <a:lnTo>
                    <a:pt x="5762" y="528"/>
                  </a:lnTo>
                  <a:close/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 userDrawn="1"/>
          </p:nvSpPr>
          <p:spPr bwMode="gray">
            <a:xfrm>
              <a:off x="-2" y="922"/>
              <a:ext cx="5762" cy="2442"/>
            </a:xfrm>
            <a:custGeom>
              <a:avLst/>
              <a:gdLst>
                <a:gd name="T0" fmla="*/ 6709 w 6803"/>
                <a:gd name="T1" fmla="*/ 2360 h 2884"/>
                <a:gd name="T2" fmla="*/ 6709 w 6803"/>
                <a:gd name="T3" fmla="*/ 0 h 2884"/>
                <a:gd name="T4" fmla="*/ 0 w 6803"/>
                <a:gd name="T5" fmla="*/ 0 h 2884"/>
                <a:gd name="T6" fmla="*/ 0 w 6803"/>
                <a:gd name="T7" fmla="*/ 7 h 2884"/>
                <a:gd name="T8" fmla="*/ 6701 w 6803"/>
                <a:gd name="T9" fmla="*/ 7 h 2884"/>
                <a:gd name="T10" fmla="*/ 6701 w 6803"/>
                <a:gd name="T11" fmla="*/ 2884 h 2884"/>
                <a:gd name="T12" fmla="*/ 6803 w 6803"/>
                <a:gd name="T13" fmla="*/ 2884 h 2884"/>
                <a:gd name="T14" fmla="*/ 6803 w 6803"/>
                <a:gd name="T15" fmla="*/ 2360 h 2884"/>
                <a:gd name="T16" fmla="*/ 6709 w 6803"/>
                <a:gd name="T17" fmla="*/ 2360 h 2884"/>
                <a:gd name="T18" fmla="*/ 6709 w 6803"/>
                <a:gd name="T19" fmla="*/ 236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 userDrawn="1"/>
          </p:nvSpPr>
          <p:spPr bwMode="gray">
            <a:xfrm>
              <a:off x="-2" y="3358"/>
              <a:ext cx="5762" cy="688"/>
            </a:xfrm>
            <a:custGeom>
              <a:avLst/>
              <a:gdLst>
                <a:gd name="T0" fmla="*/ 6803 w 6803"/>
                <a:gd name="T1" fmla="*/ 0 h 812"/>
                <a:gd name="T2" fmla="*/ 6701 w 6803"/>
                <a:gd name="T3" fmla="*/ 0 h 812"/>
                <a:gd name="T4" fmla="*/ 6701 w 6803"/>
                <a:gd name="T5" fmla="*/ 805 h 812"/>
                <a:gd name="T6" fmla="*/ 0 w 6803"/>
                <a:gd name="T7" fmla="*/ 805 h 812"/>
                <a:gd name="T8" fmla="*/ 0 w 6803"/>
                <a:gd name="T9" fmla="*/ 812 h 812"/>
                <a:gd name="T10" fmla="*/ 6709 w 6803"/>
                <a:gd name="T11" fmla="*/ 812 h 812"/>
                <a:gd name="T12" fmla="*/ 6709 w 6803"/>
                <a:gd name="T13" fmla="*/ 522 h 812"/>
                <a:gd name="T14" fmla="*/ 6803 w 6803"/>
                <a:gd name="T15" fmla="*/ 522 h 812"/>
                <a:gd name="T16" fmla="*/ 6803 w 6803"/>
                <a:gd name="T17" fmla="*/ 0 h 812"/>
                <a:gd name="T18" fmla="*/ 6803 w 6803"/>
                <a:gd name="T19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gray">
            <a:xfrm>
              <a:off x="5674" y="0"/>
              <a:ext cx="6" cy="922"/>
            </a:xfrm>
            <a:prstGeom prst="rect">
              <a:avLst/>
            </a:pr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0" name="Rectangle 10" descr="BHC_00041660_X"/>
          <p:cNvSpPr>
            <a:spLocks noChangeArrowheads="1"/>
          </p:cNvSpPr>
          <p:nvPr/>
        </p:nvSpPr>
        <p:spPr bwMode="gray">
          <a:xfrm>
            <a:off x="0" y="0"/>
            <a:ext cx="9007475" cy="3429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19563"/>
            <a:ext cx="19431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2" name="Line 12"/>
          <p:cNvSpPr>
            <a:spLocks noChangeShapeType="1"/>
          </p:cNvSpPr>
          <p:nvPr/>
        </p:nvSpPr>
        <p:spPr bwMode="gray">
          <a:xfrm>
            <a:off x="3022600" y="4122738"/>
            <a:ext cx="0" cy="1187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  <p:grpSp>
        <p:nvGrpSpPr>
          <p:cNvPr id="5134" name="Group 14"/>
          <p:cNvGrpSpPr>
            <a:grpSpLocks noChangeAspect="1"/>
          </p:cNvGrpSpPr>
          <p:nvPr/>
        </p:nvGrpSpPr>
        <p:grpSpPr bwMode="auto">
          <a:xfrm>
            <a:off x="7613650" y="6570663"/>
            <a:ext cx="1063625" cy="139700"/>
            <a:chOff x="219" y="1813"/>
            <a:chExt cx="5322" cy="695"/>
          </a:xfrm>
        </p:grpSpPr>
        <p:sp>
          <p:nvSpPr>
            <p:cNvPr id="5135" name="AutoShape 15"/>
            <p:cNvSpPr>
              <a:spLocks noChangeAspect="1" noChangeArrowheads="1" noTextEdit="1"/>
            </p:cNvSpPr>
            <p:nvPr userDrawn="1"/>
          </p:nvSpPr>
          <p:spPr bwMode="gray">
            <a:xfrm>
              <a:off x="219" y="1813"/>
              <a:ext cx="5322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16"/>
            <p:cNvSpPr>
              <a:spLocks noEditPoints="1"/>
            </p:cNvSpPr>
            <p:nvPr userDrawn="1"/>
          </p:nvSpPr>
          <p:spPr bwMode="gray">
            <a:xfrm>
              <a:off x="219" y="1846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17"/>
            <p:cNvSpPr>
              <a:spLocks noEditPoints="1"/>
            </p:cNvSpPr>
            <p:nvPr userDrawn="1"/>
          </p:nvSpPr>
          <p:spPr bwMode="gray">
            <a:xfrm>
              <a:off x="675" y="1981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5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1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5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1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18"/>
            <p:cNvSpPr>
              <a:spLocks/>
            </p:cNvSpPr>
            <p:nvPr userDrawn="1"/>
          </p:nvSpPr>
          <p:spPr bwMode="gray">
            <a:xfrm>
              <a:off x="987" y="1988"/>
              <a:ext cx="375" cy="518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4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4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19"/>
            <p:cNvSpPr>
              <a:spLocks noEditPoints="1"/>
            </p:cNvSpPr>
            <p:nvPr userDrawn="1"/>
          </p:nvSpPr>
          <p:spPr bwMode="gray">
            <a:xfrm>
              <a:off x="1367" y="1981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20"/>
            <p:cNvSpPr>
              <a:spLocks/>
            </p:cNvSpPr>
            <p:nvPr userDrawn="1"/>
          </p:nvSpPr>
          <p:spPr bwMode="gray">
            <a:xfrm>
              <a:off x="1717" y="1981"/>
              <a:ext cx="245" cy="354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0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21"/>
            <p:cNvSpPr>
              <a:spLocks/>
            </p:cNvSpPr>
            <p:nvPr userDrawn="1"/>
          </p:nvSpPr>
          <p:spPr bwMode="gray">
            <a:xfrm>
              <a:off x="3536" y="1901"/>
              <a:ext cx="219" cy="442"/>
            </a:xfrm>
            <a:custGeom>
              <a:avLst/>
              <a:gdLst>
                <a:gd name="T0" fmla="*/ 50 w 93"/>
                <a:gd name="T1" fmla="*/ 49 h 187"/>
                <a:gd name="T2" fmla="*/ 50 w 93"/>
                <a:gd name="T3" fmla="*/ 142 h 187"/>
                <a:gd name="T4" fmla="*/ 70 w 93"/>
                <a:gd name="T5" fmla="*/ 172 h 187"/>
                <a:gd name="T6" fmla="*/ 91 w 93"/>
                <a:gd name="T7" fmla="*/ 168 h 187"/>
                <a:gd name="T8" fmla="*/ 93 w 93"/>
                <a:gd name="T9" fmla="*/ 174 h 187"/>
                <a:gd name="T10" fmla="*/ 55 w 93"/>
                <a:gd name="T11" fmla="*/ 187 h 187"/>
                <a:gd name="T12" fmla="*/ 22 w 93"/>
                <a:gd name="T13" fmla="*/ 153 h 187"/>
                <a:gd name="T14" fmla="*/ 22 w 93"/>
                <a:gd name="T15" fmla="*/ 49 h 187"/>
                <a:gd name="T16" fmla="*/ 0 w 93"/>
                <a:gd name="T17" fmla="*/ 49 h 187"/>
                <a:gd name="T18" fmla="*/ 0 w 93"/>
                <a:gd name="T19" fmla="*/ 38 h 187"/>
                <a:gd name="T20" fmla="*/ 23 w 93"/>
                <a:gd name="T21" fmla="*/ 38 h 187"/>
                <a:gd name="T22" fmla="*/ 41 w 93"/>
                <a:gd name="T23" fmla="*/ 0 h 187"/>
                <a:gd name="T24" fmla="*/ 50 w 93"/>
                <a:gd name="T25" fmla="*/ 0 h 187"/>
                <a:gd name="T26" fmla="*/ 50 w 93"/>
                <a:gd name="T27" fmla="*/ 38 h 187"/>
                <a:gd name="T28" fmla="*/ 88 w 93"/>
                <a:gd name="T29" fmla="*/ 38 h 187"/>
                <a:gd name="T30" fmla="*/ 88 w 93"/>
                <a:gd name="T31" fmla="*/ 49 h 187"/>
                <a:gd name="T32" fmla="*/ 50 w 93"/>
                <a:gd name="T33" fmla="*/ 4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87">
                  <a:moveTo>
                    <a:pt x="50" y="49"/>
                  </a:moveTo>
                  <a:cubicBezTo>
                    <a:pt x="50" y="142"/>
                    <a:pt x="50" y="142"/>
                    <a:pt x="50" y="142"/>
                  </a:cubicBezTo>
                  <a:cubicBezTo>
                    <a:pt x="50" y="165"/>
                    <a:pt x="59" y="172"/>
                    <a:pt x="70" y="172"/>
                  </a:cubicBezTo>
                  <a:cubicBezTo>
                    <a:pt x="77" y="172"/>
                    <a:pt x="84" y="171"/>
                    <a:pt x="91" y="168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84" y="180"/>
                    <a:pt x="70" y="187"/>
                    <a:pt x="55" y="187"/>
                  </a:cubicBezTo>
                  <a:cubicBezTo>
                    <a:pt x="44" y="187"/>
                    <a:pt x="22" y="184"/>
                    <a:pt x="22" y="15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lnTo>
                    <a:pt x="50" y="49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22"/>
            <p:cNvSpPr>
              <a:spLocks/>
            </p:cNvSpPr>
            <p:nvPr userDrawn="1"/>
          </p:nvSpPr>
          <p:spPr bwMode="gray">
            <a:xfrm>
              <a:off x="4173" y="1837"/>
              <a:ext cx="425" cy="508"/>
            </a:xfrm>
            <a:custGeom>
              <a:avLst/>
              <a:gdLst>
                <a:gd name="T0" fmla="*/ 175 w 180"/>
                <a:gd name="T1" fmla="*/ 58 h 215"/>
                <a:gd name="T2" fmla="*/ 166 w 180"/>
                <a:gd name="T3" fmla="*/ 58 h 215"/>
                <a:gd name="T4" fmla="*/ 109 w 180"/>
                <a:gd name="T5" fmla="*/ 10 h 215"/>
                <a:gd name="T6" fmla="*/ 34 w 180"/>
                <a:gd name="T7" fmla="*/ 108 h 215"/>
                <a:gd name="T8" fmla="*/ 108 w 180"/>
                <a:gd name="T9" fmla="*/ 205 h 215"/>
                <a:gd name="T10" fmla="*/ 171 w 180"/>
                <a:gd name="T11" fmla="*/ 151 h 215"/>
                <a:gd name="T12" fmla="*/ 180 w 180"/>
                <a:gd name="T13" fmla="*/ 151 h 215"/>
                <a:gd name="T14" fmla="*/ 175 w 180"/>
                <a:gd name="T15" fmla="*/ 201 h 215"/>
                <a:gd name="T16" fmla="*/ 110 w 180"/>
                <a:gd name="T17" fmla="*/ 215 h 215"/>
                <a:gd name="T18" fmla="*/ 29 w 180"/>
                <a:gd name="T19" fmla="*/ 190 h 215"/>
                <a:gd name="T20" fmla="*/ 0 w 180"/>
                <a:gd name="T21" fmla="*/ 109 h 215"/>
                <a:gd name="T22" fmla="*/ 28 w 180"/>
                <a:gd name="T23" fmla="*/ 31 h 215"/>
                <a:gd name="T24" fmla="*/ 112 w 180"/>
                <a:gd name="T25" fmla="*/ 0 h 215"/>
                <a:gd name="T26" fmla="*/ 175 w 180"/>
                <a:gd name="T27" fmla="*/ 11 h 215"/>
                <a:gd name="T28" fmla="*/ 175 w 180"/>
                <a:gd name="T29" fmla="*/ 5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215">
                  <a:moveTo>
                    <a:pt x="175" y="58"/>
                  </a:moveTo>
                  <a:cubicBezTo>
                    <a:pt x="166" y="58"/>
                    <a:pt x="166" y="58"/>
                    <a:pt x="166" y="58"/>
                  </a:cubicBezTo>
                  <a:cubicBezTo>
                    <a:pt x="160" y="23"/>
                    <a:pt x="139" y="10"/>
                    <a:pt x="109" y="10"/>
                  </a:cubicBezTo>
                  <a:cubicBezTo>
                    <a:pt x="53" y="10"/>
                    <a:pt x="34" y="59"/>
                    <a:pt x="34" y="108"/>
                  </a:cubicBezTo>
                  <a:cubicBezTo>
                    <a:pt x="34" y="144"/>
                    <a:pt x="47" y="205"/>
                    <a:pt x="108" y="205"/>
                  </a:cubicBezTo>
                  <a:cubicBezTo>
                    <a:pt x="147" y="205"/>
                    <a:pt x="162" y="182"/>
                    <a:pt x="17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1" y="209"/>
                    <a:pt x="134" y="215"/>
                    <a:pt x="110" y="215"/>
                  </a:cubicBezTo>
                  <a:cubicBezTo>
                    <a:pt x="76" y="215"/>
                    <a:pt x="47" y="208"/>
                    <a:pt x="29" y="190"/>
                  </a:cubicBezTo>
                  <a:cubicBezTo>
                    <a:pt x="11" y="172"/>
                    <a:pt x="0" y="144"/>
                    <a:pt x="0" y="109"/>
                  </a:cubicBezTo>
                  <a:cubicBezTo>
                    <a:pt x="0" y="75"/>
                    <a:pt x="11" y="50"/>
                    <a:pt x="28" y="31"/>
                  </a:cubicBezTo>
                  <a:cubicBezTo>
                    <a:pt x="45" y="11"/>
                    <a:pt x="75" y="0"/>
                    <a:pt x="112" y="0"/>
                  </a:cubicBezTo>
                  <a:cubicBezTo>
                    <a:pt x="139" y="0"/>
                    <a:pt x="161" y="5"/>
                    <a:pt x="175" y="11"/>
                  </a:cubicBezTo>
                  <a:lnTo>
                    <a:pt x="175" y="58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3"/>
            <p:cNvSpPr>
              <a:spLocks/>
            </p:cNvSpPr>
            <p:nvPr userDrawn="1"/>
          </p:nvSpPr>
          <p:spPr bwMode="gray">
            <a:xfrm>
              <a:off x="4988" y="1981"/>
              <a:ext cx="246" cy="354"/>
            </a:xfrm>
            <a:custGeom>
              <a:avLst/>
              <a:gdLst>
                <a:gd name="T0" fmla="*/ 21 w 104"/>
                <a:gd name="T1" fmla="*/ 30 h 150"/>
                <a:gd name="T2" fmla="*/ 21 w 104"/>
                <a:gd name="T3" fmla="*/ 150 h 150"/>
                <a:gd name="T4" fmla="*/ 49 w 104"/>
                <a:gd name="T5" fmla="*/ 150 h 150"/>
                <a:gd name="T6" fmla="*/ 49 w 104"/>
                <a:gd name="T7" fmla="*/ 54 h 150"/>
                <a:gd name="T8" fmla="*/ 66 w 104"/>
                <a:gd name="T9" fmla="*/ 23 h 150"/>
                <a:gd name="T10" fmla="*/ 84 w 104"/>
                <a:gd name="T11" fmla="*/ 30 h 150"/>
                <a:gd name="T12" fmla="*/ 90 w 104"/>
                <a:gd name="T13" fmla="*/ 31 h 150"/>
                <a:gd name="T14" fmla="*/ 104 w 104"/>
                <a:gd name="T15" fmla="*/ 15 h 150"/>
                <a:gd name="T16" fmla="*/ 88 w 104"/>
                <a:gd name="T17" fmla="*/ 0 h 150"/>
                <a:gd name="T18" fmla="*/ 49 w 104"/>
                <a:gd name="T19" fmla="*/ 24 h 150"/>
                <a:gd name="T20" fmla="*/ 45 w 104"/>
                <a:gd name="T21" fmla="*/ 0 h 150"/>
                <a:gd name="T22" fmla="*/ 0 w 104"/>
                <a:gd name="T23" fmla="*/ 7 h 150"/>
                <a:gd name="T24" fmla="*/ 0 w 104"/>
                <a:gd name="T25" fmla="*/ 15 h 150"/>
                <a:gd name="T26" fmla="*/ 11 w 104"/>
                <a:gd name="T27" fmla="*/ 16 h 150"/>
                <a:gd name="T28" fmla="*/ 21 w 104"/>
                <a:gd name="T29" fmla="*/ 3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21" y="3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5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7"/>
                    <a:pt x="49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4"/>
            <p:cNvSpPr>
              <a:spLocks/>
            </p:cNvSpPr>
            <p:nvPr userDrawn="1"/>
          </p:nvSpPr>
          <p:spPr bwMode="gray">
            <a:xfrm>
              <a:off x="3762" y="1811"/>
              <a:ext cx="348" cy="524"/>
            </a:xfrm>
            <a:custGeom>
              <a:avLst/>
              <a:gdLst>
                <a:gd name="T0" fmla="*/ 21 w 147"/>
                <a:gd name="T1" fmla="*/ 30 h 222"/>
                <a:gd name="T2" fmla="*/ 21 w 147"/>
                <a:gd name="T3" fmla="*/ 222 h 222"/>
                <a:gd name="T4" fmla="*/ 49 w 147"/>
                <a:gd name="T5" fmla="*/ 222 h 222"/>
                <a:gd name="T6" fmla="*/ 49 w 147"/>
                <a:gd name="T7" fmla="*/ 126 h 222"/>
                <a:gd name="T8" fmla="*/ 52 w 147"/>
                <a:gd name="T9" fmla="*/ 110 h 222"/>
                <a:gd name="T10" fmla="*/ 88 w 147"/>
                <a:gd name="T11" fmla="*/ 88 h 222"/>
                <a:gd name="T12" fmla="*/ 119 w 147"/>
                <a:gd name="T13" fmla="*/ 125 h 222"/>
                <a:gd name="T14" fmla="*/ 119 w 147"/>
                <a:gd name="T15" fmla="*/ 222 h 222"/>
                <a:gd name="T16" fmla="*/ 147 w 147"/>
                <a:gd name="T17" fmla="*/ 222 h 222"/>
                <a:gd name="T18" fmla="*/ 147 w 147"/>
                <a:gd name="T19" fmla="*/ 119 h 222"/>
                <a:gd name="T20" fmla="*/ 103 w 147"/>
                <a:gd name="T21" fmla="*/ 72 h 222"/>
                <a:gd name="T22" fmla="*/ 49 w 147"/>
                <a:gd name="T23" fmla="*/ 95 h 222"/>
                <a:gd name="T24" fmla="*/ 49 w 147"/>
                <a:gd name="T25" fmla="*/ 2 h 222"/>
                <a:gd name="T26" fmla="*/ 47 w 147"/>
                <a:gd name="T27" fmla="*/ 0 h 222"/>
                <a:gd name="T28" fmla="*/ 0 w 147"/>
                <a:gd name="T29" fmla="*/ 8 h 222"/>
                <a:gd name="T30" fmla="*/ 0 w 147"/>
                <a:gd name="T31" fmla="*/ 15 h 222"/>
                <a:gd name="T32" fmla="*/ 11 w 147"/>
                <a:gd name="T33" fmla="*/ 17 h 222"/>
                <a:gd name="T34" fmla="*/ 21 w 147"/>
                <a:gd name="T35" fmla="*/ 3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18"/>
                    <a:pt x="49" y="114"/>
                    <a:pt x="52" y="110"/>
                  </a:cubicBezTo>
                  <a:cubicBezTo>
                    <a:pt x="58" y="98"/>
                    <a:pt x="72" y="88"/>
                    <a:pt x="88" y="88"/>
                  </a:cubicBezTo>
                  <a:cubicBezTo>
                    <a:pt x="108" y="88"/>
                    <a:pt x="119" y="99"/>
                    <a:pt x="119" y="125"/>
                  </a:cubicBezTo>
                  <a:cubicBezTo>
                    <a:pt x="119" y="222"/>
                    <a:pt x="119" y="222"/>
                    <a:pt x="119" y="222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47" y="89"/>
                    <a:pt x="131" y="72"/>
                    <a:pt x="103" y="72"/>
                  </a:cubicBezTo>
                  <a:cubicBezTo>
                    <a:pt x="81" y="72"/>
                    <a:pt x="68" y="82"/>
                    <a:pt x="49" y="9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25"/>
            <p:cNvSpPr>
              <a:spLocks/>
            </p:cNvSpPr>
            <p:nvPr userDrawn="1"/>
          </p:nvSpPr>
          <p:spPr bwMode="gray">
            <a:xfrm>
              <a:off x="3349" y="1811"/>
              <a:ext cx="116" cy="524"/>
            </a:xfrm>
            <a:custGeom>
              <a:avLst/>
              <a:gdLst>
                <a:gd name="T0" fmla="*/ 21 w 49"/>
                <a:gd name="T1" fmla="*/ 30 h 222"/>
                <a:gd name="T2" fmla="*/ 21 w 49"/>
                <a:gd name="T3" fmla="*/ 222 h 222"/>
                <a:gd name="T4" fmla="*/ 49 w 49"/>
                <a:gd name="T5" fmla="*/ 222 h 222"/>
                <a:gd name="T6" fmla="*/ 49 w 49"/>
                <a:gd name="T7" fmla="*/ 2 h 222"/>
                <a:gd name="T8" fmla="*/ 47 w 49"/>
                <a:gd name="T9" fmla="*/ 0 h 222"/>
                <a:gd name="T10" fmla="*/ 0 w 49"/>
                <a:gd name="T11" fmla="*/ 8 h 222"/>
                <a:gd name="T12" fmla="*/ 0 w 49"/>
                <a:gd name="T13" fmla="*/ 15 h 222"/>
                <a:gd name="T14" fmla="*/ 12 w 49"/>
                <a:gd name="T15" fmla="*/ 16 h 222"/>
                <a:gd name="T16" fmla="*/ 21 w 49"/>
                <a:gd name="T17" fmla="*/ 3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7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6"/>
            <p:cNvSpPr>
              <a:spLocks/>
            </p:cNvSpPr>
            <p:nvPr userDrawn="1"/>
          </p:nvSpPr>
          <p:spPr bwMode="gray">
            <a:xfrm>
              <a:off x="2137" y="1846"/>
              <a:ext cx="449" cy="489"/>
            </a:xfrm>
            <a:custGeom>
              <a:avLst/>
              <a:gdLst>
                <a:gd name="T0" fmla="*/ 190 w 190"/>
                <a:gd name="T1" fmla="*/ 0 h 207"/>
                <a:gd name="T2" fmla="*/ 134 w 190"/>
                <a:gd name="T3" fmla="*/ 0 h 207"/>
                <a:gd name="T4" fmla="*/ 134 w 190"/>
                <a:gd name="T5" fmla="*/ 9 h 207"/>
                <a:gd name="T6" fmla="*/ 161 w 190"/>
                <a:gd name="T7" fmla="*/ 28 h 207"/>
                <a:gd name="T8" fmla="*/ 161 w 190"/>
                <a:gd name="T9" fmla="*/ 94 h 207"/>
                <a:gd name="T10" fmla="*/ 56 w 190"/>
                <a:gd name="T11" fmla="*/ 94 h 207"/>
                <a:gd name="T12" fmla="*/ 56 w 190"/>
                <a:gd name="T13" fmla="*/ 0 h 207"/>
                <a:gd name="T14" fmla="*/ 0 w 190"/>
                <a:gd name="T15" fmla="*/ 0 h 207"/>
                <a:gd name="T16" fmla="*/ 0 w 190"/>
                <a:gd name="T17" fmla="*/ 9 h 207"/>
                <a:gd name="T18" fmla="*/ 27 w 190"/>
                <a:gd name="T19" fmla="*/ 28 h 207"/>
                <a:gd name="T20" fmla="*/ 27 w 190"/>
                <a:gd name="T21" fmla="*/ 207 h 207"/>
                <a:gd name="T22" fmla="*/ 56 w 190"/>
                <a:gd name="T23" fmla="*/ 207 h 207"/>
                <a:gd name="T24" fmla="*/ 56 w 190"/>
                <a:gd name="T25" fmla="*/ 105 h 207"/>
                <a:gd name="T26" fmla="*/ 161 w 190"/>
                <a:gd name="T27" fmla="*/ 105 h 207"/>
                <a:gd name="T28" fmla="*/ 161 w 190"/>
                <a:gd name="T29" fmla="*/ 207 h 207"/>
                <a:gd name="T30" fmla="*/ 190 w 190"/>
                <a:gd name="T31" fmla="*/ 207 h 207"/>
                <a:gd name="T32" fmla="*/ 190 w 190"/>
                <a:gd name="T3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207">
                  <a:moveTo>
                    <a:pt x="1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60" y="11"/>
                    <a:pt x="161" y="11"/>
                    <a:pt x="161" y="28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56" y="207"/>
                    <a:pt x="56" y="207"/>
                    <a:pt x="56" y="207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207"/>
                    <a:pt x="161" y="207"/>
                    <a:pt x="161" y="207"/>
                  </a:cubicBezTo>
                  <a:cubicBezTo>
                    <a:pt x="190" y="207"/>
                    <a:pt x="190" y="207"/>
                    <a:pt x="190" y="20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27"/>
            <p:cNvSpPr>
              <a:spLocks noEditPoints="1"/>
            </p:cNvSpPr>
            <p:nvPr userDrawn="1"/>
          </p:nvSpPr>
          <p:spPr bwMode="gray">
            <a:xfrm>
              <a:off x="2671" y="1981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28"/>
            <p:cNvSpPr>
              <a:spLocks noEditPoints="1"/>
            </p:cNvSpPr>
            <p:nvPr userDrawn="1"/>
          </p:nvSpPr>
          <p:spPr bwMode="gray">
            <a:xfrm>
              <a:off x="5236" y="1981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15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3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29"/>
            <p:cNvSpPr>
              <a:spLocks noEditPoints="1"/>
            </p:cNvSpPr>
            <p:nvPr userDrawn="1"/>
          </p:nvSpPr>
          <p:spPr bwMode="gray">
            <a:xfrm>
              <a:off x="3016" y="1981"/>
              <a:ext cx="321" cy="362"/>
            </a:xfrm>
            <a:custGeom>
              <a:avLst/>
              <a:gdLst>
                <a:gd name="T0" fmla="*/ 115 w 136"/>
                <a:gd name="T1" fmla="*/ 123 h 153"/>
                <a:gd name="T2" fmla="*/ 124 w 136"/>
                <a:gd name="T3" fmla="*/ 137 h 153"/>
                <a:gd name="T4" fmla="*/ 136 w 136"/>
                <a:gd name="T5" fmla="*/ 138 h 153"/>
                <a:gd name="T6" fmla="*/ 136 w 136"/>
                <a:gd name="T7" fmla="*/ 146 h 153"/>
                <a:gd name="T8" fmla="*/ 90 w 136"/>
                <a:gd name="T9" fmla="*/ 153 h 153"/>
                <a:gd name="T10" fmla="*/ 88 w 136"/>
                <a:gd name="T11" fmla="*/ 135 h 153"/>
                <a:gd name="T12" fmla="*/ 43 w 136"/>
                <a:gd name="T13" fmla="*/ 153 h 153"/>
                <a:gd name="T14" fmla="*/ 0 w 136"/>
                <a:gd name="T15" fmla="*/ 111 h 153"/>
                <a:gd name="T16" fmla="*/ 28 w 136"/>
                <a:gd name="T17" fmla="*/ 75 h 153"/>
                <a:gd name="T18" fmla="*/ 88 w 136"/>
                <a:gd name="T19" fmla="*/ 53 h 153"/>
                <a:gd name="T20" fmla="*/ 88 w 136"/>
                <a:gd name="T21" fmla="*/ 40 h 153"/>
                <a:gd name="T22" fmla="*/ 63 w 136"/>
                <a:gd name="T23" fmla="*/ 10 h 153"/>
                <a:gd name="T24" fmla="*/ 32 w 136"/>
                <a:gd name="T25" fmla="*/ 40 h 153"/>
                <a:gd name="T26" fmla="*/ 22 w 136"/>
                <a:gd name="T27" fmla="*/ 48 h 153"/>
                <a:gd name="T28" fmla="*/ 5 w 136"/>
                <a:gd name="T29" fmla="*/ 34 h 153"/>
                <a:gd name="T30" fmla="*/ 66 w 136"/>
                <a:gd name="T31" fmla="*/ 0 h 153"/>
                <a:gd name="T32" fmla="*/ 115 w 136"/>
                <a:gd name="T33" fmla="*/ 40 h 153"/>
                <a:gd name="T34" fmla="*/ 115 w 136"/>
                <a:gd name="T35" fmla="*/ 123 h 153"/>
                <a:gd name="T36" fmla="*/ 88 w 136"/>
                <a:gd name="T37" fmla="*/ 107 h 153"/>
                <a:gd name="T38" fmla="*/ 58 w 136"/>
                <a:gd name="T39" fmla="*/ 138 h 153"/>
                <a:gd name="T40" fmla="*/ 30 w 136"/>
                <a:gd name="T41" fmla="*/ 107 h 153"/>
                <a:gd name="T42" fmla="*/ 54 w 136"/>
                <a:gd name="T43" fmla="*/ 79 h 153"/>
                <a:gd name="T44" fmla="*/ 88 w 136"/>
                <a:gd name="T45" fmla="*/ 65 h 153"/>
                <a:gd name="T46" fmla="*/ 88 w 136"/>
                <a:gd name="T4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6" h="153">
                  <a:moveTo>
                    <a:pt x="115" y="123"/>
                  </a:moveTo>
                  <a:cubicBezTo>
                    <a:pt x="115" y="134"/>
                    <a:pt x="117" y="136"/>
                    <a:pt x="124" y="13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8" y="142"/>
                    <a:pt x="62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3" y="10"/>
                  </a:cubicBezTo>
                  <a:cubicBezTo>
                    <a:pt x="51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7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8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4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0"/>
            <p:cNvSpPr>
              <a:spLocks noEditPoints="1"/>
            </p:cNvSpPr>
            <p:nvPr userDrawn="1"/>
          </p:nvSpPr>
          <p:spPr bwMode="gray">
            <a:xfrm>
              <a:off x="4648" y="1981"/>
              <a:ext cx="319" cy="362"/>
            </a:xfrm>
            <a:custGeom>
              <a:avLst/>
              <a:gdLst>
                <a:gd name="T0" fmla="*/ 115 w 135"/>
                <a:gd name="T1" fmla="*/ 123 h 153"/>
                <a:gd name="T2" fmla="*/ 124 w 135"/>
                <a:gd name="T3" fmla="*/ 137 h 153"/>
                <a:gd name="T4" fmla="*/ 135 w 135"/>
                <a:gd name="T5" fmla="*/ 138 h 153"/>
                <a:gd name="T6" fmla="*/ 135 w 135"/>
                <a:gd name="T7" fmla="*/ 146 h 153"/>
                <a:gd name="T8" fmla="*/ 90 w 135"/>
                <a:gd name="T9" fmla="*/ 153 h 153"/>
                <a:gd name="T10" fmla="*/ 87 w 135"/>
                <a:gd name="T11" fmla="*/ 135 h 153"/>
                <a:gd name="T12" fmla="*/ 43 w 135"/>
                <a:gd name="T13" fmla="*/ 153 h 153"/>
                <a:gd name="T14" fmla="*/ 0 w 135"/>
                <a:gd name="T15" fmla="*/ 111 h 153"/>
                <a:gd name="T16" fmla="*/ 28 w 135"/>
                <a:gd name="T17" fmla="*/ 75 h 153"/>
                <a:gd name="T18" fmla="*/ 88 w 135"/>
                <a:gd name="T19" fmla="*/ 53 h 153"/>
                <a:gd name="T20" fmla="*/ 88 w 135"/>
                <a:gd name="T21" fmla="*/ 40 h 153"/>
                <a:gd name="T22" fmla="*/ 62 w 135"/>
                <a:gd name="T23" fmla="*/ 10 h 153"/>
                <a:gd name="T24" fmla="*/ 32 w 135"/>
                <a:gd name="T25" fmla="*/ 40 h 153"/>
                <a:gd name="T26" fmla="*/ 22 w 135"/>
                <a:gd name="T27" fmla="*/ 48 h 153"/>
                <a:gd name="T28" fmla="*/ 5 w 135"/>
                <a:gd name="T29" fmla="*/ 34 h 153"/>
                <a:gd name="T30" fmla="*/ 66 w 135"/>
                <a:gd name="T31" fmla="*/ 0 h 153"/>
                <a:gd name="T32" fmla="*/ 115 w 135"/>
                <a:gd name="T33" fmla="*/ 40 h 153"/>
                <a:gd name="T34" fmla="*/ 115 w 135"/>
                <a:gd name="T35" fmla="*/ 123 h 153"/>
                <a:gd name="T36" fmla="*/ 88 w 135"/>
                <a:gd name="T37" fmla="*/ 107 h 153"/>
                <a:gd name="T38" fmla="*/ 57 w 135"/>
                <a:gd name="T39" fmla="*/ 138 h 153"/>
                <a:gd name="T40" fmla="*/ 30 w 135"/>
                <a:gd name="T41" fmla="*/ 107 h 153"/>
                <a:gd name="T42" fmla="*/ 53 w 135"/>
                <a:gd name="T43" fmla="*/ 79 h 153"/>
                <a:gd name="T44" fmla="*/ 88 w 135"/>
                <a:gd name="T45" fmla="*/ 65 h 153"/>
                <a:gd name="T46" fmla="*/ 88 w 135"/>
                <a:gd name="T4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115" y="123"/>
                  </a:moveTo>
                  <a:cubicBezTo>
                    <a:pt x="115" y="134"/>
                    <a:pt x="116" y="136"/>
                    <a:pt x="124" y="137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8" y="142"/>
                    <a:pt x="61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2" y="10"/>
                  </a:cubicBezTo>
                  <a:cubicBezTo>
                    <a:pt x="50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6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7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76290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49250"/>
            <a:ext cx="2051050" cy="5815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349250"/>
            <a:ext cx="6005513" cy="5815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6033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4516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800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628775"/>
            <a:ext cx="4027488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28775"/>
            <a:ext cx="4029075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2420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7986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16214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85010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5910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0531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66725" y="349250"/>
            <a:ext cx="70580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Headline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6725" y="1628775"/>
            <a:ext cx="8208963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 in Arial 18pt</a:t>
            </a:r>
          </a:p>
          <a:p>
            <a:pPr lvl="1"/>
            <a:r>
              <a:rPr lang="en-GB" smtClean="0"/>
              <a:t>First level</a:t>
            </a:r>
          </a:p>
          <a:p>
            <a:pPr lvl="2"/>
            <a:r>
              <a:rPr lang="en-GB" smtClean="0"/>
              <a:t>Second level</a:t>
            </a:r>
          </a:p>
          <a:p>
            <a:pPr lvl="3"/>
            <a:r>
              <a:rPr lang="en-GB" smtClean="0"/>
              <a:t>Third level</a:t>
            </a:r>
          </a:p>
          <a:p>
            <a:pPr lvl="4"/>
            <a:r>
              <a:rPr lang="en-GB" smtClean="0"/>
              <a:t>Fourth level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-3175" y="1463675"/>
            <a:ext cx="9147175" cy="5394325"/>
            <a:chOff x="-2" y="922"/>
            <a:chExt cx="5762" cy="3398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gray">
            <a:xfrm>
              <a:off x="5680" y="922"/>
              <a:ext cx="80" cy="2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gray">
            <a:xfrm>
              <a:off x="-2" y="3792"/>
              <a:ext cx="5762" cy="528"/>
            </a:xfrm>
            <a:custGeom>
              <a:avLst/>
              <a:gdLst>
                <a:gd name="T0" fmla="*/ 5762 w 5762"/>
                <a:gd name="T1" fmla="*/ 528 h 528"/>
                <a:gd name="T2" fmla="*/ 5762 w 5762"/>
                <a:gd name="T3" fmla="*/ 0 h 528"/>
                <a:gd name="T4" fmla="*/ 5678 w 5762"/>
                <a:gd name="T5" fmla="*/ 0 h 528"/>
                <a:gd name="T6" fmla="*/ 5678 w 5762"/>
                <a:gd name="T7" fmla="*/ 251 h 528"/>
                <a:gd name="T8" fmla="*/ 2 w 5762"/>
                <a:gd name="T9" fmla="*/ 251 h 528"/>
                <a:gd name="T10" fmla="*/ 0 w 5762"/>
                <a:gd name="T11" fmla="*/ 528 h 528"/>
                <a:gd name="T12" fmla="*/ 5762 w 5762"/>
                <a:gd name="T13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2" h="528">
                  <a:moveTo>
                    <a:pt x="5762" y="528"/>
                  </a:moveTo>
                  <a:lnTo>
                    <a:pt x="5762" y="0"/>
                  </a:lnTo>
                  <a:lnTo>
                    <a:pt x="5678" y="0"/>
                  </a:lnTo>
                  <a:lnTo>
                    <a:pt x="5678" y="251"/>
                  </a:lnTo>
                  <a:lnTo>
                    <a:pt x="2" y="251"/>
                  </a:lnTo>
                  <a:lnTo>
                    <a:pt x="0" y="528"/>
                  </a:lnTo>
                  <a:lnTo>
                    <a:pt x="5762" y="528"/>
                  </a:lnTo>
                  <a:close/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gray">
            <a:xfrm>
              <a:off x="-2" y="922"/>
              <a:ext cx="5762" cy="2442"/>
            </a:xfrm>
            <a:custGeom>
              <a:avLst/>
              <a:gdLst>
                <a:gd name="T0" fmla="*/ 6709 w 6803"/>
                <a:gd name="T1" fmla="*/ 2360 h 2884"/>
                <a:gd name="T2" fmla="*/ 6709 w 6803"/>
                <a:gd name="T3" fmla="*/ 0 h 2884"/>
                <a:gd name="T4" fmla="*/ 0 w 6803"/>
                <a:gd name="T5" fmla="*/ 0 h 2884"/>
                <a:gd name="T6" fmla="*/ 0 w 6803"/>
                <a:gd name="T7" fmla="*/ 7 h 2884"/>
                <a:gd name="T8" fmla="*/ 6701 w 6803"/>
                <a:gd name="T9" fmla="*/ 7 h 2884"/>
                <a:gd name="T10" fmla="*/ 6701 w 6803"/>
                <a:gd name="T11" fmla="*/ 2884 h 2884"/>
                <a:gd name="T12" fmla="*/ 6803 w 6803"/>
                <a:gd name="T13" fmla="*/ 2884 h 2884"/>
                <a:gd name="T14" fmla="*/ 6803 w 6803"/>
                <a:gd name="T15" fmla="*/ 2360 h 2884"/>
                <a:gd name="T16" fmla="*/ 6709 w 6803"/>
                <a:gd name="T17" fmla="*/ 2360 h 2884"/>
                <a:gd name="T18" fmla="*/ 6709 w 6803"/>
                <a:gd name="T19" fmla="*/ 236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gray">
            <a:xfrm>
              <a:off x="-2" y="3358"/>
              <a:ext cx="5762" cy="688"/>
            </a:xfrm>
            <a:custGeom>
              <a:avLst/>
              <a:gdLst>
                <a:gd name="T0" fmla="*/ 6803 w 6803"/>
                <a:gd name="T1" fmla="*/ 0 h 812"/>
                <a:gd name="T2" fmla="*/ 6701 w 6803"/>
                <a:gd name="T3" fmla="*/ 0 h 812"/>
                <a:gd name="T4" fmla="*/ 6701 w 6803"/>
                <a:gd name="T5" fmla="*/ 805 h 812"/>
                <a:gd name="T6" fmla="*/ 0 w 6803"/>
                <a:gd name="T7" fmla="*/ 805 h 812"/>
                <a:gd name="T8" fmla="*/ 0 w 6803"/>
                <a:gd name="T9" fmla="*/ 812 h 812"/>
                <a:gd name="T10" fmla="*/ 6709 w 6803"/>
                <a:gd name="T11" fmla="*/ 812 h 812"/>
                <a:gd name="T12" fmla="*/ 6709 w 6803"/>
                <a:gd name="T13" fmla="*/ 522 h 812"/>
                <a:gd name="T14" fmla="*/ 6803 w 6803"/>
                <a:gd name="T15" fmla="*/ 522 h 812"/>
                <a:gd name="T16" fmla="*/ 6803 w 6803"/>
                <a:gd name="T17" fmla="*/ 0 h 812"/>
                <a:gd name="T18" fmla="*/ 6803 w 6803"/>
                <a:gd name="T19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27950" y="250825"/>
            <a:ext cx="9493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66725" y="6423025"/>
            <a:ext cx="63912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800"/>
            </a:lvl1pPr>
          </a:lstStyle>
          <a:p>
            <a:r>
              <a:rPr lang="en-GB" smtClean="0"/>
              <a:t>Page 1 • Medical Information System • 13 January 2012</a:t>
            </a:r>
            <a:endParaRPr lang="en-GB"/>
          </a:p>
        </p:txBody>
      </p:sp>
      <p:grpSp>
        <p:nvGrpSpPr>
          <p:cNvPr id="4107" name="Group 11"/>
          <p:cNvGrpSpPr>
            <a:grpSpLocks noChangeAspect="1"/>
          </p:cNvGrpSpPr>
          <p:nvPr/>
        </p:nvGrpSpPr>
        <p:grpSpPr bwMode="auto">
          <a:xfrm>
            <a:off x="7613650" y="6570663"/>
            <a:ext cx="1063625" cy="139700"/>
            <a:chOff x="219" y="1813"/>
            <a:chExt cx="5322" cy="695"/>
          </a:xfrm>
        </p:grpSpPr>
        <p:sp>
          <p:nvSpPr>
            <p:cNvPr id="4108" name="AutoShape 12"/>
            <p:cNvSpPr>
              <a:spLocks noChangeAspect="1" noChangeArrowheads="1" noTextEdit="1"/>
            </p:cNvSpPr>
            <p:nvPr userDrawn="1"/>
          </p:nvSpPr>
          <p:spPr bwMode="gray">
            <a:xfrm>
              <a:off x="219" y="1813"/>
              <a:ext cx="5322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3"/>
            <p:cNvSpPr>
              <a:spLocks noEditPoints="1"/>
            </p:cNvSpPr>
            <p:nvPr userDrawn="1"/>
          </p:nvSpPr>
          <p:spPr bwMode="gray">
            <a:xfrm>
              <a:off x="219" y="1846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4"/>
            <p:cNvSpPr>
              <a:spLocks noEditPoints="1"/>
            </p:cNvSpPr>
            <p:nvPr userDrawn="1"/>
          </p:nvSpPr>
          <p:spPr bwMode="gray">
            <a:xfrm>
              <a:off x="675" y="1981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5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1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5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1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gray">
            <a:xfrm>
              <a:off x="987" y="1988"/>
              <a:ext cx="375" cy="518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4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4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6"/>
            <p:cNvSpPr>
              <a:spLocks noEditPoints="1"/>
            </p:cNvSpPr>
            <p:nvPr userDrawn="1"/>
          </p:nvSpPr>
          <p:spPr bwMode="gray">
            <a:xfrm>
              <a:off x="1367" y="1981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gray">
            <a:xfrm>
              <a:off x="1717" y="1981"/>
              <a:ext cx="245" cy="354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0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 userDrawn="1"/>
          </p:nvSpPr>
          <p:spPr bwMode="gray">
            <a:xfrm>
              <a:off x="3536" y="1901"/>
              <a:ext cx="219" cy="442"/>
            </a:xfrm>
            <a:custGeom>
              <a:avLst/>
              <a:gdLst>
                <a:gd name="T0" fmla="*/ 50 w 93"/>
                <a:gd name="T1" fmla="*/ 49 h 187"/>
                <a:gd name="T2" fmla="*/ 50 w 93"/>
                <a:gd name="T3" fmla="*/ 142 h 187"/>
                <a:gd name="T4" fmla="*/ 70 w 93"/>
                <a:gd name="T5" fmla="*/ 172 h 187"/>
                <a:gd name="T6" fmla="*/ 91 w 93"/>
                <a:gd name="T7" fmla="*/ 168 h 187"/>
                <a:gd name="T8" fmla="*/ 93 w 93"/>
                <a:gd name="T9" fmla="*/ 174 h 187"/>
                <a:gd name="T10" fmla="*/ 55 w 93"/>
                <a:gd name="T11" fmla="*/ 187 h 187"/>
                <a:gd name="T12" fmla="*/ 22 w 93"/>
                <a:gd name="T13" fmla="*/ 153 h 187"/>
                <a:gd name="T14" fmla="*/ 22 w 93"/>
                <a:gd name="T15" fmla="*/ 49 h 187"/>
                <a:gd name="T16" fmla="*/ 0 w 93"/>
                <a:gd name="T17" fmla="*/ 49 h 187"/>
                <a:gd name="T18" fmla="*/ 0 w 93"/>
                <a:gd name="T19" fmla="*/ 38 h 187"/>
                <a:gd name="T20" fmla="*/ 23 w 93"/>
                <a:gd name="T21" fmla="*/ 38 h 187"/>
                <a:gd name="T22" fmla="*/ 41 w 93"/>
                <a:gd name="T23" fmla="*/ 0 h 187"/>
                <a:gd name="T24" fmla="*/ 50 w 93"/>
                <a:gd name="T25" fmla="*/ 0 h 187"/>
                <a:gd name="T26" fmla="*/ 50 w 93"/>
                <a:gd name="T27" fmla="*/ 38 h 187"/>
                <a:gd name="T28" fmla="*/ 88 w 93"/>
                <a:gd name="T29" fmla="*/ 38 h 187"/>
                <a:gd name="T30" fmla="*/ 88 w 93"/>
                <a:gd name="T31" fmla="*/ 49 h 187"/>
                <a:gd name="T32" fmla="*/ 50 w 93"/>
                <a:gd name="T33" fmla="*/ 4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87">
                  <a:moveTo>
                    <a:pt x="50" y="49"/>
                  </a:moveTo>
                  <a:cubicBezTo>
                    <a:pt x="50" y="142"/>
                    <a:pt x="50" y="142"/>
                    <a:pt x="50" y="142"/>
                  </a:cubicBezTo>
                  <a:cubicBezTo>
                    <a:pt x="50" y="165"/>
                    <a:pt x="59" y="172"/>
                    <a:pt x="70" y="172"/>
                  </a:cubicBezTo>
                  <a:cubicBezTo>
                    <a:pt x="77" y="172"/>
                    <a:pt x="84" y="171"/>
                    <a:pt x="91" y="168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84" y="180"/>
                    <a:pt x="70" y="187"/>
                    <a:pt x="55" y="187"/>
                  </a:cubicBezTo>
                  <a:cubicBezTo>
                    <a:pt x="44" y="187"/>
                    <a:pt x="22" y="184"/>
                    <a:pt x="22" y="15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lnTo>
                    <a:pt x="50" y="49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gray">
            <a:xfrm>
              <a:off x="4173" y="1837"/>
              <a:ext cx="425" cy="508"/>
            </a:xfrm>
            <a:custGeom>
              <a:avLst/>
              <a:gdLst>
                <a:gd name="T0" fmla="*/ 175 w 180"/>
                <a:gd name="T1" fmla="*/ 58 h 215"/>
                <a:gd name="T2" fmla="*/ 166 w 180"/>
                <a:gd name="T3" fmla="*/ 58 h 215"/>
                <a:gd name="T4" fmla="*/ 109 w 180"/>
                <a:gd name="T5" fmla="*/ 10 h 215"/>
                <a:gd name="T6" fmla="*/ 34 w 180"/>
                <a:gd name="T7" fmla="*/ 108 h 215"/>
                <a:gd name="T8" fmla="*/ 108 w 180"/>
                <a:gd name="T9" fmla="*/ 205 h 215"/>
                <a:gd name="T10" fmla="*/ 171 w 180"/>
                <a:gd name="T11" fmla="*/ 151 h 215"/>
                <a:gd name="T12" fmla="*/ 180 w 180"/>
                <a:gd name="T13" fmla="*/ 151 h 215"/>
                <a:gd name="T14" fmla="*/ 175 w 180"/>
                <a:gd name="T15" fmla="*/ 201 h 215"/>
                <a:gd name="T16" fmla="*/ 110 w 180"/>
                <a:gd name="T17" fmla="*/ 215 h 215"/>
                <a:gd name="T18" fmla="*/ 29 w 180"/>
                <a:gd name="T19" fmla="*/ 190 h 215"/>
                <a:gd name="T20" fmla="*/ 0 w 180"/>
                <a:gd name="T21" fmla="*/ 109 h 215"/>
                <a:gd name="T22" fmla="*/ 28 w 180"/>
                <a:gd name="T23" fmla="*/ 31 h 215"/>
                <a:gd name="T24" fmla="*/ 112 w 180"/>
                <a:gd name="T25" fmla="*/ 0 h 215"/>
                <a:gd name="T26" fmla="*/ 175 w 180"/>
                <a:gd name="T27" fmla="*/ 11 h 215"/>
                <a:gd name="T28" fmla="*/ 175 w 180"/>
                <a:gd name="T29" fmla="*/ 5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215">
                  <a:moveTo>
                    <a:pt x="175" y="58"/>
                  </a:moveTo>
                  <a:cubicBezTo>
                    <a:pt x="166" y="58"/>
                    <a:pt x="166" y="58"/>
                    <a:pt x="166" y="58"/>
                  </a:cubicBezTo>
                  <a:cubicBezTo>
                    <a:pt x="160" y="23"/>
                    <a:pt x="139" y="10"/>
                    <a:pt x="109" y="10"/>
                  </a:cubicBezTo>
                  <a:cubicBezTo>
                    <a:pt x="53" y="10"/>
                    <a:pt x="34" y="59"/>
                    <a:pt x="34" y="108"/>
                  </a:cubicBezTo>
                  <a:cubicBezTo>
                    <a:pt x="34" y="144"/>
                    <a:pt x="47" y="205"/>
                    <a:pt x="108" y="205"/>
                  </a:cubicBezTo>
                  <a:cubicBezTo>
                    <a:pt x="147" y="205"/>
                    <a:pt x="162" y="182"/>
                    <a:pt x="17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1" y="209"/>
                    <a:pt x="134" y="215"/>
                    <a:pt x="110" y="215"/>
                  </a:cubicBezTo>
                  <a:cubicBezTo>
                    <a:pt x="76" y="215"/>
                    <a:pt x="47" y="208"/>
                    <a:pt x="29" y="190"/>
                  </a:cubicBezTo>
                  <a:cubicBezTo>
                    <a:pt x="11" y="172"/>
                    <a:pt x="0" y="144"/>
                    <a:pt x="0" y="109"/>
                  </a:cubicBezTo>
                  <a:cubicBezTo>
                    <a:pt x="0" y="75"/>
                    <a:pt x="11" y="50"/>
                    <a:pt x="28" y="31"/>
                  </a:cubicBezTo>
                  <a:cubicBezTo>
                    <a:pt x="45" y="11"/>
                    <a:pt x="75" y="0"/>
                    <a:pt x="112" y="0"/>
                  </a:cubicBezTo>
                  <a:cubicBezTo>
                    <a:pt x="139" y="0"/>
                    <a:pt x="161" y="5"/>
                    <a:pt x="175" y="11"/>
                  </a:cubicBezTo>
                  <a:lnTo>
                    <a:pt x="175" y="58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 userDrawn="1"/>
          </p:nvSpPr>
          <p:spPr bwMode="gray">
            <a:xfrm>
              <a:off x="4988" y="1981"/>
              <a:ext cx="246" cy="354"/>
            </a:xfrm>
            <a:custGeom>
              <a:avLst/>
              <a:gdLst>
                <a:gd name="T0" fmla="*/ 21 w 104"/>
                <a:gd name="T1" fmla="*/ 30 h 150"/>
                <a:gd name="T2" fmla="*/ 21 w 104"/>
                <a:gd name="T3" fmla="*/ 150 h 150"/>
                <a:gd name="T4" fmla="*/ 49 w 104"/>
                <a:gd name="T5" fmla="*/ 150 h 150"/>
                <a:gd name="T6" fmla="*/ 49 w 104"/>
                <a:gd name="T7" fmla="*/ 54 h 150"/>
                <a:gd name="T8" fmla="*/ 66 w 104"/>
                <a:gd name="T9" fmla="*/ 23 h 150"/>
                <a:gd name="T10" fmla="*/ 84 w 104"/>
                <a:gd name="T11" fmla="*/ 30 h 150"/>
                <a:gd name="T12" fmla="*/ 90 w 104"/>
                <a:gd name="T13" fmla="*/ 31 h 150"/>
                <a:gd name="T14" fmla="*/ 104 w 104"/>
                <a:gd name="T15" fmla="*/ 15 h 150"/>
                <a:gd name="T16" fmla="*/ 88 w 104"/>
                <a:gd name="T17" fmla="*/ 0 h 150"/>
                <a:gd name="T18" fmla="*/ 49 w 104"/>
                <a:gd name="T19" fmla="*/ 24 h 150"/>
                <a:gd name="T20" fmla="*/ 45 w 104"/>
                <a:gd name="T21" fmla="*/ 0 h 150"/>
                <a:gd name="T22" fmla="*/ 0 w 104"/>
                <a:gd name="T23" fmla="*/ 7 h 150"/>
                <a:gd name="T24" fmla="*/ 0 w 104"/>
                <a:gd name="T25" fmla="*/ 15 h 150"/>
                <a:gd name="T26" fmla="*/ 11 w 104"/>
                <a:gd name="T27" fmla="*/ 16 h 150"/>
                <a:gd name="T28" fmla="*/ 21 w 104"/>
                <a:gd name="T29" fmla="*/ 3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21" y="3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5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7"/>
                    <a:pt x="49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 userDrawn="1"/>
          </p:nvSpPr>
          <p:spPr bwMode="gray">
            <a:xfrm>
              <a:off x="3762" y="1811"/>
              <a:ext cx="348" cy="524"/>
            </a:xfrm>
            <a:custGeom>
              <a:avLst/>
              <a:gdLst>
                <a:gd name="T0" fmla="*/ 21 w 147"/>
                <a:gd name="T1" fmla="*/ 30 h 222"/>
                <a:gd name="T2" fmla="*/ 21 w 147"/>
                <a:gd name="T3" fmla="*/ 222 h 222"/>
                <a:gd name="T4" fmla="*/ 49 w 147"/>
                <a:gd name="T5" fmla="*/ 222 h 222"/>
                <a:gd name="T6" fmla="*/ 49 w 147"/>
                <a:gd name="T7" fmla="*/ 126 h 222"/>
                <a:gd name="T8" fmla="*/ 52 w 147"/>
                <a:gd name="T9" fmla="*/ 110 h 222"/>
                <a:gd name="T10" fmla="*/ 88 w 147"/>
                <a:gd name="T11" fmla="*/ 88 h 222"/>
                <a:gd name="T12" fmla="*/ 119 w 147"/>
                <a:gd name="T13" fmla="*/ 125 h 222"/>
                <a:gd name="T14" fmla="*/ 119 w 147"/>
                <a:gd name="T15" fmla="*/ 222 h 222"/>
                <a:gd name="T16" fmla="*/ 147 w 147"/>
                <a:gd name="T17" fmla="*/ 222 h 222"/>
                <a:gd name="T18" fmla="*/ 147 w 147"/>
                <a:gd name="T19" fmla="*/ 119 h 222"/>
                <a:gd name="T20" fmla="*/ 103 w 147"/>
                <a:gd name="T21" fmla="*/ 72 h 222"/>
                <a:gd name="T22" fmla="*/ 49 w 147"/>
                <a:gd name="T23" fmla="*/ 95 h 222"/>
                <a:gd name="T24" fmla="*/ 49 w 147"/>
                <a:gd name="T25" fmla="*/ 2 h 222"/>
                <a:gd name="T26" fmla="*/ 47 w 147"/>
                <a:gd name="T27" fmla="*/ 0 h 222"/>
                <a:gd name="T28" fmla="*/ 0 w 147"/>
                <a:gd name="T29" fmla="*/ 8 h 222"/>
                <a:gd name="T30" fmla="*/ 0 w 147"/>
                <a:gd name="T31" fmla="*/ 15 h 222"/>
                <a:gd name="T32" fmla="*/ 11 w 147"/>
                <a:gd name="T33" fmla="*/ 17 h 222"/>
                <a:gd name="T34" fmla="*/ 21 w 147"/>
                <a:gd name="T35" fmla="*/ 3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18"/>
                    <a:pt x="49" y="114"/>
                    <a:pt x="52" y="110"/>
                  </a:cubicBezTo>
                  <a:cubicBezTo>
                    <a:pt x="58" y="98"/>
                    <a:pt x="72" y="88"/>
                    <a:pt x="88" y="88"/>
                  </a:cubicBezTo>
                  <a:cubicBezTo>
                    <a:pt x="108" y="88"/>
                    <a:pt x="119" y="99"/>
                    <a:pt x="119" y="125"/>
                  </a:cubicBezTo>
                  <a:cubicBezTo>
                    <a:pt x="119" y="222"/>
                    <a:pt x="119" y="222"/>
                    <a:pt x="119" y="222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47" y="89"/>
                    <a:pt x="131" y="72"/>
                    <a:pt x="103" y="72"/>
                  </a:cubicBezTo>
                  <a:cubicBezTo>
                    <a:pt x="81" y="72"/>
                    <a:pt x="68" y="82"/>
                    <a:pt x="49" y="9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 userDrawn="1"/>
          </p:nvSpPr>
          <p:spPr bwMode="gray">
            <a:xfrm>
              <a:off x="3349" y="1811"/>
              <a:ext cx="116" cy="524"/>
            </a:xfrm>
            <a:custGeom>
              <a:avLst/>
              <a:gdLst>
                <a:gd name="T0" fmla="*/ 21 w 49"/>
                <a:gd name="T1" fmla="*/ 30 h 222"/>
                <a:gd name="T2" fmla="*/ 21 w 49"/>
                <a:gd name="T3" fmla="*/ 222 h 222"/>
                <a:gd name="T4" fmla="*/ 49 w 49"/>
                <a:gd name="T5" fmla="*/ 222 h 222"/>
                <a:gd name="T6" fmla="*/ 49 w 49"/>
                <a:gd name="T7" fmla="*/ 2 h 222"/>
                <a:gd name="T8" fmla="*/ 47 w 49"/>
                <a:gd name="T9" fmla="*/ 0 h 222"/>
                <a:gd name="T10" fmla="*/ 0 w 49"/>
                <a:gd name="T11" fmla="*/ 8 h 222"/>
                <a:gd name="T12" fmla="*/ 0 w 49"/>
                <a:gd name="T13" fmla="*/ 15 h 222"/>
                <a:gd name="T14" fmla="*/ 12 w 49"/>
                <a:gd name="T15" fmla="*/ 16 h 222"/>
                <a:gd name="T16" fmla="*/ 21 w 49"/>
                <a:gd name="T17" fmla="*/ 3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7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 userDrawn="1"/>
          </p:nvSpPr>
          <p:spPr bwMode="gray">
            <a:xfrm>
              <a:off x="2137" y="1846"/>
              <a:ext cx="449" cy="489"/>
            </a:xfrm>
            <a:custGeom>
              <a:avLst/>
              <a:gdLst>
                <a:gd name="T0" fmla="*/ 190 w 190"/>
                <a:gd name="T1" fmla="*/ 0 h 207"/>
                <a:gd name="T2" fmla="*/ 134 w 190"/>
                <a:gd name="T3" fmla="*/ 0 h 207"/>
                <a:gd name="T4" fmla="*/ 134 w 190"/>
                <a:gd name="T5" fmla="*/ 9 h 207"/>
                <a:gd name="T6" fmla="*/ 161 w 190"/>
                <a:gd name="T7" fmla="*/ 28 h 207"/>
                <a:gd name="T8" fmla="*/ 161 w 190"/>
                <a:gd name="T9" fmla="*/ 94 h 207"/>
                <a:gd name="T10" fmla="*/ 56 w 190"/>
                <a:gd name="T11" fmla="*/ 94 h 207"/>
                <a:gd name="T12" fmla="*/ 56 w 190"/>
                <a:gd name="T13" fmla="*/ 0 h 207"/>
                <a:gd name="T14" fmla="*/ 0 w 190"/>
                <a:gd name="T15" fmla="*/ 0 h 207"/>
                <a:gd name="T16" fmla="*/ 0 w 190"/>
                <a:gd name="T17" fmla="*/ 9 h 207"/>
                <a:gd name="T18" fmla="*/ 27 w 190"/>
                <a:gd name="T19" fmla="*/ 28 h 207"/>
                <a:gd name="T20" fmla="*/ 27 w 190"/>
                <a:gd name="T21" fmla="*/ 207 h 207"/>
                <a:gd name="T22" fmla="*/ 56 w 190"/>
                <a:gd name="T23" fmla="*/ 207 h 207"/>
                <a:gd name="T24" fmla="*/ 56 w 190"/>
                <a:gd name="T25" fmla="*/ 105 h 207"/>
                <a:gd name="T26" fmla="*/ 161 w 190"/>
                <a:gd name="T27" fmla="*/ 105 h 207"/>
                <a:gd name="T28" fmla="*/ 161 w 190"/>
                <a:gd name="T29" fmla="*/ 207 h 207"/>
                <a:gd name="T30" fmla="*/ 190 w 190"/>
                <a:gd name="T31" fmla="*/ 207 h 207"/>
                <a:gd name="T32" fmla="*/ 190 w 190"/>
                <a:gd name="T3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207">
                  <a:moveTo>
                    <a:pt x="1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60" y="11"/>
                    <a:pt x="161" y="11"/>
                    <a:pt x="161" y="28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56" y="207"/>
                    <a:pt x="56" y="207"/>
                    <a:pt x="56" y="207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207"/>
                    <a:pt x="161" y="207"/>
                    <a:pt x="161" y="207"/>
                  </a:cubicBezTo>
                  <a:cubicBezTo>
                    <a:pt x="190" y="207"/>
                    <a:pt x="190" y="207"/>
                    <a:pt x="190" y="20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gray">
            <a:xfrm>
              <a:off x="2671" y="1981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 noEditPoints="1"/>
            </p:cNvSpPr>
            <p:nvPr userDrawn="1"/>
          </p:nvSpPr>
          <p:spPr bwMode="gray">
            <a:xfrm>
              <a:off x="5236" y="1981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15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3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 noEditPoints="1"/>
            </p:cNvSpPr>
            <p:nvPr userDrawn="1"/>
          </p:nvSpPr>
          <p:spPr bwMode="gray">
            <a:xfrm>
              <a:off x="3016" y="1981"/>
              <a:ext cx="321" cy="362"/>
            </a:xfrm>
            <a:custGeom>
              <a:avLst/>
              <a:gdLst>
                <a:gd name="T0" fmla="*/ 115 w 136"/>
                <a:gd name="T1" fmla="*/ 123 h 153"/>
                <a:gd name="T2" fmla="*/ 124 w 136"/>
                <a:gd name="T3" fmla="*/ 137 h 153"/>
                <a:gd name="T4" fmla="*/ 136 w 136"/>
                <a:gd name="T5" fmla="*/ 138 h 153"/>
                <a:gd name="T6" fmla="*/ 136 w 136"/>
                <a:gd name="T7" fmla="*/ 146 h 153"/>
                <a:gd name="T8" fmla="*/ 90 w 136"/>
                <a:gd name="T9" fmla="*/ 153 h 153"/>
                <a:gd name="T10" fmla="*/ 88 w 136"/>
                <a:gd name="T11" fmla="*/ 135 h 153"/>
                <a:gd name="T12" fmla="*/ 43 w 136"/>
                <a:gd name="T13" fmla="*/ 153 h 153"/>
                <a:gd name="T14" fmla="*/ 0 w 136"/>
                <a:gd name="T15" fmla="*/ 111 h 153"/>
                <a:gd name="T16" fmla="*/ 28 w 136"/>
                <a:gd name="T17" fmla="*/ 75 h 153"/>
                <a:gd name="T18" fmla="*/ 88 w 136"/>
                <a:gd name="T19" fmla="*/ 53 h 153"/>
                <a:gd name="T20" fmla="*/ 88 w 136"/>
                <a:gd name="T21" fmla="*/ 40 h 153"/>
                <a:gd name="T22" fmla="*/ 63 w 136"/>
                <a:gd name="T23" fmla="*/ 10 h 153"/>
                <a:gd name="T24" fmla="*/ 32 w 136"/>
                <a:gd name="T25" fmla="*/ 40 h 153"/>
                <a:gd name="T26" fmla="*/ 22 w 136"/>
                <a:gd name="T27" fmla="*/ 48 h 153"/>
                <a:gd name="T28" fmla="*/ 5 w 136"/>
                <a:gd name="T29" fmla="*/ 34 h 153"/>
                <a:gd name="T30" fmla="*/ 66 w 136"/>
                <a:gd name="T31" fmla="*/ 0 h 153"/>
                <a:gd name="T32" fmla="*/ 115 w 136"/>
                <a:gd name="T33" fmla="*/ 40 h 153"/>
                <a:gd name="T34" fmla="*/ 115 w 136"/>
                <a:gd name="T35" fmla="*/ 123 h 153"/>
                <a:gd name="T36" fmla="*/ 88 w 136"/>
                <a:gd name="T37" fmla="*/ 107 h 153"/>
                <a:gd name="T38" fmla="*/ 58 w 136"/>
                <a:gd name="T39" fmla="*/ 138 h 153"/>
                <a:gd name="T40" fmla="*/ 30 w 136"/>
                <a:gd name="T41" fmla="*/ 107 h 153"/>
                <a:gd name="T42" fmla="*/ 54 w 136"/>
                <a:gd name="T43" fmla="*/ 79 h 153"/>
                <a:gd name="T44" fmla="*/ 88 w 136"/>
                <a:gd name="T45" fmla="*/ 65 h 153"/>
                <a:gd name="T46" fmla="*/ 88 w 136"/>
                <a:gd name="T4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6" h="153">
                  <a:moveTo>
                    <a:pt x="115" y="123"/>
                  </a:moveTo>
                  <a:cubicBezTo>
                    <a:pt x="115" y="134"/>
                    <a:pt x="117" y="136"/>
                    <a:pt x="124" y="13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8" y="142"/>
                    <a:pt x="62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3" y="10"/>
                  </a:cubicBezTo>
                  <a:cubicBezTo>
                    <a:pt x="51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7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8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4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 noEditPoints="1"/>
            </p:cNvSpPr>
            <p:nvPr userDrawn="1"/>
          </p:nvSpPr>
          <p:spPr bwMode="gray">
            <a:xfrm>
              <a:off x="4648" y="1981"/>
              <a:ext cx="319" cy="362"/>
            </a:xfrm>
            <a:custGeom>
              <a:avLst/>
              <a:gdLst>
                <a:gd name="T0" fmla="*/ 115 w 135"/>
                <a:gd name="T1" fmla="*/ 123 h 153"/>
                <a:gd name="T2" fmla="*/ 124 w 135"/>
                <a:gd name="T3" fmla="*/ 137 h 153"/>
                <a:gd name="T4" fmla="*/ 135 w 135"/>
                <a:gd name="T5" fmla="*/ 138 h 153"/>
                <a:gd name="T6" fmla="*/ 135 w 135"/>
                <a:gd name="T7" fmla="*/ 146 h 153"/>
                <a:gd name="T8" fmla="*/ 90 w 135"/>
                <a:gd name="T9" fmla="*/ 153 h 153"/>
                <a:gd name="T10" fmla="*/ 87 w 135"/>
                <a:gd name="T11" fmla="*/ 135 h 153"/>
                <a:gd name="T12" fmla="*/ 43 w 135"/>
                <a:gd name="T13" fmla="*/ 153 h 153"/>
                <a:gd name="T14" fmla="*/ 0 w 135"/>
                <a:gd name="T15" fmla="*/ 111 h 153"/>
                <a:gd name="T16" fmla="*/ 28 w 135"/>
                <a:gd name="T17" fmla="*/ 75 h 153"/>
                <a:gd name="T18" fmla="*/ 88 w 135"/>
                <a:gd name="T19" fmla="*/ 53 h 153"/>
                <a:gd name="T20" fmla="*/ 88 w 135"/>
                <a:gd name="T21" fmla="*/ 40 h 153"/>
                <a:gd name="T22" fmla="*/ 62 w 135"/>
                <a:gd name="T23" fmla="*/ 10 h 153"/>
                <a:gd name="T24" fmla="*/ 32 w 135"/>
                <a:gd name="T25" fmla="*/ 40 h 153"/>
                <a:gd name="T26" fmla="*/ 22 w 135"/>
                <a:gd name="T27" fmla="*/ 48 h 153"/>
                <a:gd name="T28" fmla="*/ 5 w 135"/>
                <a:gd name="T29" fmla="*/ 34 h 153"/>
                <a:gd name="T30" fmla="*/ 66 w 135"/>
                <a:gd name="T31" fmla="*/ 0 h 153"/>
                <a:gd name="T32" fmla="*/ 115 w 135"/>
                <a:gd name="T33" fmla="*/ 40 h 153"/>
                <a:gd name="T34" fmla="*/ 115 w 135"/>
                <a:gd name="T35" fmla="*/ 123 h 153"/>
                <a:gd name="T36" fmla="*/ 88 w 135"/>
                <a:gd name="T37" fmla="*/ 107 h 153"/>
                <a:gd name="T38" fmla="*/ 57 w 135"/>
                <a:gd name="T39" fmla="*/ 138 h 153"/>
                <a:gd name="T40" fmla="*/ 30 w 135"/>
                <a:gd name="T41" fmla="*/ 107 h 153"/>
                <a:gd name="T42" fmla="*/ 53 w 135"/>
                <a:gd name="T43" fmla="*/ 79 h 153"/>
                <a:gd name="T44" fmla="*/ 88 w 135"/>
                <a:gd name="T45" fmla="*/ 65 h 153"/>
                <a:gd name="T46" fmla="*/ 88 w 135"/>
                <a:gd name="T4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115" y="123"/>
                  </a:moveTo>
                  <a:cubicBezTo>
                    <a:pt x="115" y="134"/>
                    <a:pt x="116" y="136"/>
                    <a:pt x="124" y="137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8" y="142"/>
                    <a:pt x="61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2" y="10"/>
                  </a:cubicBezTo>
                  <a:cubicBezTo>
                    <a:pt x="50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6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7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rtl="0" fontAlgn="base">
        <a:spcBef>
          <a:spcPts val="300"/>
        </a:spcBef>
        <a:spcAft>
          <a:spcPts val="6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71463" indent="-269875" algn="l" rtl="0" fontAlgn="base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2pPr>
      <a:lvl3pPr marL="542925" indent="-269875" algn="l" rtl="0" fontAlgn="base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3pPr>
      <a:lvl4pPr marL="809625" indent="-265113" algn="l" rtl="0" fontAlgn="base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4pPr>
      <a:lvl5pPr marL="1081088" indent="-269875" algn="l" rtl="0" fontAlgn="base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5pPr>
      <a:lvl6pPr marL="1538288" indent="-269875" algn="l" rtl="0" fontAlgn="base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6pPr>
      <a:lvl7pPr marL="1995488" indent="-269875" algn="l" rtl="0" fontAlgn="base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7pPr>
      <a:lvl8pPr marL="2452688" indent="-269875" algn="l" rtl="0" fontAlgn="base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8pPr>
      <a:lvl9pPr marL="2909888" indent="-269875" algn="l" rtl="0" fontAlgn="base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61155" y="6424612"/>
            <a:ext cx="1162845" cy="433387"/>
          </a:xfrm>
          <a:prstGeom prst="rect">
            <a:avLst/>
          </a:prstGeom>
        </p:spPr>
        <p:txBody>
          <a:bodyPr/>
          <a:lstStyle/>
          <a:p>
            <a:r>
              <a:rPr lang="en-US" sz="900" noProof="0" dirty="0" smtClean="0"/>
              <a:t>Page </a:t>
            </a:r>
            <a:fld id="{87F334AE-4EAC-4C2D-A638-92A76F09FCC4}" type="slidenum">
              <a:rPr lang="en-US" sz="900" noProof="0" smtClean="0"/>
              <a:pPr/>
              <a:t>1</a:t>
            </a:fld>
            <a:endParaRPr lang="en-US" sz="900" noProof="0" dirty="0"/>
          </a:p>
        </p:txBody>
      </p:sp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466725" y="349250"/>
            <a:ext cx="7058025" cy="949325"/>
          </a:xfrm>
        </p:spPr>
        <p:txBody>
          <a:bodyPr/>
          <a:lstStyle/>
          <a:p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/>
              <a:t/>
            </a:r>
            <a:br>
              <a:rPr lang="en-US" altLang="ja-JP" sz="2400" b="1" dirty="0"/>
            </a:b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/>
              <a:t/>
            </a:r>
            <a:br>
              <a:rPr lang="en-US" altLang="ja-JP" sz="2400" b="1" dirty="0"/>
            </a:b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/>
              <a:t/>
            </a:r>
            <a:br>
              <a:rPr lang="en-US" altLang="ja-JP" sz="2400" b="1" dirty="0"/>
            </a:br>
            <a:r>
              <a:rPr lang="en-US" altLang="ja-JP" sz="2400" b="1" dirty="0" err="1" smtClean="0"/>
              <a:t>Nozomi</a:t>
            </a:r>
            <a:r>
              <a:rPr lang="ja-JP" altLang="en-US" sz="2400" b="1" dirty="0" smtClean="0"/>
              <a:t>シンプル化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ja-JP" altLang="en-US" sz="3600" b="1" dirty="0" smtClean="0"/>
              <a:t>スケジュール</a:t>
            </a:r>
            <a:endParaRPr kumimoji="1" lang="ja-JP" altLang="en-US" sz="2400" b="1" dirty="0"/>
          </a:p>
        </p:txBody>
      </p:sp>
      <p:sp>
        <p:nvSpPr>
          <p:cNvPr id="126" name="テキスト ボックス 58"/>
          <p:cNvSpPr txBox="1"/>
          <p:nvPr/>
        </p:nvSpPr>
        <p:spPr>
          <a:xfrm>
            <a:off x="8153400" y="2895600"/>
            <a:ext cx="973976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>
              <a:defRPr sz="1000" strike="noStrike" cap="none" normalizeH="0">
                <a:ln>
                  <a:noFill/>
                </a:ln>
                <a:effectLst/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  <a:lvl7pPr>
              <a:defRPr>
                <a:latin typeface="Arial" pitchFamily="34" charset="0"/>
                <a:cs typeface="Arial" pitchFamily="34" charset="0"/>
              </a:defRPr>
            </a:lvl7pPr>
            <a:lvl8pPr>
              <a:defRPr>
                <a:latin typeface="Arial" pitchFamily="34" charset="0"/>
                <a:cs typeface="Arial" pitchFamily="34" charset="0"/>
              </a:defRPr>
            </a:lvl8pPr>
            <a:lvl9pPr>
              <a:defRPr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ja-JP" sz="900" dirty="0" smtClean="0"/>
              <a:t>J </a:t>
            </a:r>
            <a:r>
              <a:rPr lang="en-US" altLang="ja-JP" sz="900" dirty="0"/>
              <a:t>Coaching </a:t>
            </a:r>
            <a:r>
              <a:rPr lang="en-US" altLang="ja-JP" sz="900" dirty="0" smtClean="0"/>
              <a:t>academy(7/23,24)</a:t>
            </a:r>
            <a:endParaRPr lang="ja-JP" altLang="en-US" sz="900" dirty="0"/>
          </a:p>
        </p:txBody>
      </p:sp>
      <p:graphicFrame>
        <p:nvGraphicFramePr>
          <p:cNvPr id="12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924711"/>
              </p:ext>
            </p:extLst>
          </p:nvPr>
        </p:nvGraphicFramePr>
        <p:xfrm>
          <a:off x="214162" y="1999639"/>
          <a:ext cx="8701238" cy="4242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464"/>
                <a:gridCol w="1066974"/>
                <a:gridCol w="533400"/>
                <a:gridCol w="1066800"/>
                <a:gridCol w="1143000"/>
                <a:gridCol w="1066800"/>
                <a:gridCol w="1143000"/>
                <a:gridCol w="990600"/>
                <a:gridCol w="838200"/>
              </a:tblGrid>
              <a:tr h="292870">
                <a:tc gridSpan="2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spc="-100" baseline="0" dirty="0" smtClean="0"/>
                        <a:t>1</a:t>
                      </a:r>
                      <a:r>
                        <a:rPr kumimoji="1" lang="ja-JP" altLang="en-US" sz="1100" b="0" spc="-100" baseline="0" dirty="0" smtClean="0"/>
                        <a:t>月</a:t>
                      </a:r>
                      <a:endParaRPr kumimoji="1" lang="ja-JP" altLang="en-US" sz="1100" b="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spc="-100" baseline="0" dirty="0" smtClean="0"/>
                        <a:t>2</a:t>
                      </a:r>
                      <a:r>
                        <a:rPr kumimoji="1" lang="ja-JP" altLang="en-US" sz="1100" b="0" spc="-100" baseline="0" dirty="0" smtClean="0"/>
                        <a:t>月</a:t>
                      </a:r>
                      <a:endParaRPr kumimoji="1" lang="ja-JP" altLang="en-US" sz="1100" b="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spc="-100" baseline="0" dirty="0" smtClean="0"/>
                        <a:t>3</a:t>
                      </a:r>
                      <a:r>
                        <a:rPr kumimoji="1" lang="ja-JP" altLang="en-US" sz="1100" spc="-100" baseline="0" dirty="0" smtClean="0"/>
                        <a:t>月</a:t>
                      </a:r>
                      <a:endParaRPr kumimoji="1" lang="ja-JP" altLang="en-US" sz="1100" b="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spc="-100" baseline="0" dirty="0" smtClean="0"/>
                        <a:t>4</a:t>
                      </a:r>
                      <a:r>
                        <a:rPr kumimoji="1" lang="ja-JP" altLang="en-US" sz="1100" b="0" spc="-100" baseline="0" dirty="0" smtClean="0"/>
                        <a:t>月</a:t>
                      </a:r>
                      <a:endParaRPr kumimoji="1" lang="ja-JP" altLang="en-US" sz="1100" b="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spc="-100" baseline="0" dirty="0" smtClean="0"/>
                        <a:t>5</a:t>
                      </a:r>
                      <a:r>
                        <a:rPr kumimoji="1" lang="ja-JP" altLang="en-US" sz="1100" b="0" spc="-100" baseline="0" dirty="0" smtClean="0"/>
                        <a:t>月</a:t>
                      </a:r>
                      <a:endParaRPr kumimoji="1" lang="ja-JP" altLang="en-US" sz="1100" b="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spc="-100" baseline="0" dirty="0" smtClean="0"/>
                        <a:t>6</a:t>
                      </a:r>
                      <a:r>
                        <a:rPr kumimoji="1" lang="ja-JP" altLang="en-US" sz="1100" b="0" spc="-100" baseline="0" dirty="0" smtClean="0"/>
                        <a:t>月</a:t>
                      </a:r>
                      <a:endParaRPr kumimoji="1" lang="ja-JP" altLang="en-US" sz="1100" b="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spc="-100" baseline="0" dirty="0" smtClean="0"/>
                        <a:t>7</a:t>
                      </a:r>
                      <a:r>
                        <a:rPr kumimoji="1" lang="ja-JP" altLang="en-US" sz="1100" b="0" spc="-100" baseline="0" dirty="0" smtClean="0"/>
                        <a:t>月</a:t>
                      </a:r>
                      <a:endParaRPr kumimoji="1" lang="ja-JP" altLang="en-US" sz="1100" b="0" spc="-100" baseline="0" dirty="0"/>
                    </a:p>
                  </a:txBody>
                  <a:tcPr anchor="ctr"/>
                </a:tc>
              </a:tr>
              <a:tr h="461529">
                <a:tc gridSpan="2"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全体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903562">
                <a:tc gridSpan="2"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コミュニケーション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68910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 smtClean="0"/>
                        <a:t>規程変更</a:t>
                      </a:r>
                      <a:endParaRPr kumimoji="1" lang="en-US" altLang="ja-JP" sz="13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606295">
                <a:tc rowSpan="3"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システム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 smtClean="0"/>
                        <a:t>要件定義</a:t>
                      </a:r>
                      <a:r>
                        <a:rPr kumimoji="1" lang="en-US" altLang="ja-JP" sz="1300" dirty="0" smtClean="0"/>
                        <a:t> / </a:t>
                      </a:r>
                      <a:r>
                        <a:rPr kumimoji="1" lang="ja-JP" altLang="en-US" sz="1300" dirty="0" smtClean="0"/>
                        <a:t>設計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3769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3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 smtClean="0"/>
                        <a:t>開発</a:t>
                      </a:r>
                      <a:endParaRPr kumimoji="1" lang="en-US" altLang="ja-JP" sz="13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751330">
                <a:tc vMerge="1">
                  <a:txBody>
                    <a:bodyPr/>
                    <a:lstStyle/>
                    <a:p>
                      <a:endParaRPr kumimoji="1" lang="en-US" altLang="ja-JP" sz="13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テスト</a:t>
                      </a:r>
                      <a:r>
                        <a:rPr kumimoji="1" lang="en-US" altLang="ja-JP" sz="1300" dirty="0" smtClean="0"/>
                        <a:t> / </a:t>
                      </a:r>
                      <a:r>
                        <a:rPr kumimoji="1" lang="ja-JP" altLang="en-US" sz="1300" dirty="0" smtClean="0"/>
                        <a:t>マニュアル</a:t>
                      </a:r>
                      <a:endParaRPr kumimoji="1" lang="en-US" altLang="ja-JP" sz="13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正方形/長方形 4"/>
          <p:cNvSpPr/>
          <p:nvPr/>
        </p:nvSpPr>
        <p:spPr bwMode="auto">
          <a:xfrm>
            <a:off x="5867400" y="2271440"/>
            <a:ext cx="304800" cy="3976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正方形/長方形 61"/>
          <p:cNvSpPr/>
          <p:nvPr/>
        </p:nvSpPr>
        <p:spPr bwMode="auto">
          <a:xfrm>
            <a:off x="4176896" y="4742827"/>
            <a:ext cx="699904" cy="1354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900" dirty="0" smtClean="0">
                <a:solidFill>
                  <a:schemeClr val="bg1"/>
                </a:solidFill>
              </a:rPr>
              <a:t>-3/31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30" name="テキスト ボックス 58"/>
          <p:cNvSpPr txBox="1"/>
          <p:nvPr/>
        </p:nvSpPr>
        <p:spPr>
          <a:xfrm>
            <a:off x="4071235" y="4473849"/>
            <a:ext cx="1262765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機能</a:t>
            </a:r>
            <a:r>
              <a:rPr kumimoji="1" lang="ja-JP" altLang="en-US" sz="1100" dirty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仕様</a:t>
            </a:r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書更新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31" name="正方形/長方形 61"/>
          <p:cNvSpPr/>
          <p:nvPr/>
        </p:nvSpPr>
        <p:spPr bwMode="auto">
          <a:xfrm>
            <a:off x="4894508" y="5123839"/>
            <a:ext cx="1031383" cy="13639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900" dirty="0" smtClean="0">
                <a:solidFill>
                  <a:schemeClr val="bg1"/>
                </a:solidFill>
              </a:rPr>
              <a:t>-4/30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32" name="テキスト ボックス 58"/>
          <p:cNvSpPr txBox="1"/>
          <p:nvPr/>
        </p:nvSpPr>
        <p:spPr>
          <a:xfrm>
            <a:off x="5115649" y="4920000"/>
            <a:ext cx="466773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33" name="正方形/長方形 61"/>
          <p:cNvSpPr/>
          <p:nvPr/>
        </p:nvSpPr>
        <p:spPr bwMode="auto">
          <a:xfrm>
            <a:off x="6172200" y="5253488"/>
            <a:ext cx="900213" cy="1567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900" dirty="0" smtClean="0">
                <a:solidFill>
                  <a:schemeClr val="bg1"/>
                </a:solidFill>
              </a:rPr>
              <a:t>-5/28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34" name="テキスト ボックス 58"/>
          <p:cNvSpPr txBox="1"/>
          <p:nvPr/>
        </p:nvSpPr>
        <p:spPr>
          <a:xfrm>
            <a:off x="5550684" y="5019887"/>
            <a:ext cx="351356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UT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35" name="正方形/長方形 61"/>
          <p:cNvSpPr/>
          <p:nvPr/>
        </p:nvSpPr>
        <p:spPr bwMode="auto">
          <a:xfrm>
            <a:off x="7072413" y="5943600"/>
            <a:ext cx="991918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900" dirty="0" smtClean="0">
                <a:solidFill>
                  <a:schemeClr val="bg1"/>
                </a:solidFill>
              </a:rPr>
              <a:t>-6/26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58"/>
          <p:cNvSpPr txBox="1"/>
          <p:nvPr/>
        </p:nvSpPr>
        <p:spPr>
          <a:xfrm>
            <a:off x="7194509" y="5715000"/>
            <a:ext cx="788976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統合テスト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37" name="正方形/長方形 61"/>
          <p:cNvSpPr/>
          <p:nvPr/>
        </p:nvSpPr>
        <p:spPr bwMode="auto">
          <a:xfrm>
            <a:off x="8064331" y="6096000"/>
            <a:ext cx="622469" cy="1399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900" dirty="0" smtClean="0">
                <a:solidFill>
                  <a:schemeClr val="bg1"/>
                </a:solidFill>
              </a:rPr>
              <a:t>-7/17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38" name="テキスト ボックス 58"/>
          <p:cNvSpPr txBox="1"/>
          <p:nvPr/>
        </p:nvSpPr>
        <p:spPr>
          <a:xfrm>
            <a:off x="8027267" y="5910600"/>
            <a:ext cx="1192933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ユーザ受入テスト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39" name="テキスト ボックス 63"/>
          <p:cNvSpPr txBox="1"/>
          <p:nvPr/>
        </p:nvSpPr>
        <p:spPr>
          <a:xfrm>
            <a:off x="7239000" y="2456838"/>
            <a:ext cx="1194536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>
            <a:defPPr>
              <a:defRPr lang="de-DE"/>
            </a:defPPr>
            <a:lvl1pPr>
              <a:defRPr kumimoji="1" sz="110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</a:lstStyle>
          <a:p>
            <a:r>
              <a:rPr lang="ja-JP" altLang="en-US" b="1" smtClean="0">
                <a:solidFill>
                  <a:srgbClr val="C00000"/>
                </a:solidFill>
              </a:rPr>
              <a:t>ユーザ受入テスト</a:t>
            </a:r>
            <a:endParaRPr lang="ja-JP" altLang="en-US" b="1" dirty="0" err="1">
              <a:solidFill>
                <a:srgbClr val="C00000"/>
              </a:solidFill>
            </a:endParaRPr>
          </a:p>
        </p:txBody>
      </p:sp>
      <p:sp>
        <p:nvSpPr>
          <p:cNvPr id="140" name="二等辺三角形 105"/>
          <p:cNvSpPr/>
          <p:nvPr/>
        </p:nvSpPr>
        <p:spPr bwMode="auto">
          <a:xfrm rot="10800000">
            <a:off x="8037808" y="2304439"/>
            <a:ext cx="150812" cy="180020"/>
          </a:xfrm>
          <a:prstGeom prst="triangle">
            <a:avLst/>
          </a:prstGeom>
          <a:solidFill>
            <a:srgbClr val="FF0000"/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marL="171429" indent="-171429" algn="ctr">
              <a:buFontTx/>
              <a:buChar char="-"/>
            </a:pPr>
            <a:endParaRPr kumimoji="1" lang="ja-JP" altLang="en-US" sz="1100" dirty="0"/>
          </a:p>
        </p:txBody>
      </p:sp>
      <p:sp>
        <p:nvSpPr>
          <p:cNvPr id="141" name="正方形/長方形 61"/>
          <p:cNvSpPr/>
          <p:nvPr/>
        </p:nvSpPr>
        <p:spPr bwMode="auto">
          <a:xfrm>
            <a:off x="2119162" y="4129361"/>
            <a:ext cx="2057734" cy="5755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900" dirty="0" smtClean="0">
                <a:solidFill>
                  <a:schemeClr val="bg1"/>
                </a:solidFill>
              </a:rPr>
              <a:t>-3/16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42" name="テキスト ボックス 58"/>
          <p:cNvSpPr txBox="1"/>
          <p:nvPr/>
        </p:nvSpPr>
        <p:spPr>
          <a:xfrm>
            <a:off x="2288268" y="3886200"/>
            <a:ext cx="1031030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kumimoji="1" lang="ja-JP" altLang="en-US" sz="1100" dirty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要件定義</a:t>
            </a:r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議論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43" name="テキスト ボックス 63"/>
          <p:cNvSpPr txBox="1"/>
          <p:nvPr/>
        </p:nvSpPr>
        <p:spPr>
          <a:xfrm>
            <a:off x="3948651" y="2405400"/>
            <a:ext cx="1726733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>
            <a:defPPr>
              <a:defRPr lang="de-DE"/>
            </a:defPPr>
            <a:lvl1pPr>
              <a:defRPr kumimoji="1" sz="110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</a:lstStyle>
          <a:p>
            <a:r>
              <a:rPr lang="ja-JP" altLang="en-US" b="1" dirty="0">
                <a:solidFill>
                  <a:srgbClr val="C00000"/>
                </a:solidFill>
              </a:rPr>
              <a:t>要件定義</a:t>
            </a:r>
            <a:r>
              <a:rPr lang="en-US" altLang="ja-JP" b="1" dirty="0" smtClean="0">
                <a:solidFill>
                  <a:srgbClr val="C00000"/>
                </a:solidFill>
              </a:rPr>
              <a:t>/</a:t>
            </a:r>
            <a:r>
              <a:rPr lang="ja-JP" altLang="en-US" b="1" dirty="0" smtClean="0">
                <a:solidFill>
                  <a:srgbClr val="C00000"/>
                </a:solidFill>
              </a:rPr>
              <a:t>機能仕様</a:t>
            </a:r>
            <a:r>
              <a:rPr lang="en-US" altLang="ja-JP" b="1" dirty="0" smtClean="0">
                <a:solidFill>
                  <a:srgbClr val="C00000"/>
                </a:solidFill>
              </a:rPr>
              <a:t> </a:t>
            </a:r>
            <a:r>
              <a:rPr lang="ja-JP" altLang="en-US" b="1" dirty="0" smtClean="0">
                <a:solidFill>
                  <a:srgbClr val="C00000"/>
                </a:solidFill>
              </a:rPr>
              <a:t>確定</a:t>
            </a:r>
            <a:endParaRPr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44" name="二等辺三角形 105"/>
          <p:cNvSpPr/>
          <p:nvPr/>
        </p:nvSpPr>
        <p:spPr bwMode="auto">
          <a:xfrm rot="10800000">
            <a:off x="4696050" y="2271440"/>
            <a:ext cx="150812" cy="180020"/>
          </a:xfrm>
          <a:prstGeom prst="triangle">
            <a:avLst/>
          </a:prstGeom>
          <a:solidFill>
            <a:srgbClr val="FF0000"/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marL="171429" indent="-171429" algn="ctr">
              <a:buFontTx/>
              <a:buChar char="-"/>
            </a:pPr>
            <a:endParaRPr kumimoji="1" lang="ja-JP" altLang="en-US" sz="1100" dirty="0"/>
          </a:p>
        </p:txBody>
      </p:sp>
      <p:sp>
        <p:nvSpPr>
          <p:cNvPr id="145" name="Isosceles Triangle 137"/>
          <p:cNvSpPr/>
          <p:nvPr/>
        </p:nvSpPr>
        <p:spPr bwMode="gray">
          <a:xfrm>
            <a:off x="5197249" y="2769364"/>
            <a:ext cx="121639" cy="99251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6" name="Rectangle 8"/>
          <p:cNvSpPr/>
          <p:nvPr/>
        </p:nvSpPr>
        <p:spPr bwMode="white">
          <a:xfrm>
            <a:off x="4405162" y="2837839"/>
            <a:ext cx="1189113" cy="2218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000" dirty="0" smtClean="0">
                <a:sym typeface="+mn-lt"/>
              </a:rPr>
              <a:t>支店長会議</a:t>
            </a:r>
            <a:r>
              <a:rPr lang="en-US" sz="1000" dirty="0" smtClean="0">
                <a:sym typeface="+mn-lt"/>
              </a:rPr>
              <a:t>(4/3)</a:t>
            </a:r>
            <a:endParaRPr lang="en-US" sz="1000" strike="noStrike" cap="none" normalizeH="0" dirty="0" smtClean="0">
              <a:ln>
                <a:noFill/>
              </a:ln>
              <a:effectLst/>
              <a:sym typeface="+mn-lt"/>
            </a:endParaRPr>
          </a:p>
        </p:txBody>
      </p:sp>
      <p:sp>
        <p:nvSpPr>
          <p:cNvPr id="147" name="Isosceles Triangle 137"/>
          <p:cNvSpPr/>
          <p:nvPr/>
        </p:nvSpPr>
        <p:spPr bwMode="gray">
          <a:xfrm>
            <a:off x="3155754" y="2755489"/>
            <a:ext cx="121639" cy="99251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8" name="Rectangle 8"/>
          <p:cNvSpPr/>
          <p:nvPr/>
        </p:nvSpPr>
        <p:spPr bwMode="white">
          <a:xfrm>
            <a:off x="3051249" y="2928516"/>
            <a:ext cx="585908" cy="21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ym typeface="+mn-lt"/>
              </a:rPr>
              <a:t>EC (2/16)</a:t>
            </a:r>
            <a:endParaRPr lang="en-US" sz="1000" strike="noStrike" cap="none" normalizeH="0" dirty="0" smtClean="0">
              <a:ln>
                <a:noFill/>
              </a:ln>
              <a:effectLst/>
              <a:sym typeface="+mn-lt"/>
            </a:endParaRPr>
          </a:p>
        </p:txBody>
      </p:sp>
      <p:sp>
        <p:nvSpPr>
          <p:cNvPr id="149" name="テキスト ボックス 58"/>
          <p:cNvSpPr txBox="1"/>
          <p:nvPr/>
        </p:nvSpPr>
        <p:spPr>
          <a:xfrm>
            <a:off x="6934200" y="2916025"/>
            <a:ext cx="1128813" cy="246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1000" strike="noStrike" cap="none" normalizeH="0">
                <a:ln>
                  <a:noFill/>
                </a:ln>
                <a:effectLst/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  <a:lvl7pPr>
              <a:defRPr>
                <a:latin typeface="Arial" pitchFamily="34" charset="0"/>
                <a:cs typeface="Arial" pitchFamily="34" charset="0"/>
              </a:defRPr>
            </a:lvl7pPr>
            <a:lvl8pPr>
              <a:defRPr>
                <a:latin typeface="Arial" pitchFamily="34" charset="0"/>
                <a:cs typeface="Arial" pitchFamily="34" charset="0"/>
              </a:defRPr>
            </a:lvl8pPr>
            <a:lvl9pPr>
              <a:defRPr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ja-JP" dirty="0" err="1"/>
              <a:t>Pharma</a:t>
            </a:r>
            <a:r>
              <a:rPr lang="en-US" altLang="ja-JP" dirty="0"/>
              <a:t> Web </a:t>
            </a:r>
            <a:r>
              <a:rPr lang="en-US" altLang="ja-JP" dirty="0" smtClean="0"/>
              <a:t>TV</a:t>
            </a:r>
            <a:endParaRPr lang="ja-JP" altLang="en-US" dirty="0"/>
          </a:p>
        </p:txBody>
      </p:sp>
      <p:sp>
        <p:nvSpPr>
          <p:cNvPr id="150" name="正方形/長方形 61"/>
          <p:cNvSpPr/>
          <p:nvPr/>
        </p:nvSpPr>
        <p:spPr bwMode="auto">
          <a:xfrm>
            <a:off x="7072412" y="3454821"/>
            <a:ext cx="1502173" cy="1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51" name="テキスト ボックス 58"/>
          <p:cNvSpPr txBox="1"/>
          <p:nvPr/>
        </p:nvSpPr>
        <p:spPr>
          <a:xfrm>
            <a:off x="6813858" y="3237938"/>
            <a:ext cx="1034235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ニュースレター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52" name="Isosceles Triangle 137"/>
          <p:cNvSpPr/>
          <p:nvPr/>
        </p:nvSpPr>
        <p:spPr bwMode="gray">
          <a:xfrm>
            <a:off x="7588748" y="2819400"/>
            <a:ext cx="121639" cy="99251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3" name="Isosceles Triangle 137"/>
          <p:cNvSpPr/>
          <p:nvPr/>
        </p:nvSpPr>
        <p:spPr bwMode="gray">
          <a:xfrm>
            <a:off x="8717561" y="2819400"/>
            <a:ext cx="121639" cy="99251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4" name="Isosceles Triangle 137"/>
          <p:cNvSpPr/>
          <p:nvPr/>
        </p:nvSpPr>
        <p:spPr bwMode="gray">
          <a:xfrm>
            <a:off x="3154961" y="2304439"/>
            <a:ext cx="121639" cy="99251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5" name="Rectangle 8"/>
          <p:cNvSpPr/>
          <p:nvPr/>
        </p:nvSpPr>
        <p:spPr bwMode="white">
          <a:xfrm>
            <a:off x="2743200" y="2433216"/>
            <a:ext cx="292100" cy="21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ym typeface="+mn-lt"/>
              </a:rPr>
              <a:t>SC (2/16)</a:t>
            </a:r>
            <a:endParaRPr lang="en-US" sz="1000" strike="noStrike" cap="none" normalizeH="0" dirty="0" smtClean="0">
              <a:ln>
                <a:noFill/>
              </a:ln>
              <a:effectLst/>
              <a:sym typeface="+mn-lt"/>
            </a:endParaRPr>
          </a:p>
        </p:txBody>
      </p:sp>
      <p:sp>
        <p:nvSpPr>
          <p:cNvPr id="156" name="正方形/長方形 61"/>
          <p:cNvSpPr/>
          <p:nvPr/>
        </p:nvSpPr>
        <p:spPr bwMode="auto">
          <a:xfrm>
            <a:off x="7072413" y="5638800"/>
            <a:ext cx="991918" cy="15239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900" dirty="0" smtClean="0">
                <a:solidFill>
                  <a:schemeClr val="bg1"/>
                </a:solidFill>
              </a:rPr>
              <a:t>-6/26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57" name="テキスト ボックス 58"/>
          <p:cNvSpPr txBox="1"/>
          <p:nvPr/>
        </p:nvSpPr>
        <p:spPr>
          <a:xfrm>
            <a:off x="6993798" y="5410200"/>
            <a:ext cx="1087135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マニュアル更新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58" name="正方形/長方形 61"/>
          <p:cNvSpPr/>
          <p:nvPr/>
        </p:nvSpPr>
        <p:spPr bwMode="auto">
          <a:xfrm>
            <a:off x="4217290" y="3886264"/>
            <a:ext cx="1619914" cy="1707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900" dirty="0" smtClean="0">
                <a:solidFill>
                  <a:schemeClr val="bg1"/>
                </a:solidFill>
              </a:rPr>
              <a:t>-4/28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59" name="テキスト ボックス 58"/>
          <p:cNvSpPr txBox="1"/>
          <p:nvPr/>
        </p:nvSpPr>
        <p:spPr>
          <a:xfrm>
            <a:off x="4132010" y="3657665"/>
            <a:ext cx="1994435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コンプライアンスドキュメント更新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cxnSp>
        <p:nvCxnSpPr>
          <p:cNvPr id="160" name="直線コネクタ 2"/>
          <p:cNvCxnSpPr>
            <a:stCxn id="143" idx="0"/>
          </p:cNvCxnSpPr>
          <p:nvPr/>
        </p:nvCxnSpPr>
        <p:spPr bwMode="auto">
          <a:xfrm>
            <a:off x="4812018" y="2405400"/>
            <a:ext cx="958" cy="3812051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二等辺三角形 105"/>
          <p:cNvSpPr/>
          <p:nvPr/>
        </p:nvSpPr>
        <p:spPr bwMode="auto">
          <a:xfrm rot="10800000">
            <a:off x="6218353" y="2286000"/>
            <a:ext cx="150812" cy="180020"/>
          </a:xfrm>
          <a:prstGeom prst="triangle">
            <a:avLst/>
          </a:prstGeom>
          <a:solidFill>
            <a:srgbClr val="FF0000"/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marL="171429" indent="-171429" algn="ctr">
              <a:buFontTx/>
              <a:buChar char="-"/>
            </a:pPr>
            <a:endParaRPr kumimoji="1" lang="ja-JP" altLang="en-US" sz="1100" dirty="0"/>
          </a:p>
        </p:txBody>
      </p:sp>
      <p:sp>
        <p:nvSpPr>
          <p:cNvPr id="164" name="テキスト ボックス 63"/>
          <p:cNvSpPr txBox="1"/>
          <p:nvPr/>
        </p:nvSpPr>
        <p:spPr>
          <a:xfrm>
            <a:off x="5841282" y="2409838"/>
            <a:ext cx="994161" cy="230822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>
            <a:defPPr>
              <a:defRPr lang="de-DE"/>
            </a:defPPr>
            <a:lvl1pPr>
              <a:defRPr kumimoji="1" sz="110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</a:lstStyle>
          <a:p>
            <a:r>
              <a:rPr lang="ja-JP" altLang="en-US" sz="900" b="1" dirty="0" smtClean="0">
                <a:solidFill>
                  <a:srgbClr val="C00000"/>
                </a:solidFill>
              </a:rPr>
              <a:t>画面レビュー</a:t>
            </a:r>
            <a:r>
              <a:rPr lang="en-US" altLang="ja-JP" sz="900" b="1" dirty="0" smtClean="0">
                <a:solidFill>
                  <a:srgbClr val="C00000"/>
                </a:solidFill>
              </a:rPr>
              <a:t>1, 2</a:t>
            </a:r>
            <a:endParaRPr lang="ja-JP" altLang="en-US" b="1" dirty="0" err="1">
              <a:solidFill>
                <a:srgbClr val="C00000"/>
              </a:solidFill>
            </a:endParaRPr>
          </a:p>
        </p:txBody>
      </p:sp>
      <p:cxnSp>
        <p:nvCxnSpPr>
          <p:cNvPr id="165" name="直線コネクタ 73"/>
          <p:cNvCxnSpPr/>
          <p:nvPr/>
        </p:nvCxnSpPr>
        <p:spPr bwMode="auto">
          <a:xfrm>
            <a:off x="6265923" y="2362200"/>
            <a:ext cx="38027" cy="388620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直線コネクタ 74"/>
          <p:cNvCxnSpPr/>
          <p:nvPr/>
        </p:nvCxnSpPr>
        <p:spPr bwMode="auto">
          <a:xfrm flipH="1">
            <a:off x="8083634" y="2466021"/>
            <a:ext cx="19309" cy="372777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二等辺三角形 105"/>
          <p:cNvSpPr/>
          <p:nvPr/>
        </p:nvSpPr>
        <p:spPr bwMode="auto">
          <a:xfrm rot="10800000">
            <a:off x="6456082" y="2286000"/>
            <a:ext cx="150812" cy="180020"/>
          </a:xfrm>
          <a:prstGeom prst="triangle">
            <a:avLst/>
          </a:prstGeom>
          <a:solidFill>
            <a:srgbClr val="FF0000"/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marL="171429" indent="-171429" algn="ctr">
              <a:buFontTx/>
              <a:buChar char="-"/>
            </a:pPr>
            <a:endParaRPr kumimoji="1" lang="ja-JP" altLang="en-US" sz="1100" dirty="0"/>
          </a:p>
        </p:txBody>
      </p:sp>
      <p:cxnSp>
        <p:nvCxnSpPr>
          <p:cNvPr id="168" name="直線コネクタ 76"/>
          <p:cNvCxnSpPr/>
          <p:nvPr/>
        </p:nvCxnSpPr>
        <p:spPr bwMode="auto">
          <a:xfrm>
            <a:off x="6550161" y="2362200"/>
            <a:ext cx="56733" cy="388620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テキスト ボックス 63"/>
          <p:cNvSpPr txBox="1"/>
          <p:nvPr/>
        </p:nvSpPr>
        <p:spPr>
          <a:xfrm>
            <a:off x="8346677" y="2438399"/>
            <a:ext cx="607838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>
            <a:defPPr>
              <a:defRPr lang="de-DE"/>
            </a:defPPr>
            <a:lvl1pPr>
              <a:defRPr kumimoji="1" sz="110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</a:lstStyle>
          <a:p>
            <a:r>
              <a:rPr lang="ja-JP" altLang="en-US" b="1" dirty="0" smtClean="0">
                <a:solidFill>
                  <a:srgbClr val="C00000"/>
                </a:solidFill>
              </a:rPr>
              <a:t>本稼働</a:t>
            </a:r>
            <a:endParaRPr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75" name="二等辺三角形 105"/>
          <p:cNvSpPr/>
          <p:nvPr/>
        </p:nvSpPr>
        <p:spPr bwMode="auto">
          <a:xfrm rot="10800000">
            <a:off x="8604768" y="2286000"/>
            <a:ext cx="150812" cy="180020"/>
          </a:xfrm>
          <a:prstGeom prst="triangle">
            <a:avLst/>
          </a:prstGeom>
          <a:solidFill>
            <a:srgbClr val="FF0000"/>
          </a:solidFill>
          <a:ln w="31750" algn="ctr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spcCol="0" rtlCol="0" anchor="ctr" anchorCtr="0" compatLnSpc="1">
            <a:prstTxWarp prst="textNoShape">
              <a:avLst/>
            </a:prstTxWarp>
          </a:bodyPr>
          <a:lstStyle/>
          <a:p>
            <a:pPr marL="171429" indent="-171429" algn="ctr">
              <a:buFontTx/>
              <a:buChar char="-"/>
            </a:pPr>
            <a:endParaRPr kumimoji="1" lang="ja-JP" altLang="en-US" sz="1100" dirty="0"/>
          </a:p>
        </p:txBody>
      </p:sp>
      <p:cxnSp>
        <p:nvCxnSpPr>
          <p:cNvPr id="178" name="直線コネクタ 50"/>
          <p:cNvCxnSpPr/>
          <p:nvPr/>
        </p:nvCxnSpPr>
        <p:spPr bwMode="auto">
          <a:xfrm flipH="1">
            <a:off x="8650594" y="2447582"/>
            <a:ext cx="19309" cy="372777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" name="テキスト ボックス 58"/>
          <p:cNvSpPr txBox="1"/>
          <p:nvPr/>
        </p:nvSpPr>
        <p:spPr>
          <a:xfrm>
            <a:off x="6212409" y="4965630"/>
            <a:ext cx="788976" cy="261600"/>
          </a:xfrm>
          <a:prstGeom prst="rect">
            <a:avLst/>
          </a:prstGeom>
          <a:noFill/>
          <a:ln>
            <a:noFill/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6">
                    <a:lumMod val="7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単体テスト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80" name="Isosceles Triangle 137"/>
          <p:cNvSpPr/>
          <p:nvPr/>
        </p:nvSpPr>
        <p:spPr bwMode="gray">
          <a:xfrm>
            <a:off x="4907561" y="2324100"/>
            <a:ext cx="121639" cy="99251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1" name="Rectangle 8"/>
          <p:cNvSpPr/>
          <p:nvPr/>
        </p:nvSpPr>
        <p:spPr bwMode="white">
          <a:xfrm>
            <a:off x="5118100" y="2262377"/>
            <a:ext cx="292100" cy="21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ym typeface="+mn-lt"/>
              </a:rPr>
              <a:t>SC</a:t>
            </a:r>
            <a:endParaRPr lang="en-US" sz="1000" strike="noStrike" cap="none" normalizeH="0" dirty="0" smtClean="0">
              <a:ln>
                <a:noFill/>
              </a:ln>
              <a:effectLst/>
              <a:sym typeface="+mn-lt"/>
            </a:endParaRPr>
          </a:p>
        </p:txBody>
      </p:sp>
      <p:cxnSp>
        <p:nvCxnSpPr>
          <p:cNvPr id="51" name="Straight Connector 50"/>
          <p:cNvCxnSpPr/>
          <p:nvPr/>
        </p:nvCxnSpPr>
        <p:spPr bwMode="gray">
          <a:xfrm>
            <a:off x="3962400" y="1981200"/>
            <a:ext cx="0" cy="426720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249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yer_Template">
  <a:themeElements>
    <a:clrScheme name="Bayer_Template 1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FFFFFF"/>
      </a:accent3>
      <a:accent4>
        <a:srgbClr val="575757"/>
      </a:accent4>
      <a:accent5>
        <a:srgbClr val="AAC6DF"/>
      </a:accent5>
      <a:accent6>
        <a:srgbClr val="60B000"/>
      </a:accent6>
      <a:hlink>
        <a:srgbClr val="00BABA"/>
      </a:hlink>
      <a:folHlink>
        <a:srgbClr val="818181"/>
      </a:folHlink>
    </a:clrScheme>
    <a:fontScheme name="Bayer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ayer_Template 1">
        <a:dk1>
          <a:srgbClr val="676767"/>
        </a:dk1>
        <a:lt1>
          <a:srgbClr val="FFFFFF"/>
        </a:lt1>
        <a:dk2>
          <a:srgbClr val="000000"/>
        </a:dk2>
        <a:lt2>
          <a:srgbClr val="BFBFBF"/>
        </a:lt2>
        <a:accent1>
          <a:srgbClr val="0090C5"/>
        </a:accent1>
        <a:accent2>
          <a:srgbClr val="6BC200"/>
        </a:accent2>
        <a:accent3>
          <a:srgbClr val="FFFFFF"/>
        </a:accent3>
        <a:accent4>
          <a:srgbClr val="575757"/>
        </a:accent4>
        <a:accent5>
          <a:srgbClr val="AAC6DF"/>
        </a:accent5>
        <a:accent6>
          <a:srgbClr val="60B000"/>
        </a:accent6>
        <a:hlink>
          <a:srgbClr val="00BABA"/>
        </a:hlink>
        <a:folHlink>
          <a:srgbClr val="818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 staticId="0x0101|-2126682137" UniqueId="ab3b55e9-aae5-4563-b264-599d7d4a4f77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Bayer SharePoint Retention Policy 2.1"/>
                <action type="action" id="Microsoft.Office.RecordsManagement.PolicyFeatures.Expiration.Action.MoveToRecycleBin"/>
              </data>
            </stages>
          </Schedule>
        </Schedules>
      </p:CustomData>
    </p:PolicyItem>
  </p:PolicyItems>
</p:Policy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41b624-166c-4987-9ed6-d539972f16a8">
      <Value>3</Value>
    </TaxCatchAll>
    <gbbd9102adcd43839cd73b51972a464c xmlns="e941b624-166c-4987-9ed6-d539972f16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Review</TermName>
          <TermId xmlns="http://schemas.microsoft.com/office/infopath/2007/PartnerControls">b0ec2a8b-cf08-4112-9763-11cd34e9002b</TermId>
        </TermInfo>
      </Terms>
    </gbbd9102adcd43839cd73b51972a464c>
    <_dlc_ExpireDateSaved xmlns="http://schemas.microsoft.com/sharepoint/v3" xsi:nil="true"/>
    <_dlc_ExpireDate xmlns="http://schemas.microsoft.com/sharepoint/v3">2022-03-08T23:36:39+00:00</_dlc_ExpireDat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haredContentType xmlns="Microsoft.SharePoint.Taxonomy.ContentTypeSync" SourceId="7c593367-9bb5-4764-945e-f6a26d2260c4" ContentTypeId="0x0101" PreviousValue="false"/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8F4105AB6B8040B598D7D446CBFAAD" ma:contentTypeVersion="0" ma:contentTypeDescription="Create a new document." ma:contentTypeScope="" ma:versionID="06f309320c1f588e8e7dc196ae1394ec">
  <xsd:schema xmlns:xsd="http://www.w3.org/2001/XMLSchema" xmlns:xs="http://www.w3.org/2001/XMLSchema" xmlns:p="http://schemas.microsoft.com/office/2006/metadata/properties" xmlns:ns1="http://schemas.microsoft.com/sharepoint/v3" xmlns:ns2="e941b624-166c-4987-9ed6-d539972f16a8" targetNamespace="http://schemas.microsoft.com/office/2006/metadata/properties" ma:root="true" ma:fieldsID="91baa5a782307c4fcccb33a88cf1bca7" ns1:_="" ns2:_="">
    <xsd:import namespace="http://schemas.microsoft.com/sharepoint/v3"/>
    <xsd:import namespace="e941b624-166c-4987-9ed6-d539972f16a8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gbbd9102adcd43839cd73b51972a464c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3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4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1b624-166c-4987-9ed6-d539972f16a8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ca9d8255-29dc-4622-8cf6-3b7cb7288b9a}" ma:internalName="TaxCatchAll" ma:showField="CatchAllData" ma:web="164c56f1-84e6-4afa-ade0-46420c9fa1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ca9d8255-29dc-4622-8cf6-3b7cb7288b9a}" ma:internalName="TaxCatchAllLabel" ma:readOnly="true" ma:showField="CatchAllDataLabel" ma:web="164c56f1-84e6-4afa-ade0-46420c9fa1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bbd9102adcd43839cd73b51972a464c" ma:index="10" ma:taxonomy="true" ma:internalName="gbbd9102adcd43839cd73b51972a464c" ma:taxonomyFieldName="DataClassBayerRetention" ma:displayName="Data Class" ma:readOnly="false" ma:default="1;#Short-Term|6d967203-8346-4b9c-90f8-b3828a3fa508" ma:fieldId="{0bbd9102-adcd-4383-9cd7-3b51972a464c}" ma:sspId="7c593367-9bb5-4764-945e-f6a26d2260c4" ma:termSetId="a305235b-fecf-45b3-8300-71c0f432cbc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915905-4E70-4B56-87E8-8F35F23BDDC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C2CF9FA-3E35-45E2-B4A8-297531624825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CD720073-6140-418F-8F74-1FE0E73837DF}">
  <ds:schemaRefs>
    <ds:schemaRef ds:uri="http://schemas.microsoft.com/office/2006/metadata/properties"/>
    <ds:schemaRef ds:uri="http://schemas.microsoft.com/office/infopath/2007/PartnerControls"/>
    <ds:schemaRef ds:uri="e941b624-166c-4987-9ed6-d539972f16a8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D34C4555-3C45-4A47-9E46-694DF39C100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FB33A19-2509-4A79-831C-FB077EEBC60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51F8ADA7-7D22-49C4-9D6F-8BA9E25C0D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41b624-166c-4987-9ed6-d539972f16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PR_BHC_PPT2003_4-3_Template_110617</Template>
  <TotalTime>0</TotalTime>
  <Words>102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Bayer_Template</vt:lpstr>
      <vt:lpstr>      Nozomiシンプル化 スケジュール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NozomiSimplificationProjectPlan</dc:title>
  <dc:creator>takuto.sumi@bayer.com</dc:creator>
  <cp:lastModifiedBy>Keisuke Saeki</cp:lastModifiedBy>
  <cp:revision>758</cp:revision>
  <cp:lastPrinted>2015-01-20T04:19:50Z</cp:lastPrinted>
  <dcterms:created xsi:type="dcterms:W3CDTF">2011-11-22T07:50:31Z</dcterms:created>
  <dcterms:modified xsi:type="dcterms:W3CDTF">2015-03-16T09:58:58Z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0x010100B18F4105AB6B8040B598D7D446CBFAAD</vt:lpwstr>
  </property>
  <property fmtid="{D5CDD505-2E9C-101B-9397-08002B2CF9AE}" pid="3" name="ItemRetentionFormula">
    <vt:lpwstr>&lt;formula id="Bayer SharePoint Retention Policy 2.1" /&gt;</vt:lpwstr>
  </property>
  <property fmtid="{D5CDD505-2E9C-101B-9397-08002B2CF9AE}" pid="4" name="_dlc_policyId">
    <vt:lpwstr>0x0101|-2126682137</vt:lpwstr>
  </property>
  <property fmtid="{D5CDD505-2E9C-101B-9397-08002B2CF9AE}" pid="5" name="DataClassBayerRetention">
    <vt:lpwstr>3;#Review|b0ec2a8b-cf08-4112-9763-11cd34e9002b</vt:lpwstr>
  </property>
</Properties>
</file>