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22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72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12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13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0749"/>
            <a:ext cx="6858000" cy="483251"/>
          </a:xfrm>
          <a:prstGeom prst="rect">
            <a:avLst/>
          </a:prstGeom>
        </p:spPr>
      </p:pic>
      <p:sp>
        <p:nvSpPr>
          <p:cNvPr id="6" name="正方形/長方形 5"/>
          <p:cNvSpPr/>
          <p:nvPr userDrawn="1"/>
        </p:nvSpPr>
        <p:spPr>
          <a:xfrm>
            <a:off x="469233" y="4508628"/>
            <a:ext cx="5895473" cy="91761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469233" y="5537483"/>
            <a:ext cx="5895473" cy="17536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9233" y="7421395"/>
            <a:ext cx="5895473" cy="104674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336955" y="341049"/>
            <a:ext cx="524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ASO GAMESHOW ENTRY SEAT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5462337" y="168442"/>
            <a:ext cx="983254" cy="6488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36955" y="817250"/>
            <a:ext cx="6108636" cy="3445646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348911" y="4621961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 smtClean="0"/>
              <a:t>作品タイトル：</a:t>
            </a:r>
            <a:endParaRPr kumimoji="1" lang="ja-JP" altLang="en-US" sz="1400" dirty="0"/>
          </a:p>
        </p:txBody>
      </p:sp>
      <p:sp>
        <p:nvSpPr>
          <p:cNvPr id="14" name="テキスト ボックス 13"/>
          <p:cNvSpPr txBox="1"/>
          <p:nvPr userDrawn="1"/>
        </p:nvSpPr>
        <p:spPr>
          <a:xfrm>
            <a:off x="348911" y="5031032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ジャンル</a:t>
            </a:r>
            <a:r>
              <a:rPr lang="ja-JP" altLang="en-US" sz="1400" dirty="0" smtClean="0"/>
              <a:t>：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348911" y="5620573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メンバ</a:t>
            </a:r>
            <a:r>
              <a:rPr lang="ja-JP" altLang="en-US" sz="1400" dirty="0" smtClean="0"/>
              <a:t>ー：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 userDrawn="1"/>
        </p:nvSpPr>
        <p:spPr>
          <a:xfrm>
            <a:off x="348911" y="7519472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 smtClean="0"/>
              <a:t>コメント：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012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1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60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3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23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95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56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73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21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98465-64D1-4EBE-BEDE-FE44BBAE25FB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7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1690438" y="5620573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※</a:t>
            </a:r>
            <a:r>
              <a:rPr lang="ja-JP" altLang="en-US" sz="1400" dirty="0" smtClean="0"/>
              <a:t>　○○科　</a:t>
            </a:r>
            <a:r>
              <a:rPr lang="ja-JP" altLang="en-US" sz="1400" dirty="0"/>
              <a:t>○</a:t>
            </a:r>
            <a:r>
              <a:rPr lang="ja-JP" altLang="en-US" sz="1400" dirty="0" smtClean="0"/>
              <a:t>年　○○　○○</a:t>
            </a:r>
            <a:endParaRPr kumimoji="1" lang="ja-JP" altLang="en-US" sz="1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90438" y="4621960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※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90438" y="5027812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※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90438" y="5945426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※</a:t>
            </a:r>
            <a:endParaRPr lang="ja-JP" altLang="en-US" sz="1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690438" y="6270279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※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690438" y="6576171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※</a:t>
            </a:r>
            <a:endParaRPr kumimoji="1" lang="ja-JP" altLang="en-US" sz="1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690438" y="6882063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※</a:t>
            </a:r>
            <a:endParaRPr kumimoji="1"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90438" y="7519471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※</a:t>
            </a:r>
            <a:endParaRPr kumimoji="1" lang="ja-JP" altLang="en-US" sz="1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540545" y="125360"/>
            <a:ext cx="836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>
                <a:latin typeface="+mn-ea"/>
              </a:rPr>
              <a:t>00</a:t>
            </a:r>
            <a:endParaRPr kumimoji="1" lang="ja-JP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130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9</Words>
  <Application>Microsoft Office PowerPoint</Application>
  <PresentationFormat>画面に合わせる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横尾　保馬</dc:creator>
  <cp:lastModifiedBy>横尾　保馬</cp:lastModifiedBy>
  <cp:revision>3</cp:revision>
  <dcterms:created xsi:type="dcterms:W3CDTF">2018-07-11T03:03:29Z</dcterms:created>
  <dcterms:modified xsi:type="dcterms:W3CDTF">2018-07-11T03:50:14Z</dcterms:modified>
</cp:coreProperties>
</file>