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15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</a:t>
            </a:r>
            <a:r>
              <a:rPr lang="ja-JP" altLang="en-US" sz="1400" dirty="0" smtClean="0"/>
              <a:t>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</a:t>
            </a:r>
            <a:r>
              <a:rPr lang="ja-JP" altLang="en-US" sz="1400" dirty="0" smtClean="0"/>
              <a:t>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 smtClean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/>
          <p:cNvSpPr txBox="1"/>
          <p:nvPr/>
        </p:nvSpPr>
        <p:spPr>
          <a:xfrm>
            <a:off x="1690438" y="562057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ゲーム専攻科</a:t>
            </a:r>
            <a:r>
              <a:rPr lang="ja-JP" altLang="en-US" sz="1400" dirty="0" smtClean="0"/>
              <a:t>　</a:t>
            </a:r>
            <a:r>
              <a:rPr lang="en-US" altLang="ja-JP" sz="1400" dirty="0"/>
              <a:t>1</a:t>
            </a:r>
            <a:r>
              <a:rPr lang="ja-JP" altLang="en-US" sz="1400" dirty="0" smtClean="0"/>
              <a:t>年　田中 真人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90438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走</a:t>
            </a:r>
            <a:r>
              <a:rPr lang="ja-JP" altLang="en-US" sz="1400" dirty="0" err="1" smtClean="0"/>
              <a:t>れ</a:t>
            </a:r>
            <a:r>
              <a:rPr lang="ja-JP" altLang="en-US" sz="1400" dirty="0" smtClean="0"/>
              <a:t>マロスケ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エンドレスランナー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90437" y="594969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ゲーム専攻科　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年　原　凌太</a:t>
            </a:r>
            <a:endParaRPr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690438" y="6270279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690438" y="6576171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690438" y="6882063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マロスケは激怒した。</a:t>
            </a:r>
            <a:endParaRPr lang="en-US" altLang="ja-JP" sz="1400" dirty="0" smtClean="0"/>
          </a:p>
          <a:p>
            <a:r>
              <a:rPr lang="ja-JP" altLang="en-US" sz="1400" dirty="0" smtClean="0"/>
              <a:t>必ず</a:t>
            </a:r>
            <a:r>
              <a:rPr lang="ja-JP" altLang="en-US" sz="1400" dirty="0"/>
              <a:t>学校</a:t>
            </a:r>
            <a:r>
              <a:rPr lang="ja-JP" altLang="en-US" sz="1400" dirty="0" smtClean="0"/>
              <a:t>に遅刻せずに到着すると決意した。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左から右に走り続けベストスコアを目指すゲームです。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540545" y="125360"/>
            <a:ext cx="83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+mn-ea"/>
              </a:rPr>
              <a:t>00</a:t>
            </a:r>
            <a:endParaRPr kumimoji="1" lang="ja-JP" altLang="en-US" sz="4000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820296"/>
            <a:ext cx="6111240" cy="34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37</Words>
  <Application>Microsoft Office PowerPoint</Application>
  <PresentationFormat>画面に合わせる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Administrator</cp:lastModifiedBy>
  <cp:revision>6</cp:revision>
  <dcterms:created xsi:type="dcterms:W3CDTF">2018-07-11T03:03:29Z</dcterms:created>
  <dcterms:modified xsi:type="dcterms:W3CDTF">2020-01-28T05:38:22Z</dcterms:modified>
</cp:coreProperties>
</file>