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9"/>
  </p:notesMasterIdLst>
  <p:sldIdLst>
    <p:sldId id="256" r:id="rId5"/>
    <p:sldId id="257" r:id="rId6"/>
    <p:sldId id="258" r:id="rId7"/>
    <p:sldId id="259" r:id="rId8"/>
    <p:sldId id="263" r:id="rId9"/>
    <p:sldId id="260" r:id="rId10"/>
    <p:sldId id="264" r:id="rId11"/>
    <p:sldId id="265" r:id="rId12"/>
    <p:sldId id="267" r:id="rId13"/>
    <p:sldId id="268" r:id="rId14"/>
    <p:sldId id="269" r:id="rId15"/>
    <p:sldId id="261" r:id="rId16"/>
    <p:sldId id="262"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A8F8B7-53C5-3C7D-CA47-E66CC050E5B8}" v="6" dt="2020-06-03T14:05:48.228"/>
    <p1510:client id="{6B6E34BD-48F2-5371-EACC-56D5543E5567}" v="108" dt="2020-06-03T14:09:17.973"/>
    <p1510:client id="{6BFF0BC7-FC12-40C4-8B2D-B6E00E39F601}" v="78" dt="2020-06-03T15:23:03.555"/>
    <p1510:client id="{DF4CB65B-E56A-4BF6-9C61-8D1B866B2626}" v="161" dt="2020-06-03T14:06:11.1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943" autoAdjust="0"/>
  </p:normalViewPr>
  <p:slideViewPr>
    <p:cSldViewPr snapToGrid="0">
      <p:cViewPr>
        <p:scale>
          <a:sx n="99" d="100"/>
          <a:sy n="99" d="100"/>
        </p:scale>
        <p:origin x="-186" y="9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Rider" userId="S::andrew.rider@umgc.edu::9a12dd1c-d6a2-4e3d-a8b1-52abfe815daa" providerId="AD" clId="Web-{6B6E34BD-48F2-5371-EACC-56D5543E5567}"/>
    <pc:docChg chg="addSld modSld">
      <pc:chgData name="Andrew Rider" userId="S::andrew.rider@umgc.edu::9a12dd1c-d6a2-4e3d-a8b1-52abfe815daa" providerId="AD" clId="Web-{6B6E34BD-48F2-5371-EACC-56D5543E5567}" dt="2020-06-03T14:09:17.645" v="100" actId="20577"/>
      <pc:docMkLst>
        <pc:docMk/>
      </pc:docMkLst>
      <pc:sldChg chg="modSp">
        <pc:chgData name="Andrew Rider" userId="S::andrew.rider@umgc.edu::9a12dd1c-d6a2-4e3d-a8b1-52abfe815daa" providerId="AD" clId="Web-{6B6E34BD-48F2-5371-EACC-56D5543E5567}" dt="2020-06-03T14:09:16.130" v="98" actId="20577"/>
        <pc:sldMkLst>
          <pc:docMk/>
          <pc:sldMk cId="109857222" sldId="256"/>
        </pc:sldMkLst>
        <pc:spChg chg="mod">
          <ac:chgData name="Andrew Rider" userId="S::andrew.rider@umgc.edu::9a12dd1c-d6a2-4e3d-a8b1-52abfe815daa" providerId="AD" clId="Web-{6B6E34BD-48F2-5371-EACC-56D5543E5567}" dt="2020-06-03T14:09:16.130" v="98" actId="20577"/>
          <ac:spMkLst>
            <pc:docMk/>
            <pc:sldMk cId="109857222" sldId="256"/>
            <ac:spMk id="3" creationId="{00000000-0000-0000-0000-000000000000}"/>
          </ac:spMkLst>
        </pc:spChg>
      </pc:sldChg>
      <pc:sldChg chg="modSp">
        <pc:chgData name="Andrew Rider" userId="S::andrew.rider@umgc.edu::9a12dd1c-d6a2-4e3d-a8b1-52abfe815daa" providerId="AD" clId="Web-{6B6E34BD-48F2-5371-EACC-56D5543E5567}" dt="2020-06-03T14:06:30.458" v="0" actId="20577"/>
        <pc:sldMkLst>
          <pc:docMk/>
          <pc:sldMk cId="2735684698" sldId="257"/>
        </pc:sldMkLst>
        <pc:spChg chg="mod">
          <ac:chgData name="Andrew Rider" userId="S::andrew.rider@umgc.edu::9a12dd1c-d6a2-4e3d-a8b1-52abfe815daa" providerId="AD" clId="Web-{6B6E34BD-48F2-5371-EACC-56D5543E5567}" dt="2020-06-03T14:06:30.458" v="0" actId="20577"/>
          <ac:spMkLst>
            <pc:docMk/>
            <pc:sldMk cId="2735684698" sldId="257"/>
            <ac:spMk id="3" creationId="{30DFB10D-8227-4F70-9E02-E549A9856F12}"/>
          </ac:spMkLst>
        </pc:spChg>
      </pc:sldChg>
      <pc:sldChg chg="modSp">
        <pc:chgData name="Andrew Rider" userId="S::andrew.rider@umgc.edu::9a12dd1c-d6a2-4e3d-a8b1-52abfe815daa" providerId="AD" clId="Web-{6B6E34BD-48F2-5371-EACC-56D5543E5567}" dt="2020-06-03T14:06:47.083" v="5" actId="20577"/>
        <pc:sldMkLst>
          <pc:docMk/>
          <pc:sldMk cId="1783016204" sldId="258"/>
        </pc:sldMkLst>
        <pc:spChg chg="mod">
          <ac:chgData name="Andrew Rider" userId="S::andrew.rider@umgc.edu::9a12dd1c-d6a2-4e3d-a8b1-52abfe815daa" providerId="AD" clId="Web-{6B6E34BD-48F2-5371-EACC-56D5543E5567}" dt="2020-06-03T14:06:47.083" v="5" actId="20577"/>
          <ac:spMkLst>
            <pc:docMk/>
            <pc:sldMk cId="1783016204" sldId="258"/>
            <ac:spMk id="3" creationId="{04FD7D2B-448E-4A75-B530-E91FF970E04D}"/>
          </ac:spMkLst>
        </pc:spChg>
      </pc:sldChg>
      <pc:sldChg chg="modSp">
        <pc:chgData name="Andrew Rider" userId="S::andrew.rider@umgc.edu::9a12dd1c-d6a2-4e3d-a8b1-52abfe815daa" providerId="AD" clId="Web-{6B6E34BD-48F2-5371-EACC-56D5543E5567}" dt="2020-06-03T14:07:01.270" v="9" actId="20577"/>
        <pc:sldMkLst>
          <pc:docMk/>
          <pc:sldMk cId="1252163587" sldId="259"/>
        </pc:sldMkLst>
        <pc:spChg chg="mod">
          <ac:chgData name="Andrew Rider" userId="S::andrew.rider@umgc.edu::9a12dd1c-d6a2-4e3d-a8b1-52abfe815daa" providerId="AD" clId="Web-{6B6E34BD-48F2-5371-EACC-56D5543E5567}" dt="2020-06-03T14:07:01.270" v="9" actId="20577"/>
          <ac:spMkLst>
            <pc:docMk/>
            <pc:sldMk cId="1252163587" sldId="259"/>
            <ac:spMk id="3" creationId="{D86422B6-7812-4F5E-8D4D-5F584CA70DC0}"/>
          </ac:spMkLst>
        </pc:spChg>
      </pc:sldChg>
      <pc:sldChg chg="modSp">
        <pc:chgData name="Andrew Rider" userId="S::andrew.rider@umgc.edu::9a12dd1c-d6a2-4e3d-a8b1-52abfe815daa" providerId="AD" clId="Web-{6B6E34BD-48F2-5371-EACC-56D5543E5567}" dt="2020-06-03T14:07:07.489" v="13" actId="20577"/>
        <pc:sldMkLst>
          <pc:docMk/>
          <pc:sldMk cId="1865636103" sldId="260"/>
        </pc:sldMkLst>
        <pc:spChg chg="mod">
          <ac:chgData name="Andrew Rider" userId="S::andrew.rider@umgc.edu::9a12dd1c-d6a2-4e3d-a8b1-52abfe815daa" providerId="AD" clId="Web-{6B6E34BD-48F2-5371-EACC-56D5543E5567}" dt="2020-06-03T14:07:07.489" v="13" actId="20577"/>
          <ac:spMkLst>
            <pc:docMk/>
            <pc:sldMk cId="1865636103" sldId="260"/>
            <ac:spMk id="3" creationId="{91A975A5-6BE8-48BB-8458-EC0559206DB1}"/>
          </ac:spMkLst>
        </pc:spChg>
      </pc:sldChg>
      <pc:sldChg chg="modSp new">
        <pc:chgData name="Andrew Rider" userId="S::andrew.rider@umgc.edu::9a12dd1c-d6a2-4e3d-a8b1-52abfe815daa" providerId="AD" clId="Web-{6B6E34BD-48F2-5371-EACC-56D5543E5567}" dt="2020-06-03T14:07:33.286" v="62" actId="20577"/>
        <pc:sldMkLst>
          <pc:docMk/>
          <pc:sldMk cId="2872939507" sldId="261"/>
        </pc:sldMkLst>
        <pc:spChg chg="mod">
          <ac:chgData name="Andrew Rider" userId="S::andrew.rider@umgc.edu::9a12dd1c-d6a2-4e3d-a8b1-52abfe815daa" providerId="AD" clId="Web-{6B6E34BD-48F2-5371-EACC-56D5543E5567}" dt="2020-06-03T14:07:33.286" v="62" actId="20577"/>
          <ac:spMkLst>
            <pc:docMk/>
            <pc:sldMk cId="2872939507" sldId="261"/>
            <ac:spMk id="2" creationId="{4226299C-F2A9-412B-ACAB-22D8E1867BCA}"/>
          </ac:spMkLst>
        </pc:spChg>
        <pc:spChg chg="mod">
          <ac:chgData name="Andrew Rider" userId="S::andrew.rider@umgc.edu::9a12dd1c-d6a2-4e3d-a8b1-52abfe815daa" providerId="AD" clId="Web-{6B6E34BD-48F2-5371-EACC-56D5543E5567}" dt="2020-06-03T14:07:25.505" v="18" actId="20577"/>
          <ac:spMkLst>
            <pc:docMk/>
            <pc:sldMk cId="2872939507" sldId="261"/>
            <ac:spMk id="3" creationId="{07A128AD-CCC1-4351-AECE-7682BB1601D3}"/>
          </ac:spMkLst>
        </pc:spChg>
      </pc:sldChg>
      <pc:sldChg chg="modSp new">
        <pc:chgData name="Andrew Rider" userId="S::andrew.rider@umgc.edu::9a12dd1c-d6a2-4e3d-a8b1-52abfe815daa" providerId="AD" clId="Web-{6B6E34BD-48F2-5371-EACC-56D5543E5567}" dt="2020-06-03T14:07:47.801" v="89" actId="20577"/>
        <pc:sldMkLst>
          <pc:docMk/>
          <pc:sldMk cId="1720409184" sldId="262"/>
        </pc:sldMkLst>
        <pc:spChg chg="mod">
          <ac:chgData name="Andrew Rider" userId="S::andrew.rider@umgc.edu::9a12dd1c-d6a2-4e3d-a8b1-52abfe815daa" providerId="AD" clId="Web-{6B6E34BD-48F2-5371-EACC-56D5543E5567}" dt="2020-06-03T14:07:47.801" v="89" actId="20577"/>
          <ac:spMkLst>
            <pc:docMk/>
            <pc:sldMk cId="1720409184" sldId="262"/>
            <ac:spMk id="2" creationId="{00D79CB6-43A8-4953-955F-9E755144411F}"/>
          </ac:spMkLst>
        </pc:spChg>
        <pc:spChg chg="mod">
          <ac:chgData name="Andrew Rider" userId="S::andrew.rider@umgc.edu::9a12dd1c-d6a2-4e3d-a8b1-52abfe815daa" providerId="AD" clId="Web-{6B6E34BD-48F2-5371-EACC-56D5543E5567}" dt="2020-06-03T14:07:43.208" v="66" actId="20577"/>
          <ac:spMkLst>
            <pc:docMk/>
            <pc:sldMk cId="1720409184" sldId="262"/>
            <ac:spMk id="3" creationId="{70A87AAE-7389-4C83-8DA7-1D2686158C29}"/>
          </ac:spMkLst>
        </pc:spChg>
      </pc:sldChg>
    </pc:docChg>
  </pc:docChgLst>
  <pc:docChgLst>
    <pc:chgData name="Andrew Rider" userId="S::andrew.rider@umgc.edu::9a12dd1c-d6a2-4e3d-a8b1-52abfe815daa" providerId="AD" clId="Web-{DF4CB65B-E56A-4BF6-9C61-8D1B866B2626}"/>
    <pc:docChg chg="addSld modSld">
      <pc:chgData name="Andrew Rider" userId="S::andrew.rider@umgc.edu::9a12dd1c-d6a2-4e3d-a8b1-52abfe815daa" providerId="AD" clId="Web-{DF4CB65B-E56A-4BF6-9C61-8D1B866B2626}" dt="2020-06-03T14:06:11.157" v="159" actId="20577"/>
      <pc:docMkLst>
        <pc:docMk/>
      </pc:docMkLst>
      <pc:sldChg chg="addSp modSp">
        <pc:chgData name="Andrew Rider" userId="S::andrew.rider@umgc.edu::9a12dd1c-d6a2-4e3d-a8b1-52abfe815daa" providerId="AD" clId="Web-{DF4CB65B-E56A-4BF6-9C61-8D1B866B2626}" dt="2020-06-03T14:04:10.277" v="21" actId="1076"/>
        <pc:sldMkLst>
          <pc:docMk/>
          <pc:sldMk cId="109857222" sldId="256"/>
        </pc:sldMkLst>
        <pc:spChg chg="mod">
          <ac:chgData name="Andrew Rider" userId="S::andrew.rider@umgc.edu::9a12dd1c-d6a2-4e3d-a8b1-52abfe815daa" providerId="AD" clId="Web-{DF4CB65B-E56A-4BF6-9C61-8D1B866B2626}" dt="2020-06-03T14:04:04.589" v="16" actId="20577"/>
          <ac:spMkLst>
            <pc:docMk/>
            <pc:sldMk cId="109857222" sldId="256"/>
            <ac:spMk id="2" creationId="{00000000-0000-0000-0000-000000000000}"/>
          </ac:spMkLst>
        </pc:spChg>
        <pc:picChg chg="add mod">
          <ac:chgData name="Andrew Rider" userId="S::andrew.rider@umgc.edu::9a12dd1c-d6a2-4e3d-a8b1-52abfe815daa" providerId="AD" clId="Web-{DF4CB65B-E56A-4BF6-9C61-8D1B866B2626}" dt="2020-06-03T14:04:10.277" v="21" actId="1076"/>
          <ac:picMkLst>
            <pc:docMk/>
            <pc:sldMk cId="109857222" sldId="256"/>
            <ac:picMk id="4" creationId="{6C1DBBE7-9C3C-41D5-831F-462144744490}"/>
          </ac:picMkLst>
        </pc:picChg>
      </pc:sldChg>
      <pc:sldChg chg="modSp new">
        <pc:chgData name="Andrew Rider" userId="S::andrew.rider@umgc.edu::9a12dd1c-d6a2-4e3d-a8b1-52abfe815daa" providerId="AD" clId="Web-{DF4CB65B-E56A-4BF6-9C61-8D1B866B2626}" dt="2020-06-03T14:05:12.639" v="44" actId="20577"/>
        <pc:sldMkLst>
          <pc:docMk/>
          <pc:sldMk cId="2735684698" sldId="257"/>
        </pc:sldMkLst>
        <pc:spChg chg="mod">
          <ac:chgData name="Andrew Rider" userId="S::andrew.rider@umgc.edu::9a12dd1c-d6a2-4e3d-a8b1-52abfe815daa" providerId="AD" clId="Web-{DF4CB65B-E56A-4BF6-9C61-8D1B866B2626}" dt="2020-06-03T14:05:12.639" v="44" actId="20577"/>
          <ac:spMkLst>
            <pc:docMk/>
            <pc:sldMk cId="2735684698" sldId="257"/>
            <ac:spMk id="2" creationId="{6ACC0E75-85EE-426E-81BB-AD0C7F81B81D}"/>
          </ac:spMkLst>
        </pc:spChg>
      </pc:sldChg>
      <pc:sldChg chg="modSp new">
        <pc:chgData name="Andrew Rider" userId="S::andrew.rider@umgc.edu::9a12dd1c-d6a2-4e3d-a8b1-52abfe815daa" providerId="AD" clId="Web-{DF4CB65B-E56A-4BF6-9C61-8D1B866B2626}" dt="2020-06-03T14:05:31.030" v="69" actId="20577"/>
        <pc:sldMkLst>
          <pc:docMk/>
          <pc:sldMk cId="1783016204" sldId="258"/>
        </pc:sldMkLst>
        <pc:spChg chg="mod">
          <ac:chgData name="Andrew Rider" userId="S::andrew.rider@umgc.edu::9a12dd1c-d6a2-4e3d-a8b1-52abfe815daa" providerId="AD" clId="Web-{DF4CB65B-E56A-4BF6-9C61-8D1B866B2626}" dt="2020-06-03T14:05:31.030" v="69" actId="20577"/>
          <ac:spMkLst>
            <pc:docMk/>
            <pc:sldMk cId="1783016204" sldId="258"/>
            <ac:spMk id="2" creationId="{6F19D2F0-AB3D-4318-A8FC-36B91F2649C2}"/>
          </ac:spMkLst>
        </pc:spChg>
      </pc:sldChg>
      <pc:sldChg chg="modSp new">
        <pc:chgData name="Andrew Rider" userId="S::andrew.rider@umgc.edu::9a12dd1c-d6a2-4e3d-a8b1-52abfe815daa" providerId="AD" clId="Web-{DF4CB65B-E56A-4BF6-9C61-8D1B866B2626}" dt="2020-06-03T14:05:57.266" v="137" actId="20577"/>
        <pc:sldMkLst>
          <pc:docMk/>
          <pc:sldMk cId="1252163587" sldId="259"/>
        </pc:sldMkLst>
        <pc:spChg chg="mod">
          <ac:chgData name="Andrew Rider" userId="S::andrew.rider@umgc.edu::9a12dd1c-d6a2-4e3d-a8b1-52abfe815daa" providerId="AD" clId="Web-{DF4CB65B-E56A-4BF6-9C61-8D1B866B2626}" dt="2020-06-03T14:05:57.266" v="137" actId="20577"/>
          <ac:spMkLst>
            <pc:docMk/>
            <pc:sldMk cId="1252163587" sldId="259"/>
            <ac:spMk id="2" creationId="{E75E3E4F-D5DD-44D0-9EF9-72D57EC5E090}"/>
          </ac:spMkLst>
        </pc:spChg>
      </pc:sldChg>
      <pc:sldChg chg="modSp new">
        <pc:chgData name="Andrew Rider" userId="S::andrew.rider@umgc.edu::9a12dd1c-d6a2-4e3d-a8b1-52abfe815daa" providerId="AD" clId="Web-{DF4CB65B-E56A-4BF6-9C61-8D1B866B2626}" dt="2020-06-03T14:06:11.157" v="158" actId="20577"/>
        <pc:sldMkLst>
          <pc:docMk/>
          <pc:sldMk cId="1865636103" sldId="260"/>
        </pc:sldMkLst>
        <pc:spChg chg="mod">
          <ac:chgData name="Andrew Rider" userId="S::andrew.rider@umgc.edu::9a12dd1c-d6a2-4e3d-a8b1-52abfe815daa" providerId="AD" clId="Web-{DF4CB65B-E56A-4BF6-9C61-8D1B866B2626}" dt="2020-06-03T14:06:11.157" v="158" actId="20577"/>
          <ac:spMkLst>
            <pc:docMk/>
            <pc:sldMk cId="1865636103" sldId="260"/>
            <ac:spMk id="2" creationId="{3331D964-DD6C-44AD-BAFD-BA688281DA78}"/>
          </ac:spMkLst>
        </pc:spChg>
      </pc:sldChg>
    </pc:docChg>
  </pc:docChgLst>
  <pc:docChgLst>
    <pc:chgData name="Jessica McCarty" userId="88295c1c-ed3f-4569-82e0-cbcc4e3bd3a6" providerId="ADAL" clId="{6BFF0BC7-FC12-40C4-8B2D-B6E00E39F601}"/>
    <pc:docChg chg="undo custSel mod modSld modMainMaster">
      <pc:chgData name="Jessica McCarty" userId="88295c1c-ed3f-4569-82e0-cbcc4e3bd3a6" providerId="ADAL" clId="{6BFF0BC7-FC12-40C4-8B2D-B6E00E39F601}" dt="2020-06-03T15:23:03.555" v="71" actId="207"/>
      <pc:docMkLst>
        <pc:docMk/>
      </pc:docMkLst>
      <pc:sldChg chg="addSp delSp modSp mod setBg">
        <pc:chgData name="Jessica McCarty" userId="88295c1c-ed3f-4569-82e0-cbcc4e3bd3a6" providerId="ADAL" clId="{6BFF0BC7-FC12-40C4-8B2D-B6E00E39F601}" dt="2020-06-03T15:22:32.843" v="65" actId="113"/>
        <pc:sldMkLst>
          <pc:docMk/>
          <pc:sldMk cId="109857222" sldId="256"/>
        </pc:sldMkLst>
        <pc:spChg chg="mod">
          <ac:chgData name="Jessica McCarty" userId="88295c1c-ed3f-4569-82e0-cbcc4e3bd3a6" providerId="ADAL" clId="{6BFF0BC7-FC12-40C4-8B2D-B6E00E39F601}" dt="2020-06-03T15:22:32.843" v="65" actId="113"/>
          <ac:spMkLst>
            <pc:docMk/>
            <pc:sldMk cId="109857222" sldId="256"/>
            <ac:spMk id="2" creationId="{00000000-0000-0000-0000-000000000000}"/>
          </ac:spMkLst>
        </pc:spChg>
        <pc:spChg chg="mod">
          <ac:chgData name="Jessica McCarty" userId="88295c1c-ed3f-4569-82e0-cbcc4e3bd3a6" providerId="ADAL" clId="{6BFF0BC7-FC12-40C4-8B2D-B6E00E39F601}" dt="2020-06-03T15:20:26.740" v="54" actId="26606"/>
          <ac:spMkLst>
            <pc:docMk/>
            <pc:sldMk cId="109857222" sldId="256"/>
            <ac:spMk id="3" creationId="{00000000-0000-0000-0000-000000000000}"/>
          </ac:spMkLst>
        </pc:spChg>
        <pc:spChg chg="mod">
          <ac:chgData name="Jessica McCarty" userId="88295c1c-ed3f-4569-82e0-cbcc4e3bd3a6" providerId="ADAL" clId="{6BFF0BC7-FC12-40C4-8B2D-B6E00E39F601}" dt="2020-06-03T15:20:26.740" v="54" actId="26606"/>
          <ac:spMkLst>
            <pc:docMk/>
            <pc:sldMk cId="109857222" sldId="256"/>
            <ac:spMk id="5" creationId="{E3C0E3C6-DEEF-47D7-B475-8D2EC294974F}"/>
          </ac:spMkLst>
        </pc:spChg>
        <pc:spChg chg="mod">
          <ac:chgData name="Jessica McCarty" userId="88295c1c-ed3f-4569-82e0-cbcc4e3bd3a6" providerId="ADAL" clId="{6BFF0BC7-FC12-40C4-8B2D-B6E00E39F601}" dt="2020-06-03T15:20:26.740" v="54" actId="26606"/>
          <ac:spMkLst>
            <pc:docMk/>
            <pc:sldMk cId="109857222" sldId="256"/>
            <ac:spMk id="6" creationId="{4DF36E8C-0C39-47CE-89E9-F9C84367B918}"/>
          </ac:spMkLst>
        </pc:spChg>
        <pc:spChg chg="mod">
          <ac:chgData name="Jessica McCarty" userId="88295c1c-ed3f-4569-82e0-cbcc4e3bd3a6" providerId="ADAL" clId="{6BFF0BC7-FC12-40C4-8B2D-B6E00E39F601}" dt="2020-06-03T15:20:26.740" v="54" actId="26606"/>
          <ac:spMkLst>
            <pc:docMk/>
            <pc:sldMk cId="109857222" sldId="256"/>
            <ac:spMk id="7" creationId="{A013DDDA-177E-41B2-9B86-70F8C86CA934}"/>
          </ac:spMkLst>
        </pc:spChg>
        <pc:spChg chg="add del">
          <ac:chgData name="Jessica McCarty" userId="88295c1c-ed3f-4569-82e0-cbcc4e3bd3a6" providerId="ADAL" clId="{6BFF0BC7-FC12-40C4-8B2D-B6E00E39F601}" dt="2020-06-03T15:20:26.740" v="54" actId="26606"/>
          <ac:spMkLst>
            <pc:docMk/>
            <pc:sldMk cId="109857222" sldId="256"/>
            <ac:spMk id="12" creationId="{4522B21E-B2B9-4C72-9A71-C87EFD137480}"/>
          </ac:spMkLst>
        </pc:spChg>
        <pc:spChg chg="add del">
          <ac:chgData name="Jessica McCarty" userId="88295c1c-ed3f-4569-82e0-cbcc4e3bd3a6" providerId="ADAL" clId="{6BFF0BC7-FC12-40C4-8B2D-B6E00E39F601}" dt="2020-06-03T15:20:26.740" v="54" actId="26606"/>
          <ac:spMkLst>
            <pc:docMk/>
            <pc:sldMk cId="109857222" sldId="256"/>
            <ac:spMk id="14" creationId="{5EB7D2A2-F448-44D4-938C-DC84CBCB3B1E}"/>
          </ac:spMkLst>
        </pc:spChg>
        <pc:spChg chg="add del">
          <ac:chgData name="Jessica McCarty" userId="88295c1c-ed3f-4569-82e0-cbcc4e3bd3a6" providerId="ADAL" clId="{6BFF0BC7-FC12-40C4-8B2D-B6E00E39F601}" dt="2020-06-03T15:20:26.740" v="54" actId="26606"/>
          <ac:spMkLst>
            <pc:docMk/>
            <pc:sldMk cId="109857222" sldId="256"/>
            <ac:spMk id="16" creationId="{871AEA07-1E14-44B4-8E55-64EF049CD66F}"/>
          </ac:spMkLst>
        </pc:spChg>
        <pc:picChg chg="del mod">
          <ac:chgData name="Jessica McCarty" userId="88295c1c-ed3f-4569-82e0-cbcc4e3bd3a6" providerId="ADAL" clId="{6BFF0BC7-FC12-40C4-8B2D-B6E00E39F601}" dt="2020-06-03T15:19:28.292" v="48"/>
          <ac:picMkLst>
            <pc:docMk/>
            <pc:sldMk cId="109857222" sldId="256"/>
            <ac:picMk id="4" creationId="{6C1DBBE7-9C3C-41D5-831F-462144744490}"/>
          </ac:picMkLst>
        </pc:picChg>
        <pc:picChg chg="add mod">
          <ac:chgData name="Jessica McCarty" userId="88295c1c-ed3f-4569-82e0-cbcc4e3bd3a6" providerId="ADAL" clId="{6BFF0BC7-FC12-40C4-8B2D-B6E00E39F601}" dt="2020-06-03T15:22:01.261" v="62" actId="14100"/>
          <ac:picMkLst>
            <pc:docMk/>
            <pc:sldMk cId="109857222" sldId="256"/>
            <ac:picMk id="13" creationId="{7EE86FEE-61FD-4F0A-9DFA-672F23B2BA39}"/>
          </ac:picMkLst>
        </pc:picChg>
        <pc:picChg chg="add del">
          <ac:chgData name="Jessica McCarty" userId="88295c1c-ed3f-4569-82e0-cbcc4e3bd3a6" providerId="ADAL" clId="{6BFF0BC7-FC12-40C4-8B2D-B6E00E39F601}" dt="2020-06-03T15:21:47.934" v="59"/>
          <ac:picMkLst>
            <pc:docMk/>
            <pc:sldMk cId="109857222" sldId="256"/>
            <ac:picMk id="15" creationId="{76095C59-10F5-4C32-921A-91C65A7EA88D}"/>
          </ac:picMkLst>
        </pc:picChg>
        <pc:cxnChg chg="add del">
          <ac:chgData name="Jessica McCarty" userId="88295c1c-ed3f-4569-82e0-cbcc4e3bd3a6" providerId="ADAL" clId="{6BFF0BC7-FC12-40C4-8B2D-B6E00E39F601}" dt="2020-06-03T15:20:26.740" v="54" actId="26606"/>
          <ac:cxnSpMkLst>
            <pc:docMk/>
            <pc:sldMk cId="109857222" sldId="256"/>
            <ac:cxnSpMk id="18" creationId="{F7C8EA93-3210-4C62-99E9-153C275E3A87}"/>
          </ac:cxnSpMkLst>
        </pc:cxnChg>
      </pc:sldChg>
      <pc:sldChg chg="addSp delSp modSp">
        <pc:chgData name="Jessica McCarty" userId="88295c1c-ed3f-4569-82e0-cbcc4e3bd3a6" providerId="ADAL" clId="{6BFF0BC7-FC12-40C4-8B2D-B6E00E39F601}" dt="2020-06-03T15:22:39.658" v="66" actId="207"/>
        <pc:sldMkLst>
          <pc:docMk/>
          <pc:sldMk cId="2735684698" sldId="257"/>
        </pc:sldMkLst>
        <pc:spChg chg="mod">
          <ac:chgData name="Jessica McCarty" userId="88295c1c-ed3f-4569-82e0-cbcc4e3bd3a6" providerId="ADAL" clId="{6BFF0BC7-FC12-40C4-8B2D-B6E00E39F601}" dt="2020-06-03T15:22:39.658" v="66" actId="207"/>
          <ac:spMkLst>
            <pc:docMk/>
            <pc:sldMk cId="2735684698" sldId="257"/>
            <ac:spMk id="2" creationId="{6ACC0E75-85EE-426E-81BB-AD0C7F81B81D}"/>
          </ac:spMkLst>
        </pc:spChg>
        <pc:spChg chg="mod">
          <ac:chgData name="Jessica McCarty" userId="88295c1c-ed3f-4569-82e0-cbcc4e3bd3a6" providerId="ADAL" clId="{6BFF0BC7-FC12-40C4-8B2D-B6E00E39F601}" dt="2020-06-03T15:19:49.291" v="49" actId="20577"/>
          <ac:spMkLst>
            <pc:docMk/>
            <pc:sldMk cId="2735684698" sldId="257"/>
            <ac:spMk id="3" creationId="{30DFB10D-8227-4F70-9E02-E549A9856F12}"/>
          </ac:spMkLst>
        </pc:spChg>
        <pc:picChg chg="add del mod">
          <ac:chgData name="Jessica McCarty" userId="88295c1c-ed3f-4569-82e0-cbcc4e3bd3a6" providerId="ADAL" clId="{6BFF0BC7-FC12-40C4-8B2D-B6E00E39F601}" dt="2020-06-03T15:22:24.058" v="64" actId="478"/>
          <ac:picMkLst>
            <pc:docMk/>
            <pc:sldMk cId="2735684698" sldId="257"/>
            <ac:picMk id="7" creationId="{90AA87B4-0BAB-4B0E-B7BC-9A57A18674C0}"/>
          </ac:picMkLst>
        </pc:picChg>
      </pc:sldChg>
      <pc:sldChg chg="modSp">
        <pc:chgData name="Jessica McCarty" userId="88295c1c-ed3f-4569-82e0-cbcc4e3bd3a6" providerId="ADAL" clId="{6BFF0BC7-FC12-40C4-8B2D-B6E00E39F601}" dt="2020-06-03T15:22:45.691" v="67" actId="207"/>
        <pc:sldMkLst>
          <pc:docMk/>
          <pc:sldMk cId="1783016204" sldId="258"/>
        </pc:sldMkLst>
        <pc:spChg chg="mod">
          <ac:chgData name="Jessica McCarty" userId="88295c1c-ed3f-4569-82e0-cbcc4e3bd3a6" providerId="ADAL" clId="{6BFF0BC7-FC12-40C4-8B2D-B6E00E39F601}" dt="2020-06-03T15:22:45.691" v="67" actId="207"/>
          <ac:spMkLst>
            <pc:docMk/>
            <pc:sldMk cId="1783016204" sldId="258"/>
            <ac:spMk id="2" creationId="{6F19D2F0-AB3D-4318-A8FC-36B91F2649C2}"/>
          </ac:spMkLst>
        </pc:spChg>
      </pc:sldChg>
      <pc:sldChg chg="modSp">
        <pc:chgData name="Jessica McCarty" userId="88295c1c-ed3f-4569-82e0-cbcc4e3bd3a6" providerId="ADAL" clId="{6BFF0BC7-FC12-40C4-8B2D-B6E00E39F601}" dt="2020-06-03T15:22:49.793" v="68" actId="207"/>
        <pc:sldMkLst>
          <pc:docMk/>
          <pc:sldMk cId="1252163587" sldId="259"/>
        </pc:sldMkLst>
        <pc:spChg chg="mod">
          <ac:chgData name="Jessica McCarty" userId="88295c1c-ed3f-4569-82e0-cbcc4e3bd3a6" providerId="ADAL" clId="{6BFF0BC7-FC12-40C4-8B2D-B6E00E39F601}" dt="2020-06-03T15:22:49.793" v="68" actId="207"/>
          <ac:spMkLst>
            <pc:docMk/>
            <pc:sldMk cId="1252163587" sldId="259"/>
            <ac:spMk id="2" creationId="{E75E3E4F-D5DD-44D0-9EF9-72D57EC5E090}"/>
          </ac:spMkLst>
        </pc:spChg>
      </pc:sldChg>
      <pc:sldChg chg="modSp">
        <pc:chgData name="Jessica McCarty" userId="88295c1c-ed3f-4569-82e0-cbcc4e3bd3a6" providerId="ADAL" clId="{6BFF0BC7-FC12-40C4-8B2D-B6E00E39F601}" dt="2020-06-03T15:22:55.093" v="69" actId="207"/>
        <pc:sldMkLst>
          <pc:docMk/>
          <pc:sldMk cId="1865636103" sldId="260"/>
        </pc:sldMkLst>
        <pc:spChg chg="mod">
          <ac:chgData name="Jessica McCarty" userId="88295c1c-ed3f-4569-82e0-cbcc4e3bd3a6" providerId="ADAL" clId="{6BFF0BC7-FC12-40C4-8B2D-B6E00E39F601}" dt="2020-06-03T15:22:55.093" v="69" actId="207"/>
          <ac:spMkLst>
            <pc:docMk/>
            <pc:sldMk cId="1865636103" sldId="260"/>
            <ac:spMk id="2" creationId="{3331D964-DD6C-44AD-BAFD-BA688281DA78}"/>
          </ac:spMkLst>
        </pc:spChg>
      </pc:sldChg>
      <pc:sldChg chg="modSp">
        <pc:chgData name="Jessica McCarty" userId="88295c1c-ed3f-4569-82e0-cbcc4e3bd3a6" providerId="ADAL" clId="{6BFF0BC7-FC12-40C4-8B2D-B6E00E39F601}" dt="2020-06-03T15:23:00.014" v="70" actId="207"/>
        <pc:sldMkLst>
          <pc:docMk/>
          <pc:sldMk cId="2872939507" sldId="261"/>
        </pc:sldMkLst>
        <pc:spChg chg="mod">
          <ac:chgData name="Jessica McCarty" userId="88295c1c-ed3f-4569-82e0-cbcc4e3bd3a6" providerId="ADAL" clId="{6BFF0BC7-FC12-40C4-8B2D-B6E00E39F601}" dt="2020-06-03T15:23:00.014" v="70" actId="207"/>
          <ac:spMkLst>
            <pc:docMk/>
            <pc:sldMk cId="2872939507" sldId="261"/>
            <ac:spMk id="2" creationId="{4226299C-F2A9-412B-ACAB-22D8E1867BCA}"/>
          </ac:spMkLst>
        </pc:spChg>
      </pc:sldChg>
      <pc:sldChg chg="modSp">
        <pc:chgData name="Jessica McCarty" userId="88295c1c-ed3f-4569-82e0-cbcc4e3bd3a6" providerId="ADAL" clId="{6BFF0BC7-FC12-40C4-8B2D-B6E00E39F601}" dt="2020-06-03T15:23:03.555" v="71" actId="207"/>
        <pc:sldMkLst>
          <pc:docMk/>
          <pc:sldMk cId="1720409184" sldId="262"/>
        </pc:sldMkLst>
        <pc:spChg chg="mod">
          <ac:chgData name="Jessica McCarty" userId="88295c1c-ed3f-4569-82e0-cbcc4e3bd3a6" providerId="ADAL" clId="{6BFF0BC7-FC12-40C4-8B2D-B6E00E39F601}" dt="2020-06-03T15:23:03.555" v="71" actId="207"/>
          <ac:spMkLst>
            <pc:docMk/>
            <pc:sldMk cId="1720409184" sldId="262"/>
            <ac:spMk id="2" creationId="{00D79CB6-43A8-4953-955F-9E755144411F}"/>
          </ac:spMkLst>
        </pc:spChg>
      </pc:sldChg>
      <pc:sldMasterChg chg="setBg modSldLayout">
        <pc:chgData name="Jessica McCarty" userId="88295c1c-ed3f-4569-82e0-cbcc4e3bd3a6" providerId="ADAL" clId="{6BFF0BC7-FC12-40C4-8B2D-B6E00E39F601}" dt="2020-06-03T15:18:14.212" v="46"/>
        <pc:sldMasterMkLst>
          <pc:docMk/>
          <pc:sldMasterMk cId="2460954070" sldId="2147483660"/>
        </pc:sldMasterMkLst>
        <pc:sldLayoutChg chg="modSp setBg">
          <pc:chgData name="Jessica McCarty" userId="88295c1c-ed3f-4569-82e0-cbcc4e3bd3a6" providerId="ADAL" clId="{6BFF0BC7-FC12-40C4-8B2D-B6E00E39F601}" dt="2020-06-03T15:17:50.045" v="44" actId="20577"/>
          <pc:sldLayoutMkLst>
            <pc:docMk/>
            <pc:sldMasterMk cId="2460954070" sldId="2147483660"/>
            <pc:sldLayoutMk cId="2385387890" sldId="2147483661"/>
          </pc:sldLayoutMkLst>
          <pc:spChg chg="mod">
            <ac:chgData name="Jessica McCarty" userId="88295c1c-ed3f-4569-82e0-cbcc4e3bd3a6" providerId="ADAL" clId="{6BFF0BC7-FC12-40C4-8B2D-B6E00E39F601}" dt="2020-06-03T15:17:41.584" v="31" actId="20577"/>
            <ac:spMkLst>
              <pc:docMk/>
              <pc:sldMasterMk cId="2460954070" sldId="2147483660"/>
              <pc:sldLayoutMk cId="2385387890" sldId="2147483661"/>
              <ac:spMk id="5" creationId="{00000000-0000-0000-0000-000000000000}"/>
            </ac:spMkLst>
          </pc:spChg>
          <pc:spChg chg="mod">
            <ac:chgData name="Jessica McCarty" userId="88295c1c-ed3f-4569-82e0-cbcc4e3bd3a6" providerId="ADAL" clId="{6BFF0BC7-FC12-40C4-8B2D-B6E00E39F601}" dt="2020-06-03T15:17:50.045" v="44" actId="20577"/>
            <ac:spMkLst>
              <pc:docMk/>
              <pc:sldMasterMk cId="2460954070" sldId="2147483660"/>
              <pc:sldLayoutMk cId="2385387890" sldId="2147483661"/>
              <ac:spMk id="6" creationId="{00000000-0000-0000-0000-000000000000}"/>
            </ac:spMkLst>
          </pc:spChg>
        </pc:sldLayoutChg>
        <pc:sldLayoutChg chg="setBg">
          <pc:chgData name="Jessica McCarty" userId="88295c1c-ed3f-4569-82e0-cbcc4e3bd3a6" providerId="ADAL" clId="{6BFF0BC7-FC12-40C4-8B2D-B6E00E39F601}" dt="2020-06-03T15:17:03.050" v="11"/>
          <pc:sldLayoutMkLst>
            <pc:docMk/>
            <pc:sldMasterMk cId="2460954070" sldId="2147483660"/>
            <pc:sldLayoutMk cId="949138452" sldId="2147483662"/>
          </pc:sldLayoutMkLst>
        </pc:sldLayoutChg>
        <pc:sldLayoutChg chg="setBg">
          <pc:chgData name="Jessica McCarty" userId="88295c1c-ed3f-4569-82e0-cbcc4e3bd3a6" providerId="ADAL" clId="{6BFF0BC7-FC12-40C4-8B2D-B6E00E39F601}" dt="2020-06-03T15:17:03.050" v="11"/>
          <pc:sldLayoutMkLst>
            <pc:docMk/>
            <pc:sldMasterMk cId="2460954070" sldId="2147483660"/>
            <pc:sldLayoutMk cId="2591524520" sldId="2147483663"/>
          </pc:sldLayoutMkLst>
        </pc:sldLayoutChg>
        <pc:sldLayoutChg chg="setBg">
          <pc:chgData name="Jessica McCarty" userId="88295c1c-ed3f-4569-82e0-cbcc4e3bd3a6" providerId="ADAL" clId="{6BFF0BC7-FC12-40C4-8B2D-B6E00E39F601}" dt="2020-06-03T15:17:03.050" v="11"/>
          <pc:sldLayoutMkLst>
            <pc:docMk/>
            <pc:sldMasterMk cId="2460954070" sldId="2147483660"/>
            <pc:sldLayoutMk cId="1203092039" sldId="2147483664"/>
          </pc:sldLayoutMkLst>
        </pc:sldLayoutChg>
        <pc:sldLayoutChg chg="setBg">
          <pc:chgData name="Jessica McCarty" userId="88295c1c-ed3f-4569-82e0-cbcc4e3bd3a6" providerId="ADAL" clId="{6BFF0BC7-FC12-40C4-8B2D-B6E00E39F601}" dt="2020-06-03T15:17:03.050" v="11"/>
          <pc:sldLayoutMkLst>
            <pc:docMk/>
            <pc:sldMasterMk cId="2460954070" sldId="2147483660"/>
            <pc:sldLayoutMk cId="3733172339" sldId="2147483665"/>
          </pc:sldLayoutMkLst>
        </pc:sldLayoutChg>
        <pc:sldLayoutChg chg="addSp delSp modSp setBg">
          <pc:chgData name="Jessica McCarty" userId="88295c1c-ed3f-4569-82e0-cbcc4e3bd3a6" providerId="ADAL" clId="{6BFF0BC7-FC12-40C4-8B2D-B6E00E39F601}" dt="2020-06-03T15:17:03.050" v="11"/>
          <pc:sldLayoutMkLst>
            <pc:docMk/>
            <pc:sldMasterMk cId="2460954070" sldId="2147483660"/>
            <pc:sldLayoutMk cId="3210312558" sldId="2147483666"/>
          </pc:sldLayoutMkLst>
          <pc:spChg chg="mod">
            <ac:chgData name="Jessica McCarty" userId="88295c1c-ed3f-4569-82e0-cbcc4e3bd3a6" providerId="ADAL" clId="{6BFF0BC7-FC12-40C4-8B2D-B6E00E39F601}" dt="2020-06-03T15:16:25.584" v="4"/>
            <ac:spMkLst>
              <pc:docMk/>
              <pc:sldMasterMk cId="2460954070" sldId="2147483660"/>
              <pc:sldLayoutMk cId="3210312558" sldId="2147483666"/>
              <ac:spMk id="4" creationId="{00000000-0000-0000-0000-000000000000}"/>
            </ac:spMkLst>
          </pc:spChg>
          <pc:picChg chg="add del">
            <ac:chgData name="Jessica McCarty" userId="88295c1c-ed3f-4569-82e0-cbcc4e3bd3a6" providerId="ADAL" clId="{6BFF0BC7-FC12-40C4-8B2D-B6E00E39F601}" dt="2020-06-03T15:16:46.652" v="9"/>
            <ac:picMkLst>
              <pc:docMk/>
              <pc:sldMasterMk cId="2460954070" sldId="2147483660"/>
              <pc:sldLayoutMk cId="3210312558" sldId="2147483666"/>
              <ac:picMk id="6" creationId="{4E902B16-57DA-47F5-B1AE-3AEC311A3C79}"/>
            </ac:picMkLst>
          </pc:picChg>
        </pc:sldLayoutChg>
        <pc:sldLayoutChg chg="setBg">
          <pc:chgData name="Jessica McCarty" userId="88295c1c-ed3f-4569-82e0-cbcc4e3bd3a6" providerId="ADAL" clId="{6BFF0BC7-FC12-40C4-8B2D-B6E00E39F601}" dt="2020-06-03T15:17:03.050" v="11"/>
          <pc:sldLayoutMkLst>
            <pc:docMk/>
            <pc:sldMasterMk cId="2460954070" sldId="2147483660"/>
            <pc:sldLayoutMk cId="3146388984" sldId="2147483667"/>
          </pc:sldLayoutMkLst>
        </pc:sldLayoutChg>
        <pc:sldLayoutChg chg="setBg">
          <pc:chgData name="Jessica McCarty" userId="88295c1c-ed3f-4569-82e0-cbcc4e3bd3a6" providerId="ADAL" clId="{6BFF0BC7-FC12-40C4-8B2D-B6E00E39F601}" dt="2020-06-03T15:17:03.050" v="11"/>
          <pc:sldLayoutMkLst>
            <pc:docMk/>
            <pc:sldMasterMk cId="2460954070" sldId="2147483660"/>
            <pc:sldLayoutMk cId="3171841454" sldId="2147483668"/>
          </pc:sldLayoutMkLst>
        </pc:sldLayoutChg>
        <pc:sldLayoutChg chg="setBg">
          <pc:chgData name="Jessica McCarty" userId="88295c1c-ed3f-4569-82e0-cbcc4e3bd3a6" providerId="ADAL" clId="{6BFF0BC7-FC12-40C4-8B2D-B6E00E39F601}" dt="2020-06-03T15:17:03.050" v="11"/>
          <pc:sldLayoutMkLst>
            <pc:docMk/>
            <pc:sldMasterMk cId="2460954070" sldId="2147483660"/>
            <pc:sldLayoutMk cId="1718958274" sldId="2147483669"/>
          </pc:sldLayoutMkLst>
        </pc:sldLayoutChg>
        <pc:sldLayoutChg chg="setBg">
          <pc:chgData name="Jessica McCarty" userId="88295c1c-ed3f-4569-82e0-cbcc4e3bd3a6" providerId="ADAL" clId="{6BFF0BC7-FC12-40C4-8B2D-B6E00E39F601}" dt="2020-06-03T15:17:03.050" v="11"/>
          <pc:sldLayoutMkLst>
            <pc:docMk/>
            <pc:sldMasterMk cId="2460954070" sldId="2147483660"/>
            <pc:sldLayoutMk cId="2202905451" sldId="2147483670"/>
          </pc:sldLayoutMkLst>
        </pc:sldLayoutChg>
        <pc:sldLayoutChg chg="setBg">
          <pc:chgData name="Jessica McCarty" userId="88295c1c-ed3f-4569-82e0-cbcc4e3bd3a6" providerId="ADAL" clId="{6BFF0BC7-FC12-40C4-8B2D-B6E00E39F601}" dt="2020-06-03T15:17:03.050" v="11"/>
          <pc:sldLayoutMkLst>
            <pc:docMk/>
            <pc:sldMasterMk cId="2460954070" sldId="2147483660"/>
            <pc:sldLayoutMk cId="3479445657" sldId="2147483671"/>
          </pc:sldLayoutMkLst>
        </pc:sldLayoutChg>
      </pc:sldMasterChg>
    </pc:docChg>
  </pc:docChgLst>
  <pc:docChgLst>
    <pc:chgData name="Jessica McCarty" userId="S::jessica.mccarty@umgc.edu::88295c1c-ed3f-4569-82e0-cbcc4e3bd3a6" providerId="AD" clId="Web-{4DA8F8B7-53C5-3C7D-CA47-E66CC050E5B8}"/>
    <pc:docChg chg="modSld">
      <pc:chgData name="Jessica McCarty" userId="S::jessica.mccarty@umgc.edu::88295c1c-ed3f-4569-82e0-cbcc4e3bd3a6" providerId="AD" clId="Web-{4DA8F8B7-53C5-3C7D-CA47-E66CC050E5B8}" dt="2020-06-03T14:05:48.213" v="5"/>
      <pc:docMkLst>
        <pc:docMk/>
      </pc:docMkLst>
      <pc:sldChg chg="addSp delSp modSp">
        <pc:chgData name="Jessica McCarty" userId="S::jessica.mccarty@umgc.edu::88295c1c-ed3f-4569-82e0-cbcc4e3bd3a6" providerId="AD" clId="Web-{4DA8F8B7-53C5-3C7D-CA47-E66CC050E5B8}" dt="2020-06-03T14:05:48.213" v="5"/>
        <pc:sldMkLst>
          <pc:docMk/>
          <pc:sldMk cId="109857222" sldId="256"/>
        </pc:sldMkLst>
        <pc:spChg chg="add del">
          <ac:chgData name="Jessica McCarty" userId="S::jessica.mccarty@umgc.edu::88295c1c-ed3f-4569-82e0-cbcc4e3bd3a6" providerId="AD" clId="Web-{4DA8F8B7-53C5-3C7D-CA47-E66CC050E5B8}" dt="2020-06-03T14:05:35.369" v="2"/>
          <ac:spMkLst>
            <pc:docMk/>
            <pc:sldMk cId="109857222" sldId="256"/>
            <ac:spMk id="3" creationId="{00000000-0000-0000-0000-000000000000}"/>
          </ac:spMkLst>
        </pc:spChg>
        <pc:picChg chg="add del mod">
          <ac:chgData name="Jessica McCarty" userId="S::jessica.mccarty@umgc.edu::88295c1c-ed3f-4569-82e0-cbcc4e3bd3a6" providerId="AD" clId="Web-{4DA8F8B7-53C5-3C7D-CA47-E66CC050E5B8}" dt="2020-06-03T14:05:48.213" v="5"/>
          <ac:picMkLst>
            <pc:docMk/>
            <pc:sldMk cId="109857222" sldId="256"/>
            <ac:picMk id="4" creationId="{6C1DBBE7-9C3C-41D5-831F-46214474449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49D340-D9B4-4047-93A1-ACE8350E166B}" type="datetimeFigureOut">
              <a:rPr lang="en-US" smtClean="0"/>
              <a:t>9/17/2023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1B80EA-09F2-49CC-A6EC-48C34A92E9DD}" type="slidenum">
              <a:rPr lang="en-US" smtClean="0"/>
              <a:t>‹#›</a:t>
            </a:fld>
            <a:endParaRPr lang="en-US"/>
          </a:p>
        </p:txBody>
      </p:sp>
    </p:spTree>
    <p:extLst>
      <p:ext uri="{BB962C8B-B14F-4D97-AF65-F5344CB8AC3E}">
        <p14:creationId xmlns:p14="http://schemas.microsoft.com/office/powerpoint/2010/main" val="2185197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On-premise</a:t>
            </a:r>
            <a:r>
              <a:rPr lang="en-US" baseline="0" dirty="0" smtClean="0"/>
              <a:t> computing means that the company does not utilize cloud technology. In on-site computing, the company’s data and applications are hosted on servers that are physically located within the organizations data centers.  </a:t>
            </a:r>
            <a:endParaRPr lang="en-GB" dirty="0"/>
          </a:p>
        </p:txBody>
      </p:sp>
      <p:sp>
        <p:nvSpPr>
          <p:cNvPr id="4" name="Slide Number Placeholder 3"/>
          <p:cNvSpPr>
            <a:spLocks noGrp="1"/>
          </p:cNvSpPr>
          <p:nvPr>
            <p:ph type="sldNum" sz="quarter" idx="10"/>
          </p:nvPr>
        </p:nvSpPr>
        <p:spPr/>
        <p:txBody>
          <a:bodyPr/>
          <a:lstStyle/>
          <a:p>
            <a:fld id="{041B80EA-09F2-49CC-A6EC-48C34A92E9DD}" type="slidenum">
              <a:rPr lang="en-US" smtClean="0"/>
              <a:t>4</a:t>
            </a:fld>
            <a:endParaRPr lang="en-US"/>
          </a:p>
        </p:txBody>
      </p:sp>
    </p:spTree>
    <p:extLst>
      <p:ext uri="{BB962C8B-B14F-4D97-AF65-F5344CB8AC3E}">
        <p14:creationId xmlns:p14="http://schemas.microsoft.com/office/powerpoint/2010/main" val="1457306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using On-premise computing, D &amp; A will incur high costs expanding to new locations. This is because the company will require to set up computing infrastructure such as data centers and servers in all its new locations.  Maintaining the on-premise infrastructure is also expensive and time consuming</a:t>
            </a:r>
          </a:p>
          <a:p>
            <a:endParaRPr lang="en-US" baseline="0" dirty="0" smtClean="0"/>
          </a:p>
          <a:p>
            <a:r>
              <a:rPr lang="en-US" baseline="0" dirty="0" smtClean="0"/>
              <a:t>Another main challenge of the current infrastructure is that if offer limited scalability. Scaling an on-premise system is very complex and expensive. If the company’s needs grow unexpectedly, it will be challenging to quickly expand the current infrastructure to meet the demand. </a:t>
            </a:r>
          </a:p>
          <a:p>
            <a:endParaRPr lang="en-US" baseline="0" dirty="0" smtClean="0"/>
          </a:p>
        </p:txBody>
      </p:sp>
      <p:sp>
        <p:nvSpPr>
          <p:cNvPr id="4" name="Slide Number Placeholder 3"/>
          <p:cNvSpPr>
            <a:spLocks noGrp="1"/>
          </p:cNvSpPr>
          <p:nvPr>
            <p:ph type="sldNum" sz="quarter" idx="10"/>
          </p:nvPr>
        </p:nvSpPr>
        <p:spPr/>
        <p:txBody>
          <a:bodyPr/>
          <a:lstStyle/>
          <a:p>
            <a:fld id="{041B80EA-09F2-49CC-A6EC-48C34A92E9DD}" type="slidenum">
              <a:rPr lang="en-US" smtClean="0"/>
              <a:t>5</a:t>
            </a:fld>
            <a:endParaRPr lang="en-US"/>
          </a:p>
        </p:txBody>
      </p:sp>
    </p:spTree>
    <p:extLst>
      <p:ext uri="{BB962C8B-B14F-4D97-AF65-F5344CB8AC3E}">
        <p14:creationId xmlns:p14="http://schemas.microsoft.com/office/powerpoint/2010/main" val="2027133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41B80EA-09F2-49CC-A6EC-48C34A92E9DD}" type="slidenum">
              <a:rPr lang="en-US" smtClean="0"/>
              <a:t>6</a:t>
            </a:fld>
            <a:endParaRPr lang="en-US"/>
          </a:p>
        </p:txBody>
      </p:sp>
    </p:spTree>
    <p:extLst>
      <p:ext uri="{BB962C8B-B14F-4D97-AF65-F5344CB8AC3E}">
        <p14:creationId xmlns:p14="http://schemas.microsoft.com/office/powerpoint/2010/main" val="1253447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41B80EA-09F2-49CC-A6EC-48C34A92E9DD}" type="slidenum">
              <a:rPr lang="en-US" smtClean="0"/>
              <a:t>8</a:t>
            </a:fld>
            <a:endParaRPr lang="en-US"/>
          </a:p>
        </p:txBody>
      </p:sp>
    </p:spTree>
    <p:extLst>
      <p:ext uri="{BB962C8B-B14F-4D97-AF65-F5344CB8AC3E}">
        <p14:creationId xmlns:p14="http://schemas.microsoft.com/office/powerpoint/2010/main" val="1184415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pay-as-you-go</a:t>
            </a:r>
            <a:r>
              <a:rPr lang="en-US" baseline="0" dirty="0" smtClean="0"/>
              <a:t> model means that users only pay for services and tools they are using. </a:t>
            </a:r>
            <a:endParaRPr lang="en-GB" dirty="0"/>
          </a:p>
        </p:txBody>
      </p:sp>
      <p:sp>
        <p:nvSpPr>
          <p:cNvPr id="4" name="Slide Number Placeholder 3"/>
          <p:cNvSpPr>
            <a:spLocks noGrp="1"/>
          </p:cNvSpPr>
          <p:nvPr>
            <p:ph type="sldNum" sz="quarter" idx="10"/>
          </p:nvPr>
        </p:nvSpPr>
        <p:spPr/>
        <p:txBody>
          <a:bodyPr/>
          <a:lstStyle/>
          <a:p>
            <a:fld id="{041B80EA-09F2-49CC-A6EC-48C34A92E9DD}" type="slidenum">
              <a:rPr lang="en-US" smtClean="0"/>
              <a:t>9</a:t>
            </a:fld>
            <a:endParaRPr lang="en-US"/>
          </a:p>
        </p:txBody>
      </p:sp>
    </p:spTree>
    <p:extLst>
      <p:ext uri="{BB962C8B-B14F-4D97-AF65-F5344CB8AC3E}">
        <p14:creationId xmlns:p14="http://schemas.microsoft.com/office/powerpoint/2010/main" val="1223263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B4F201A1-7A17-48E3-906F-C649680340C3}" type="datetime1">
              <a:rPr lang="en-US" smtClean="0"/>
              <a:t>9/17/2023</a:t>
            </a:fld>
            <a:endParaRPr lang="en-US"/>
          </a:p>
        </p:txBody>
      </p:sp>
      <p:sp>
        <p:nvSpPr>
          <p:cNvPr id="5" name="Footer Placeholder 4"/>
          <p:cNvSpPr>
            <a:spLocks noGrp="1"/>
          </p:cNvSpPr>
          <p:nvPr>
            <p:ph type="ftr" sz="quarter" idx="11"/>
          </p:nvPr>
        </p:nvSpPr>
        <p:spPr/>
        <p:txBody>
          <a:bodyPr/>
          <a:lstStyle/>
          <a:p>
            <a:r>
              <a:rPr lang="en-US"/>
              <a:t>Cloud Presentation</a:t>
            </a:r>
          </a:p>
        </p:txBody>
      </p:sp>
      <p:sp>
        <p:nvSpPr>
          <p:cNvPr id="6" name="Slide Number Placeholder 5"/>
          <p:cNvSpPr>
            <a:spLocks noGrp="1"/>
          </p:cNvSpPr>
          <p:nvPr>
            <p:ph type="sldNum" sz="quarter" idx="12"/>
          </p:nvPr>
        </p:nvSpPr>
        <p:spPr/>
        <p:txBody>
          <a:bodyPr/>
          <a:lstStyle/>
          <a:p>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5757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2689A8-3A51-4202-BCA3-360670A13922}" type="datetime1">
              <a:rPr lang="en-US" smtClean="0"/>
              <a:t>9/17/2023</a:t>
            </a:fld>
            <a:endParaRPr lang="en-US"/>
          </a:p>
        </p:txBody>
      </p:sp>
      <p:sp>
        <p:nvSpPr>
          <p:cNvPr id="5" name="Footer Placeholder 4"/>
          <p:cNvSpPr>
            <a:spLocks noGrp="1"/>
          </p:cNvSpPr>
          <p:nvPr>
            <p:ph type="ftr" sz="quarter" idx="11"/>
          </p:nvPr>
        </p:nvSpPr>
        <p:spPr/>
        <p:txBody>
          <a:bodyPr/>
          <a:lstStyle/>
          <a:p>
            <a:r>
              <a:rPr lang="en-US"/>
              <a:t>Cloud Presentation</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6071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A8F216-2318-4C70-A38C-5100728F9619}" type="datetime1">
              <a:rPr lang="en-US" smtClean="0"/>
              <a:t>9/17/2023</a:t>
            </a:fld>
            <a:endParaRPr lang="en-US"/>
          </a:p>
        </p:txBody>
      </p:sp>
      <p:sp>
        <p:nvSpPr>
          <p:cNvPr id="5" name="Footer Placeholder 4"/>
          <p:cNvSpPr>
            <a:spLocks noGrp="1"/>
          </p:cNvSpPr>
          <p:nvPr>
            <p:ph type="ftr" sz="quarter" idx="11"/>
          </p:nvPr>
        </p:nvSpPr>
        <p:spPr/>
        <p:txBody>
          <a:bodyPr/>
          <a:lstStyle/>
          <a:p>
            <a:r>
              <a:rPr lang="en-US"/>
              <a:t>Cloud Presentation</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34728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2388C2-34A8-4AD5-A304-025EA4E50615}" type="datetime1">
              <a:rPr lang="en-US" smtClean="0"/>
              <a:t>9/17/2023</a:t>
            </a:fld>
            <a:endParaRPr lang="en-US"/>
          </a:p>
        </p:txBody>
      </p:sp>
      <p:sp>
        <p:nvSpPr>
          <p:cNvPr id="5" name="Footer Placeholder 4"/>
          <p:cNvSpPr>
            <a:spLocks noGrp="1"/>
          </p:cNvSpPr>
          <p:nvPr>
            <p:ph type="ftr" sz="quarter" idx="11"/>
          </p:nvPr>
        </p:nvSpPr>
        <p:spPr/>
        <p:txBody>
          <a:bodyPr/>
          <a:lstStyle/>
          <a:p>
            <a:r>
              <a:rPr lang="en-US"/>
              <a:t>Cloud Presentation</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13717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E87AB2-CDBF-43EE-815D-87C2B84854D7}" type="datetime1">
              <a:rPr lang="en-US" smtClean="0"/>
              <a:t>9/17/2023</a:t>
            </a:fld>
            <a:endParaRPr lang="en-US"/>
          </a:p>
        </p:txBody>
      </p:sp>
      <p:sp>
        <p:nvSpPr>
          <p:cNvPr id="5" name="Footer Placeholder 4"/>
          <p:cNvSpPr>
            <a:spLocks noGrp="1"/>
          </p:cNvSpPr>
          <p:nvPr>
            <p:ph type="ftr" sz="quarter" idx="11"/>
          </p:nvPr>
        </p:nvSpPr>
        <p:spPr/>
        <p:txBody>
          <a:bodyPr/>
          <a:lstStyle/>
          <a:p>
            <a:r>
              <a:rPr lang="en-US"/>
              <a:t>Cloud Presentation</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717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294836-1141-4EC2-87D3-F48A3299DC36}" type="datetime1">
              <a:rPr lang="en-US" smtClean="0"/>
              <a:t>9/17/2023</a:t>
            </a:fld>
            <a:endParaRPr lang="en-US"/>
          </a:p>
        </p:txBody>
      </p:sp>
      <p:sp>
        <p:nvSpPr>
          <p:cNvPr id="6" name="Footer Placeholder 5"/>
          <p:cNvSpPr>
            <a:spLocks noGrp="1"/>
          </p:cNvSpPr>
          <p:nvPr>
            <p:ph type="ftr" sz="quarter" idx="11"/>
          </p:nvPr>
        </p:nvSpPr>
        <p:spPr/>
        <p:txBody>
          <a:bodyPr/>
          <a:lstStyle/>
          <a:p>
            <a:r>
              <a:rPr lang="en-US"/>
              <a:t>Cloud Presentation</a:t>
            </a:r>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17959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BA506AE-B80A-4E84-B90A-61E5E558923C}" type="datetime1">
              <a:rPr lang="en-US" smtClean="0"/>
              <a:t>9/17/2023</a:t>
            </a:fld>
            <a:endParaRPr lang="en-US"/>
          </a:p>
        </p:txBody>
      </p:sp>
      <p:sp>
        <p:nvSpPr>
          <p:cNvPr id="8" name="Footer Placeholder 7"/>
          <p:cNvSpPr>
            <a:spLocks noGrp="1"/>
          </p:cNvSpPr>
          <p:nvPr>
            <p:ph type="ftr" sz="quarter" idx="11"/>
          </p:nvPr>
        </p:nvSpPr>
        <p:spPr/>
        <p:txBody>
          <a:bodyPr/>
          <a:lstStyle/>
          <a:p>
            <a:r>
              <a:rPr lang="en-US"/>
              <a:t>Cloud Presentation</a:t>
            </a:r>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80169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C81194-E3C7-427D-ADC4-0FFB25F26573}" type="datetime1">
              <a:rPr lang="en-US" smtClean="0"/>
              <a:t>9/17/2023</a:t>
            </a:fld>
            <a:endParaRPr lang="en-US"/>
          </a:p>
        </p:txBody>
      </p:sp>
      <p:sp>
        <p:nvSpPr>
          <p:cNvPr id="4" name="Footer Placeholder 3"/>
          <p:cNvSpPr>
            <a:spLocks noGrp="1"/>
          </p:cNvSpPr>
          <p:nvPr>
            <p:ph type="ftr" sz="quarter" idx="11"/>
          </p:nvPr>
        </p:nvSpPr>
        <p:spPr/>
        <p:txBody>
          <a:bodyPr/>
          <a:lstStyle/>
          <a:p>
            <a:r>
              <a:rPr lang="en-US"/>
              <a:t>Cloud Presentation</a:t>
            </a:r>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87845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AF0AA72-F50F-4820-9C67-C2DA6FB1CDAB}" type="datetime1">
              <a:rPr lang="en-US" smtClean="0"/>
              <a:t>9/17/2023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Cloud Presentation</a:t>
            </a:r>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07795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CFBA2A7-078A-4426-9275-0B16D90D1697}" type="datetime1">
              <a:rPr lang="en-US" smtClean="0"/>
              <a:t>9/17/2023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Cloud Presentation</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771718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C980A-CF87-4C0C-BFDB-B71CD54E3507}" type="datetime1">
              <a:rPr lang="en-US" smtClean="0"/>
              <a:t>9/17/2023</a:t>
            </a:fld>
            <a:endParaRPr lang="en-US"/>
          </a:p>
        </p:txBody>
      </p:sp>
      <p:sp>
        <p:nvSpPr>
          <p:cNvPr id="6" name="Footer Placeholder 5"/>
          <p:cNvSpPr>
            <a:spLocks noGrp="1"/>
          </p:cNvSpPr>
          <p:nvPr>
            <p:ph type="ftr" sz="quarter" idx="11"/>
          </p:nvPr>
        </p:nvSpPr>
        <p:spPr/>
        <p:txBody>
          <a:bodyPr/>
          <a:lstStyle/>
          <a:p>
            <a:r>
              <a:rPr lang="en-US"/>
              <a:t>Cloud Presentation</a:t>
            </a:r>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36715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626CCB3-E40F-4078-AFC6-CA95106E417D}" type="datetime1">
              <a:rPr lang="en-US" smtClean="0"/>
              <a:t>9/17/2023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Cloud Presentation</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30EA680-D336-4FF7-8B7A-9848BB0A1C3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99128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chemeClr val="bg1">
                    <a:lumMod val="50000"/>
                  </a:schemeClr>
                </a:solidFill>
                <a:cs typeface="Calibri Light"/>
              </a:rPr>
              <a:t>Cloud Presentation</a:t>
            </a:r>
            <a:endParaRPr lang="en-US" b="1" dirty="0">
              <a:solidFill>
                <a:schemeClr val="bg1">
                  <a:lumMod val="50000"/>
                </a:schemeClr>
              </a:solidFill>
            </a:endParaRPr>
          </a:p>
        </p:txBody>
      </p:sp>
      <p:sp>
        <p:nvSpPr>
          <p:cNvPr id="3" name="Subtitle 2"/>
          <p:cNvSpPr>
            <a:spLocks noGrp="1"/>
          </p:cNvSpPr>
          <p:nvPr>
            <p:ph type="subTitle" idx="1"/>
          </p:nvPr>
        </p:nvSpPr>
        <p:spPr/>
        <p:txBody>
          <a:bodyPr vert="horz" lIns="91440" tIns="45720" rIns="91440" bIns="45720" rtlCol="0" anchor="t">
            <a:normAutofit/>
          </a:bodyPr>
          <a:lstStyle/>
          <a:p>
            <a:r>
              <a:rPr lang="en-US" dirty="0" err="1" smtClean="0">
                <a:cs typeface="Calibri"/>
              </a:rPr>
              <a:t>Agness</a:t>
            </a:r>
            <a:r>
              <a:rPr lang="en-US" dirty="0" smtClean="0">
                <a:cs typeface="Calibri"/>
              </a:rPr>
              <a:t> </a:t>
            </a:r>
            <a:r>
              <a:rPr lang="en-US" dirty="0" err="1" smtClean="0">
                <a:cs typeface="Calibri"/>
              </a:rPr>
              <a:t>ngaire</a:t>
            </a:r>
            <a:endParaRPr lang="en-US" dirty="0"/>
          </a:p>
        </p:txBody>
      </p:sp>
      <p:sp>
        <p:nvSpPr>
          <p:cNvPr id="5" name="Date Placeholder 4">
            <a:extLst>
              <a:ext uri="{FF2B5EF4-FFF2-40B4-BE49-F238E27FC236}">
                <a16:creationId xmlns="" xmlns:a16="http://schemas.microsoft.com/office/drawing/2014/main" id="{E3C0E3C6-DEEF-47D7-B475-8D2EC294974F}"/>
              </a:ext>
            </a:extLst>
          </p:cNvPr>
          <p:cNvSpPr>
            <a:spLocks noGrp="1"/>
          </p:cNvSpPr>
          <p:nvPr>
            <p:ph type="dt" sz="half" idx="10"/>
          </p:nvPr>
        </p:nvSpPr>
        <p:spPr/>
        <p:txBody>
          <a:bodyPr/>
          <a:lstStyle/>
          <a:p>
            <a:fld id="{4BD45497-0325-4D61-938E-FB43455319D4}" type="datetime1">
              <a:rPr lang="en-US" smtClean="0"/>
              <a:t>9/17/2023</a:t>
            </a:fld>
            <a:endParaRPr lang="en-US"/>
          </a:p>
        </p:txBody>
      </p:sp>
      <p:sp>
        <p:nvSpPr>
          <p:cNvPr id="6" name="Footer Placeholder 5">
            <a:extLst>
              <a:ext uri="{FF2B5EF4-FFF2-40B4-BE49-F238E27FC236}">
                <a16:creationId xmlns="" xmlns:a16="http://schemas.microsoft.com/office/drawing/2014/main" id="{4DF36E8C-0C39-47CE-89E9-F9C84367B918}"/>
              </a:ext>
            </a:extLst>
          </p:cNvPr>
          <p:cNvSpPr>
            <a:spLocks noGrp="1"/>
          </p:cNvSpPr>
          <p:nvPr>
            <p:ph type="ftr" sz="quarter" idx="11"/>
          </p:nvPr>
        </p:nvSpPr>
        <p:spPr/>
        <p:txBody>
          <a:bodyPr/>
          <a:lstStyle/>
          <a:p>
            <a:r>
              <a:rPr lang="en-US"/>
              <a:t>Cloud Presentation</a:t>
            </a:r>
          </a:p>
        </p:txBody>
      </p:sp>
      <p:sp>
        <p:nvSpPr>
          <p:cNvPr id="7" name="Slide Number Placeholder 6">
            <a:extLst>
              <a:ext uri="{FF2B5EF4-FFF2-40B4-BE49-F238E27FC236}">
                <a16:creationId xmlns="" xmlns:a16="http://schemas.microsoft.com/office/drawing/2014/main" id="{A013DDDA-177E-41B2-9B86-70F8C86CA934}"/>
              </a:ext>
            </a:extLst>
          </p:cNvPr>
          <p:cNvSpPr>
            <a:spLocks noGrp="1"/>
          </p:cNvSpPr>
          <p:nvPr>
            <p:ph type="sldNum" sz="quarter" idx="12"/>
          </p:nvPr>
        </p:nvSpPr>
        <p:spPr/>
        <p:txBody>
          <a:bodyPr/>
          <a:lstStyle/>
          <a:p>
            <a:endParaRPr lang="en-US"/>
          </a:p>
        </p:txBody>
      </p:sp>
      <p:pic>
        <p:nvPicPr>
          <p:cNvPr id="13" name="Picture 4" descr="A picture containing table&#10;&#10;Description generated with very high confidence">
            <a:extLst>
              <a:ext uri="{FF2B5EF4-FFF2-40B4-BE49-F238E27FC236}">
                <a16:creationId xmlns="" xmlns:a16="http://schemas.microsoft.com/office/drawing/2014/main" id="{7EE86FEE-61FD-4F0A-9DFA-672F23B2BA39}"/>
              </a:ext>
            </a:extLst>
          </p:cNvPr>
          <p:cNvPicPr>
            <a:picLocks noChangeAspect="1"/>
          </p:cNvPicPr>
          <p:nvPr/>
        </p:nvPicPr>
        <p:blipFill>
          <a:blip r:embed="rId2"/>
          <a:stretch>
            <a:fillRect/>
          </a:stretch>
        </p:blipFill>
        <p:spPr>
          <a:xfrm>
            <a:off x="9233265" y="5598620"/>
            <a:ext cx="2958736" cy="700988"/>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Accessibility &amp; Technical Support </a:t>
            </a:r>
            <a:endParaRPr lang="en-GB"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617248384"/>
              </p:ext>
            </p:extLst>
          </p:nvPr>
        </p:nvGraphicFramePr>
        <p:xfrm>
          <a:off x="288441" y="1817386"/>
          <a:ext cx="11406255" cy="4709428"/>
        </p:xfrm>
        <a:graphic>
          <a:graphicData uri="http://schemas.openxmlformats.org/drawingml/2006/table">
            <a:tbl>
              <a:tblPr firstRow="1" bandRow="1">
                <a:tableStyleId>{5C22544A-7EE6-4342-B048-85BDC9FD1C3A}</a:tableStyleId>
              </a:tblPr>
              <a:tblGrid>
                <a:gridCol w="3802085"/>
                <a:gridCol w="3802085"/>
                <a:gridCol w="3802085"/>
              </a:tblGrid>
              <a:tr h="553562">
                <a:tc>
                  <a:txBody>
                    <a:bodyPr/>
                    <a:lstStyle/>
                    <a:p>
                      <a:r>
                        <a:rPr lang="en-US" dirty="0" smtClean="0"/>
                        <a:t>GCP</a:t>
                      </a:r>
                      <a:endParaRPr lang="en-GB" dirty="0"/>
                    </a:p>
                  </a:txBody>
                  <a:tcPr/>
                </a:tc>
                <a:tc>
                  <a:txBody>
                    <a:bodyPr/>
                    <a:lstStyle/>
                    <a:p>
                      <a:r>
                        <a:rPr lang="en-US" dirty="0" smtClean="0"/>
                        <a:t>Microsoft</a:t>
                      </a:r>
                      <a:r>
                        <a:rPr lang="en-US" baseline="0" dirty="0" smtClean="0"/>
                        <a:t> Azure</a:t>
                      </a:r>
                      <a:endParaRPr lang="en-GB" dirty="0"/>
                    </a:p>
                  </a:txBody>
                  <a:tcPr/>
                </a:tc>
                <a:tc>
                  <a:txBody>
                    <a:bodyPr/>
                    <a:lstStyle/>
                    <a:p>
                      <a:r>
                        <a:rPr lang="en-US" dirty="0" smtClean="0"/>
                        <a:t>AWS</a:t>
                      </a:r>
                      <a:endParaRPr lang="en-GB" dirty="0"/>
                    </a:p>
                  </a:txBody>
                  <a:tcPr/>
                </a:tc>
              </a:tr>
              <a:tr h="1115781">
                <a:tc>
                  <a:txBody>
                    <a:bodyPr/>
                    <a:lstStyle/>
                    <a:p>
                      <a:r>
                        <a:rPr lang="en-US" dirty="0" smtClean="0"/>
                        <a:t>Global</a:t>
                      </a:r>
                      <a:r>
                        <a:rPr lang="en-US" baseline="0" dirty="0" smtClean="0"/>
                        <a:t> presence with data centers across different continents – 34 regions and 103 availability zones (</a:t>
                      </a:r>
                      <a:r>
                        <a:rPr lang="en-GB" sz="1800" b="0" i="0" kern="1200" dirty="0" smtClean="0">
                          <a:solidFill>
                            <a:schemeClr val="dk1"/>
                          </a:solidFill>
                          <a:effectLst/>
                          <a:latin typeface="+mn-lt"/>
                          <a:ea typeface="+mn-ea"/>
                          <a:cs typeface="+mn-cs"/>
                        </a:rPr>
                        <a:t>Zhang,</a:t>
                      </a:r>
                      <a:r>
                        <a:rPr lang="en-GB" sz="1800" b="0" i="0" kern="1200" baseline="0" dirty="0" smtClean="0">
                          <a:solidFill>
                            <a:schemeClr val="dk1"/>
                          </a:solidFill>
                          <a:effectLst/>
                          <a:latin typeface="+mn-lt"/>
                          <a:ea typeface="+mn-ea"/>
                          <a:cs typeface="+mn-cs"/>
                        </a:rPr>
                        <a:t> </a:t>
                      </a:r>
                      <a:r>
                        <a:rPr lang="en-GB" sz="1800" b="0" i="0" kern="1200" dirty="0" smtClean="0">
                          <a:solidFill>
                            <a:schemeClr val="dk1"/>
                          </a:solidFill>
                          <a:effectLst/>
                          <a:latin typeface="+mn-lt"/>
                          <a:ea typeface="+mn-ea"/>
                          <a:cs typeface="+mn-cs"/>
                        </a:rPr>
                        <a:t>2023)</a:t>
                      </a:r>
                      <a:endParaRPr lang="en-GB" dirty="0"/>
                    </a:p>
                  </a:txBody>
                  <a:tcPr/>
                </a:tc>
                <a:tc>
                  <a:txBody>
                    <a:bodyPr/>
                    <a:lstStyle/>
                    <a:p>
                      <a:r>
                        <a:rPr lang="en-US" dirty="0" smtClean="0"/>
                        <a:t>Global presence with data centers</a:t>
                      </a:r>
                      <a:r>
                        <a:rPr lang="en-US" baseline="0" dirty="0" smtClean="0"/>
                        <a:t> across the world  -60 regions and 116 availability zones (US, America, Europe, Asia Pacific, Africa Middle East)</a:t>
                      </a:r>
                      <a:endParaRPr lang="en-GB" dirty="0"/>
                    </a:p>
                  </a:txBody>
                  <a:tcPr/>
                </a:tc>
                <a:tc>
                  <a:txBody>
                    <a:bodyPr/>
                    <a:lstStyle/>
                    <a:p>
                      <a:r>
                        <a:rPr lang="en-US" dirty="0" smtClean="0"/>
                        <a:t>Global</a:t>
                      </a:r>
                      <a:r>
                        <a:rPr lang="en-US" baseline="0" dirty="0" smtClean="0"/>
                        <a:t> Presence with regions in various continents – 26 regions and 84 available zones (US, Americas, Europe, Middle East, Africa, Asia Pacific)</a:t>
                      </a:r>
                      <a:endParaRPr lang="en-GB" dirty="0"/>
                    </a:p>
                  </a:txBody>
                  <a:tcPr/>
                </a:tc>
              </a:tr>
              <a:tr h="955466">
                <a:tc>
                  <a:txBody>
                    <a:bodyPr/>
                    <a:lstStyle/>
                    <a:p>
                      <a:r>
                        <a:rPr lang="en-US" dirty="0" smtClean="0"/>
                        <a:t>Paid Access to Google's</a:t>
                      </a:r>
                      <a:r>
                        <a:rPr lang="en-US" baseline="0" dirty="0" smtClean="0"/>
                        <a:t> technical experts</a:t>
                      </a:r>
                      <a:endParaRPr lang="en-GB" dirty="0"/>
                    </a:p>
                  </a:txBody>
                  <a:tcPr/>
                </a:tc>
                <a:tc>
                  <a:txBody>
                    <a:bodyPr/>
                    <a:lstStyle/>
                    <a:p>
                      <a:r>
                        <a:rPr lang="en-US" dirty="0" smtClean="0"/>
                        <a:t>24/7 Access to Microsof</a:t>
                      </a:r>
                      <a:r>
                        <a:rPr lang="en-US" baseline="0" dirty="0" smtClean="0"/>
                        <a:t>t experts</a:t>
                      </a:r>
                      <a:endParaRPr lang="en-GB" dirty="0"/>
                    </a:p>
                  </a:txBody>
                  <a:tcPr/>
                </a:tc>
                <a:tc>
                  <a:txBody>
                    <a:bodyPr/>
                    <a:lstStyle/>
                    <a:p>
                      <a:r>
                        <a:rPr lang="en-US" dirty="0" smtClean="0"/>
                        <a:t>Offers</a:t>
                      </a:r>
                      <a:r>
                        <a:rPr lang="en-US" baseline="0" dirty="0" smtClean="0"/>
                        <a:t> 24/7 technical support </a:t>
                      </a:r>
                      <a:endParaRPr lang="en-GB" dirty="0"/>
                    </a:p>
                  </a:txBody>
                  <a:tcPr/>
                </a:tc>
              </a:tr>
              <a:tr h="1217459">
                <a:tc>
                  <a:txBody>
                    <a:bodyPr/>
                    <a:lstStyle/>
                    <a:p>
                      <a:r>
                        <a:rPr lang="en-US" dirty="0" smtClean="0"/>
                        <a:t>Users can sign up for standard support</a:t>
                      </a:r>
                      <a:r>
                        <a:rPr lang="en-US" baseline="0" dirty="0" smtClean="0"/>
                        <a:t> (29$), enhanced support (500$) or Premium Support (12.5$) monthly</a:t>
                      </a:r>
                      <a:endParaRPr lang="en-GB" dirty="0"/>
                    </a:p>
                  </a:txBody>
                  <a:tcPr/>
                </a:tc>
                <a:tc>
                  <a:txBody>
                    <a:bodyPr/>
                    <a:lstStyle/>
                    <a:p>
                      <a:r>
                        <a:rPr lang="en-US" dirty="0" smtClean="0"/>
                        <a:t>Various support plans – </a:t>
                      </a:r>
                      <a:r>
                        <a:rPr lang="en-US" baseline="0" dirty="0" smtClean="0"/>
                        <a:t> basic (free), developer (29$) standard (100$), professional direct (100$) monthly (</a:t>
                      </a:r>
                      <a:r>
                        <a:rPr lang="en-GB" sz="1800" b="0" i="1" kern="1200" dirty="0" smtClean="0">
                          <a:solidFill>
                            <a:schemeClr val="dk1"/>
                          </a:solidFill>
                          <a:effectLst/>
                          <a:latin typeface="+mn-lt"/>
                          <a:ea typeface="+mn-ea"/>
                          <a:cs typeface="+mn-cs"/>
                        </a:rPr>
                        <a:t>Microsoft Azure</a:t>
                      </a:r>
                      <a:r>
                        <a:rPr lang="en-GB" sz="1800" b="0" i="0" kern="1200" dirty="0" smtClean="0">
                          <a:solidFill>
                            <a:schemeClr val="dk1"/>
                          </a:solidFill>
                          <a:effectLst/>
                          <a:latin typeface="+mn-lt"/>
                          <a:ea typeface="+mn-ea"/>
                          <a:cs typeface="+mn-cs"/>
                        </a:rPr>
                        <a:t>. </a:t>
                      </a:r>
                      <a:r>
                        <a:rPr lang="en-GB" sz="1800" b="0" i="0" kern="1200" dirty="0" err="1" smtClean="0">
                          <a:solidFill>
                            <a:schemeClr val="dk1"/>
                          </a:solidFill>
                          <a:effectLst/>
                          <a:latin typeface="+mn-lt"/>
                          <a:ea typeface="+mn-ea"/>
                          <a:cs typeface="+mn-cs"/>
                        </a:rPr>
                        <a:t>n.d</a:t>
                      </a:r>
                      <a:r>
                        <a:rPr lang="en-GB" sz="1800" b="0" i="0" kern="1200" dirty="0" smtClean="0">
                          <a:solidFill>
                            <a:schemeClr val="dk1"/>
                          </a:solidFill>
                          <a:effectLst/>
                          <a:latin typeface="+mn-lt"/>
                          <a:ea typeface="+mn-ea"/>
                          <a:cs typeface="+mn-cs"/>
                        </a:rPr>
                        <a:t>)</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Provides</a:t>
                      </a:r>
                      <a:r>
                        <a:rPr lang="en-US" baseline="0" dirty="0" smtClean="0"/>
                        <a:t> 4 types of technical support plans – Developer support (29$), Business Support (100), Enterprise on-Ramp(5,500) and Enterprise Support (15,000). </a:t>
                      </a:r>
                      <a:endParaRPr lang="en-GB" dirty="0" smtClean="0"/>
                    </a:p>
                    <a:p>
                      <a:endParaRPr lang="en-GB" dirty="0"/>
                    </a:p>
                  </a:txBody>
                  <a:tcPr/>
                </a:tc>
              </a:tr>
            </a:tbl>
          </a:graphicData>
        </a:graphic>
      </p:graphicFrame>
      <p:sp>
        <p:nvSpPr>
          <p:cNvPr id="4" name="Date Placeholder 3"/>
          <p:cNvSpPr>
            <a:spLocks noGrp="1"/>
          </p:cNvSpPr>
          <p:nvPr>
            <p:ph type="dt" sz="half" idx="10"/>
          </p:nvPr>
        </p:nvSpPr>
        <p:spPr/>
        <p:txBody>
          <a:bodyPr/>
          <a:lstStyle/>
          <a:p>
            <a:fld id="{602388C2-34A8-4AD5-A304-025EA4E50615}" type="datetime1">
              <a:rPr lang="en-US" smtClean="0"/>
              <a:t>9/17/2023</a:t>
            </a:fld>
            <a:endParaRPr lang="en-US"/>
          </a:p>
        </p:txBody>
      </p:sp>
      <p:sp>
        <p:nvSpPr>
          <p:cNvPr id="5" name="Footer Placeholder 4"/>
          <p:cNvSpPr>
            <a:spLocks noGrp="1"/>
          </p:cNvSpPr>
          <p:nvPr>
            <p:ph type="ftr" sz="quarter" idx="11"/>
          </p:nvPr>
        </p:nvSpPr>
        <p:spPr/>
        <p:txBody>
          <a:bodyPr/>
          <a:lstStyle/>
          <a:p>
            <a:r>
              <a:rPr lang="en-US" smtClean="0"/>
              <a:t>Cloud Presentation</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10</a:t>
            </a:fld>
            <a:endParaRPr lang="en-US"/>
          </a:p>
        </p:txBody>
      </p:sp>
    </p:spTree>
    <p:extLst>
      <p:ext uri="{BB962C8B-B14F-4D97-AF65-F5344CB8AC3E}">
        <p14:creationId xmlns:p14="http://schemas.microsoft.com/office/powerpoint/2010/main" val="1171563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a:t>
            </a:r>
            <a:endParaRPr lang="en-GB" dirty="0"/>
          </a:p>
        </p:txBody>
      </p:sp>
      <p:sp>
        <p:nvSpPr>
          <p:cNvPr id="4" name="Date Placeholder 3"/>
          <p:cNvSpPr>
            <a:spLocks noGrp="1"/>
          </p:cNvSpPr>
          <p:nvPr>
            <p:ph type="dt" sz="half" idx="10"/>
          </p:nvPr>
        </p:nvSpPr>
        <p:spPr/>
        <p:txBody>
          <a:bodyPr/>
          <a:lstStyle/>
          <a:p>
            <a:fld id="{602388C2-34A8-4AD5-A304-025EA4E50615}" type="datetime1">
              <a:rPr lang="en-US" smtClean="0"/>
              <a:t>9/17/2023</a:t>
            </a:fld>
            <a:endParaRPr lang="en-US"/>
          </a:p>
        </p:txBody>
      </p:sp>
      <p:sp>
        <p:nvSpPr>
          <p:cNvPr id="5" name="Footer Placeholder 4"/>
          <p:cNvSpPr>
            <a:spLocks noGrp="1"/>
          </p:cNvSpPr>
          <p:nvPr>
            <p:ph type="ftr" sz="quarter" idx="11"/>
          </p:nvPr>
        </p:nvSpPr>
        <p:spPr/>
        <p:txBody>
          <a:bodyPr/>
          <a:lstStyle/>
          <a:p>
            <a:r>
              <a:rPr lang="en-US" smtClean="0"/>
              <a:t>Cloud Presentation</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11</a:t>
            </a:fld>
            <a:endParaRPr lang="en-US"/>
          </a:p>
        </p:txBody>
      </p:sp>
      <p:sp>
        <p:nvSpPr>
          <p:cNvPr id="8" name="Content Placeholder 7"/>
          <p:cNvSpPr>
            <a:spLocks noGrp="1"/>
          </p:cNvSpPr>
          <p:nvPr>
            <p:ph idx="1"/>
          </p:nvPr>
        </p:nvSpPr>
        <p:spPr>
          <a:xfrm>
            <a:off x="1097280" y="1845734"/>
            <a:ext cx="3157086" cy="3332658"/>
          </a:xfrm>
        </p:spPr>
        <p:txBody>
          <a:bodyPr>
            <a:normAutofit fontScale="85000" lnSpcReduction="20000"/>
          </a:bodyPr>
          <a:lstStyle/>
          <a:p>
            <a:r>
              <a:rPr lang="en-US" dirty="0" smtClean="0"/>
              <a:t>AWS</a:t>
            </a:r>
          </a:p>
          <a:p>
            <a:r>
              <a:rPr lang="en-US" b="1" dirty="0" smtClean="0"/>
              <a:t>Pros </a:t>
            </a:r>
            <a:endParaRPr lang="en-US" b="1" dirty="0" smtClean="0">
              <a:solidFill>
                <a:schemeClr val="tx1"/>
              </a:solidFill>
            </a:endParaRPr>
          </a:p>
          <a:p>
            <a:pPr lvl="2"/>
            <a:r>
              <a:rPr lang="en-US" sz="1900" dirty="0" smtClean="0">
                <a:solidFill>
                  <a:schemeClr val="tx1"/>
                </a:solidFill>
              </a:rPr>
              <a:t>Affordable and flexible </a:t>
            </a:r>
          </a:p>
          <a:p>
            <a:pPr lvl="2"/>
            <a:r>
              <a:rPr lang="en-US" sz="1900" dirty="0" smtClean="0">
                <a:solidFill>
                  <a:schemeClr val="tx1"/>
                </a:solidFill>
              </a:rPr>
              <a:t>Diverse cloud computing tools</a:t>
            </a:r>
          </a:p>
          <a:p>
            <a:pPr lvl="2"/>
            <a:r>
              <a:rPr lang="en-US" sz="1900" dirty="0" smtClean="0">
                <a:solidFill>
                  <a:schemeClr val="tx1"/>
                </a:solidFill>
              </a:rPr>
              <a:t>Offers a wide range of services</a:t>
            </a:r>
          </a:p>
          <a:p>
            <a:pPr lvl="2"/>
            <a:r>
              <a:rPr lang="en-US" sz="1900" dirty="0" smtClean="0">
                <a:solidFill>
                  <a:schemeClr val="tx1"/>
                </a:solidFill>
              </a:rPr>
              <a:t>Has data centers across different parts of the world – over 200</a:t>
            </a:r>
          </a:p>
          <a:p>
            <a:pPr marL="384048" lvl="2" indent="0">
              <a:buNone/>
            </a:pPr>
            <a:endParaRPr lang="en-US" dirty="0" smtClean="0"/>
          </a:p>
          <a:p>
            <a:pPr marL="91440" lvl="2" indent="0">
              <a:buNone/>
            </a:pPr>
            <a:r>
              <a:rPr lang="en-US" dirty="0" smtClean="0"/>
              <a:t> </a:t>
            </a:r>
            <a:r>
              <a:rPr lang="en-US" b="1" dirty="0" smtClean="0"/>
              <a:t>Cons</a:t>
            </a:r>
          </a:p>
          <a:p>
            <a:pPr marL="91440" lvl="2" indent="0">
              <a:buNone/>
            </a:pPr>
            <a:r>
              <a:rPr lang="en-US" dirty="0" smtClean="0"/>
              <a:t>          </a:t>
            </a:r>
            <a:r>
              <a:rPr lang="en-US" sz="1900" dirty="0" smtClean="0">
                <a:solidFill>
                  <a:schemeClr val="tx1"/>
                </a:solidFill>
              </a:rPr>
              <a:t>Complicated billing process </a:t>
            </a:r>
          </a:p>
          <a:p>
            <a:pPr marL="91440" lvl="2" indent="0">
              <a:buNone/>
            </a:pPr>
            <a:r>
              <a:rPr lang="en-US" sz="1900" dirty="0" smtClean="0">
                <a:solidFill>
                  <a:schemeClr val="tx1"/>
                </a:solidFill>
              </a:rPr>
              <a:t>        Complex to learn for beginners</a:t>
            </a:r>
          </a:p>
          <a:p>
            <a:pPr marL="91440" lvl="2" indent="0">
              <a:buNone/>
            </a:pPr>
            <a:r>
              <a:rPr lang="en-US" dirty="0" smtClean="0"/>
              <a:t>        </a:t>
            </a:r>
          </a:p>
          <a:p>
            <a:pPr marL="91440" lvl="2" indent="0">
              <a:buNone/>
            </a:pPr>
            <a:r>
              <a:rPr lang="en-US" dirty="0" smtClean="0"/>
              <a:t>          </a:t>
            </a:r>
          </a:p>
          <a:p>
            <a:pPr marL="0" lvl="2" indent="0">
              <a:buNone/>
            </a:pPr>
            <a:endParaRPr lang="en-US" dirty="0" smtClean="0"/>
          </a:p>
          <a:p>
            <a:pPr marL="0" lvl="2" indent="0">
              <a:buNone/>
            </a:pPr>
            <a:endParaRPr lang="en-US" dirty="0" smtClean="0"/>
          </a:p>
          <a:p>
            <a:pPr marL="384048" lvl="2" indent="0">
              <a:buNone/>
            </a:pPr>
            <a:endParaRPr lang="en-US" dirty="0"/>
          </a:p>
        </p:txBody>
      </p:sp>
      <p:sp>
        <p:nvSpPr>
          <p:cNvPr id="9" name="TextBox 8"/>
          <p:cNvSpPr txBox="1"/>
          <p:nvPr/>
        </p:nvSpPr>
        <p:spPr>
          <a:xfrm>
            <a:off x="4417996" y="2194560"/>
            <a:ext cx="2954956" cy="2585323"/>
          </a:xfrm>
          <a:prstGeom prst="rect">
            <a:avLst/>
          </a:prstGeom>
          <a:noFill/>
        </p:spPr>
        <p:txBody>
          <a:bodyPr wrap="square" rtlCol="0">
            <a:spAutoFit/>
          </a:bodyPr>
          <a:lstStyle/>
          <a:p>
            <a:r>
              <a:rPr lang="en-US" dirty="0" smtClean="0"/>
              <a:t>GCP</a:t>
            </a:r>
          </a:p>
          <a:p>
            <a:r>
              <a:rPr lang="en-US" b="1" dirty="0" smtClean="0"/>
              <a:t>Pros</a:t>
            </a:r>
          </a:p>
          <a:p>
            <a:pPr marL="285750" indent="-285750">
              <a:buFont typeface="Arial" pitchFamily="34" charset="0"/>
              <a:buChar char="•"/>
            </a:pPr>
            <a:r>
              <a:rPr lang="en-US" dirty="0" smtClean="0"/>
              <a:t>Data analytics and ML</a:t>
            </a:r>
          </a:p>
          <a:p>
            <a:pPr marL="285750" indent="-285750">
              <a:buFont typeface="Arial" pitchFamily="34" charset="0"/>
              <a:buChar char="•"/>
            </a:pPr>
            <a:r>
              <a:rPr lang="en-US" dirty="0" smtClean="0"/>
              <a:t>Robust Network Capabilities</a:t>
            </a:r>
          </a:p>
          <a:p>
            <a:r>
              <a:rPr lang="en-US" b="1" dirty="0" smtClean="0"/>
              <a:t>Cons </a:t>
            </a:r>
          </a:p>
          <a:p>
            <a:pPr marL="285750" indent="-285750">
              <a:buFont typeface="Arial" pitchFamily="34" charset="0"/>
              <a:buChar char="•"/>
            </a:pPr>
            <a:r>
              <a:rPr lang="en-US" dirty="0" smtClean="0"/>
              <a:t>Smaller market share</a:t>
            </a:r>
          </a:p>
          <a:p>
            <a:pPr marL="285750" indent="-285750">
              <a:buFont typeface="Arial" pitchFamily="34" charset="0"/>
              <a:buChar char="•"/>
            </a:pPr>
            <a:r>
              <a:rPr lang="en-US" dirty="0" smtClean="0"/>
              <a:t>Lack of add-on features</a:t>
            </a:r>
          </a:p>
          <a:p>
            <a:endParaRPr lang="en-GB" dirty="0"/>
          </a:p>
        </p:txBody>
      </p:sp>
      <p:sp>
        <p:nvSpPr>
          <p:cNvPr id="11" name="TextBox 10"/>
          <p:cNvSpPr txBox="1"/>
          <p:nvPr/>
        </p:nvSpPr>
        <p:spPr>
          <a:xfrm>
            <a:off x="7709836" y="2254098"/>
            <a:ext cx="4071486" cy="2862322"/>
          </a:xfrm>
          <a:prstGeom prst="rect">
            <a:avLst/>
          </a:prstGeom>
          <a:noFill/>
        </p:spPr>
        <p:txBody>
          <a:bodyPr wrap="square" rtlCol="0">
            <a:spAutoFit/>
          </a:bodyPr>
          <a:lstStyle/>
          <a:p>
            <a:r>
              <a:rPr lang="en-US" b="1" dirty="0" smtClean="0"/>
              <a:t>Microsoft Azure</a:t>
            </a:r>
          </a:p>
          <a:p>
            <a:r>
              <a:rPr lang="en-US" b="1" dirty="0" smtClean="0"/>
              <a:t>Pros</a:t>
            </a:r>
          </a:p>
          <a:p>
            <a:pPr marL="285750" indent="-285750">
              <a:buFont typeface="Arial" pitchFamily="34" charset="0"/>
              <a:buChar char="•"/>
            </a:pPr>
            <a:r>
              <a:rPr lang="en-US" dirty="0" smtClean="0"/>
              <a:t>Seamless integration with Microsoft products </a:t>
            </a:r>
          </a:p>
          <a:p>
            <a:pPr marL="285750" indent="-285750">
              <a:buFont typeface="Arial" pitchFamily="34" charset="0"/>
              <a:buChar char="•"/>
            </a:pPr>
            <a:r>
              <a:rPr lang="en-US" dirty="0" smtClean="0"/>
              <a:t>Enterprise friendly</a:t>
            </a:r>
          </a:p>
          <a:p>
            <a:r>
              <a:rPr lang="en-US" b="1" dirty="0" smtClean="0"/>
              <a:t>Cons </a:t>
            </a:r>
          </a:p>
          <a:p>
            <a:pPr marL="285750" indent="-285750">
              <a:buFont typeface="Arial" pitchFamily="34" charset="0"/>
              <a:buChar char="•"/>
            </a:pPr>
            <a:r>
              <a:rPr lang="en-US" dirty="0" smtClean="0"/>
              <a:t>Complex to implement for organizations not using Microsoft products</a:t>
            </a:r>
          </a:p>
          <a:p>
            <a:endParaRPr lang="en-GB" dirty="0"/>
          </a:p>
        </p:txBody>
      </p:sp>
    </p:spTree>
    <p:extLst>
      <p:ext uri="{BB962C8B-B14F-4D97-AF65-F5344CB8AC3E}">
        <p14:creationId xmlns:p14="http://schemas.microsoft.com/office/powerpoint/2010/main" val="3997830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26299C-F2A9-412B-ACAB-22D8E1867BCA}"/>
              </a:ext>
            </a:extLst>
          </p:cNvPr>
          <p:cNvSpPr>
            <a:spLocks noGrp="1"/>
          </p:cNvSpPr>
          <p:nvPr>
            <p:ph type="title"/>
          </p:nvPr>
        </p:nvSpPr>
        <p:spPr/>
        <p:txBody>
          <a:bodyPr/>
          <a:lstStyle/>
          <a:p>
            <a:r>
              <a:rPr lang="en-US">
                <a:solidFill>
                  <a:schemeClr val="bg1">
                    <a:lumMod val="50000"/>
                  </a:schemeClr>
                </a:solidFill>
                <a:cs typeface="Calibri Light"/>
              </a:rPr>
              <a:t>Recommended Cloud Service Provider</a:t>
            </a:r>
            <a:endParaRPr lang="en-US">
              <a:solidFill>
                <a:schemeClr val="bg1">
                  <a:lumMod val="50000"/>
                </a:schemeClr>
              </a:solidFill>
            </a:endParaRPr>
          </a:p>
        </p:txBody>
      </p:sp>
      <p:sp>
        <p:nvSpPr>
          <p:cNvPr id="3" name="Content Placeholder 2">
            <a:extLst>
              <a:ext uri="{FF2B5EF4-FFF2-40B4-BE49-F238E27FC236}">
                <a16:creationId xmlns="" xmlns:a16="http://schemas.microsoft.com/office/drawing/2014/main" id="{07A128AD-CCC1-4351-AECE-7682BB1601D3}"/>
              </a:ext>
            </a:extLst>
          </p:cNvPr>
          <p:cNvSpPr>
            <a:spLocks noGrp="1"/>
          </p:cNvSpPr>
          <p:nvPr>
            <p:ph idx="1"/>
          </p:nvPr>
        </p:nvSpPr>
        <p:spPr/>
        <p:txBody>
          <a:bodyPr vert="horz" lIns="91440" tIns="45720" rIns="91440" bIns="45720" rtlCol="0" anchor="t">
            <a:normAutofit/>
          </a:bodyPr>
          <a:lstStyle/>
          <a:p>
            <a:r>
              <a:rPr lang="en-US" b="1" dirty="0" smtClean="0"/>
              <a:t>AWS</a:t>
            </a:r>
          </a:p>
          <a:p>
            <a:r>
              <a:rPr lang="en-US" dirty="0" smtClean="0"/>
              <a:t>AWS is the most suitable for Don &amp; Associates due to its high flexibility, global presentence, cheap and 24/7 customer support</a:t>
            </a:r>
          </a:p>
          <a:p>
            <a:r>
              <a:rPr lang="en-US" dirty="0" smtClean="0"/>
              <a:t>AWS is also accessible from multiple locations. Since D &amp; A plans to expand its services to different locations, it can benefit from AWS multiple datacenters and servers located in different parts of the world. </a:t>
            </a:r>
            <a:endParaRPr lang="en-US" dirty="0"/>
          </a:p>
        </p:txBody>
      </p:sp>
      <p:sp>
        <p:nvSpPr>
          <p:cNvPr id="4" name="Date Placeholder 3">
            <a:extLst>
              <a:ext uri="{FF2B5EF4-FFF2-40B4-BE49-F238E27FC236}">
                <a16:creationId xmlns="" xmlns:a16="http://schemas.microsoft.com/office/drawing/2014/main" id="{F9A3D791-A144-440F-BBEA-79DB269314D7}"/>
              </a:ext>
            </a:extLst>
          </p:cNvPr>
          <p:cNvSpPr>
            <a:spLocks noGrp="1"/>
          </p:cNvSpPr>
          <p:nvPr>
            <p:ph type="dt" sz="half" idx="10"/>
          </p:nvPr>
        </p:nvSpPr>
        <p:spPr/>
        <p:txBody>
          <a:bodyPr/>
          <a:lstStyle/>
          <a:p>
            <a:fld id="{29502759-C8FE-4527-A343-35391729308E}" type="datetime1">
              <a:rPr lang="en-US" smtClean="0"/>
              <a:t>9/17/2023</a:t>
            </a:fld>
            <a:endParaRPr lang="en-US"/>
          </a:p>
        </p:txBody>
      </p:sp>
      <p:sp>
        <p:nvSpPr>
          <p:cNvPr id="5" name="Footer Placeholder 4">
            <a:extLst>
              <a:ext uri="{FF2B5EF4-FFF2-40B4-BE49-F238E27FC236}">
                <a16:creationId xmlns="" xmlns:a16="http://schemas.microsoft.com/office/drawing/2014/main" id="{CF4EADBA-5BCB-4338-9FA6-75E382200D3B}"/>
              </a:ext>
            </a:extLst>
          </p:cNvPr>
          <p:cNvSpPr>
            <a:spLocks noGrp="1"/>
          </p:cNvSpPr>
          <p:nvPr>
            <p:ph type="ftr" sz="quarter" idx="11"/>
          </p:nvPr>
        </p:nvSpPr>
        <p:spPr/>
        <p:txBody>
          <a:bodyPr/>
          <a:lstStyle/>
          <a:p>
            <a:r>
              <a:rPr lang="en-US"/>
              <a:t>Cloud Presentation</a:t>
            </a:r>
          </a:p>
        </p:txBody>
      </p:sp>
      <p:sp>
        <p:nvSpPr>
          <p:cNvPr id="6" name="Slide Number Placeholder 5">
            <a:extLst>
              <a:ext uri="{FF2B5EF4-FFF2-40B4-BE49-F238E27FC236}">
                <a16:creationId xmlns="" xmlns:a16="http://schemas.microsoft.com/office/drawing/2014/main" id="{4A92631A-529E-4978-A883-9D8580C19EFF}"/>
              </a:ext>
            </a:extLst>
          </p:cNvPr>
          <p:cNvSpPr>
            <a:spLocks noGrp="1"/>
          </p:cNvSpPr>
          <p:nvPr>
            <p:ph type="sldNum" sz="quarter" idx="12"/>
          </p:nvPr>
        </p:nvSpPr>
        <p:spPr/>
        <p:txBody>
          <a:bodyPr/>
          <a:lstStyle/>
          <a:p>
            <a:fld id="{330EA680-D336-4FF7-8B7A-9848BB0A1C32}" type="slidenum">
              <a:rPr lang="en-US" smtClean="0"/>
              <a:t>12</a:t>
            </a:fld>
            <a:endParaRPr lang="en-US"/>
          </a:p>
        </p:txBody>
      </p:sp>
    </p:spTree>
    <p:extLst>
      <p:ext uri="{BB962C8B-B14F-4D97-AF65-F5344CB8AC3E}">
        <p14:creationId xmlns:p14="http://schemas.microsoft.com/office/powerpoint/2010/main" val="2872939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D79CB6-43A8-4953-955F-9E755144411F}"/>
              </a:ext>
            </a:extLst>
          </p:cNvPr>
          <p:cNvSpPr>
            <a:spLocks noGrp="1"/>
          </p:cNvSpPr>
          <p:nvPr>
            <p:ph type="title"/>
          </p:nvPr>
        </p:nvSpPr>
        <p:spPr/>
        <p:txBody>
          <a:bodyPr/>
          <a:lstStyle/>
          <a:p>
            <a:r>
              <a:rPr lang="en-US">
                <a:solidFill>
                  <a:schemeClr val="bg1">
                    <a:lumMod val="50000"/>
                  </a:schemeClr>
                </a:solidFill>
                <a:cs typeface="Calibri Light"/>
              </a:rPr>
              <a:t>Conclusion</a:t>
            </a:r>
            <a:endParaRPr lang="en-US">
              <a:solidFill>
                <a:schemeClr val="bg1">
                  <a:lumMod val="50000"/>
                </a:schemeClr>
              </a:solidFill>
            </a:endParaRPr>
          </a:p>
        </p:txBody>
      </p:sp>
      <p:sp>
        <p:nvSpPr>
          <p:cNvPr id="3" name="Content Placeholder 2">
            <a:extLst>
              <a:ext uri="{FF2B5EF4-FFF2-40B4-BE49-F238E27FC236}">
                <a16:creationId xmlns="" xmlns:a16="http://schemas.microsoft.com/office/drawing/2014/main" id="{70A87AAE-7389-4C83-8DA7-1D2686158C29}"/>
              </a:ext>
            </a:extLst>
          </p:cNvPr>
          <p:cNvSpPr>
            <a:spLocks noGrp="1"/>
          </p:cNvSpPr>
          <p:nvPr>
            <p:ph idx="1"/>
          </p:nvPr>
        </p:nvSpPr>
        <p:spPr/>
        <p:txBody>
          <a:bodyPr vert="horz" lIns="91440" tIns="45720" rIns="91440" bIns="45720" rtlCol="0" anchor="t">
            <a:normAutofit/>
          </a:bodyPr>
          <a:lstStyle/>
          <a:p>
            <a:r>
              <a:rPr lang="en-US" dirty="0" smtClean="0"/>
              <a:t>D &amp; A expansion needs requires the company to upgrade from on-site to cloud infrastructure </a:t>
            </a:r>
          </a:p>
          <a:p>
            <a:r>
              <a:rPr lang="en-US" dirty="0" smtClean="0"/>
              <a:t>Adopting cloud computing (AWS) will help D &amp; A expand at a relatively low cost. </a:t>
            </a:r>
          </a:p>
          <a:p>
            <a:r>
              <a:rPr lang="en-US" dirty="0" smtClean="0"/>
              <a:t>Instead of having to set-up its own physical data centers, servers and networking devices, D &amp; A will utilize AWS cloud data centers, servers, network infrastructure and other tools.</a:t>
            </a:r>
          </a:p>
          <a:p>
            <a:r>
              <a:rPr lang="en-US" dirty="0" smtClean="0"/>
              <a:t>AWS also offers reliable customer support</a:t>
            </a:r>
          </a:p>
          <a:p>
            <a:r>
              <a:rPr lang="en-US" dirty="0" smtClean="0"/>
              <a:t>As compared to Azure and GCP, AWS has a large market share and has various data centers across the US, which the company can utilize in its expansion plans. </a:t>
            </a:r>
          </a:p>
        </p:txBody>
      </p:sp>
      <p:sp>
        <p:nvSpPr>
          <p:cNvPr id="4" name="Date Placeholder 3">
            <a:extLst>
              <a:ext uri="{FF2B5EF4-FFF2-40B4-BE49-F238E27FC236}">
                <a16:creationId xmlns="" xmlns:a16="http://schemas.microsoft.com/office/drawing/2014/main" id="{2255AD30-2538-4102-A312-F4AB5BC7C294}"/>
              </a:ext>
            </a:extLst>
          </p:cNvPr>
          <p:cNvSpPr>
            <a:spLocks noGrp="1"/>
          </p:cNvSpPr>
          <p:nvPr>
            <p:ph type="dt" sz="half" idx="10"/>
          </p:nvPr>
        </p:nvSpPr>
        <p:spPr/>
        <p:txBody>
          <a:bodyPr/>
          <a:lstStyle/>
          <a:p>
            <a:fld id="{9E01089A-0953-4DFF-9035-9369AFE2C6FD}" type="datetime1">
              <a:rPr lang="en-US" smtClean="0"/>
              <a:t>9/17/2023</a:t>
            </a:fld>
            <a:endParaRPr lang="en-US"/>
          </a:p>
        </p:txBody>
      </p:sp>
      <p:sp>
        <p:nvSpPr>
          <p:cNvPr id="5" name="Footer Placeholder 4">
            <a:extLst>
              <a:ext uri="{FF2B5EF4-FFF2-40B4-BE49-F238E27FC236}">
                <a16:creationId xmlns="" xmlns:a16="http://schemas.microsoft.com/office/drawing/2014/main" id="{A0A555BE-5859-4FB5-8D95-FF3224F23F00}"/>
              </a:ext>
            </a:extLst>
          </p:cNvPr>
          <p:cNvSpPr>
            <a:spLocks noGrp="1"/>
          </p:cNvSpPr>
          <p:nvPr>
            <p:ph type="ftr" sz="quarter" idx="11"/>
          </p:nvPr>
        </p:nvSpPr>
        <p:spPr/>
        <p:txBody>
          <a:bodyPr/>
          <a:lstStyle/>
          <a:p>
            <a:r>
              <a:rPr lang="en-US"/>
              <a:t>Cloud Presentation</a:t>
            </a:r>
          </a:p>
        </p:txBody>
      </p:sp>
      <p:sp>
        <p:nvSpPr>
          <p:cNvPr id="6" name="Slide Number Placeholder 5">
            <a:extLst>
              <a:ext uri="{FF2B5EF4-FFF2-40B4-BE49-F238E27FC236}">
                <a16:creationId xmlns="" xmlns:a16="http://schemas.microsoft.com/office/drawing/2014/main" id="{B65F2EE5-13DC-4C61-B1AC-14A2542ED6B8}"/>
              </a:ext>
            </a:extLst>
          </p:cNvPr>
          <p:cNvSpPr>
            <a:spLocks noGrp="1"/>
          </p:cNvSpPr>
          <p:nvPr>
            <p:ph type="sldNum" sz="quarter" idx="12"/>
          </p:nvPr>
        </p:nvSpPr>
        <p:spPr/>
        <p:txBody>
          <a:bodyPr/>
          <a:lstStyle/>
          <a:p>
            <a:fld id="{330EA680-D336-4FF7-8B7A-9848BB0A1C32}" type="slidenum">
              <a:rPr lang="en-US" smtClean="0"/>
              <a:t>13</a:t>
            </a:fld>
            <a:endParaRPr lang="en-US"/>
          </a:p>
        </p:txBody>
      </p:sp>
    </p:spTree>
    <p:extLst>
      <p:ext uri="{BB962C8B-B14F-4D97-AF65-F5344CB8AC3E}">
        <p14:creationId xmlns:p14="http://schemas.microsoft.com/office/powerpoint/2010/main" val="1720409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GB" dirty="0"/>
          </a:p>
        </p:txBody>
      </p:sp>
      <p:sp>
        <p:nvSpPr>
          <p:cNvPr id="3" name="Content Placeholder 2"/>
          <p:cNvSpPr>
            <a:spLocks noGrp="1"/>
          </p:cNvSpPr>
          <p:nvPr>
            <p:ph idx="1"/>
          </p:nvPr>
        </p:nvSpPr>
        <p:spPr/>
        <p:txBody>
          <a:bodyPr/>
          <a:lstStyle/>
          <a:p>
            <a:r>
              <a:rPr lang="en-GB" i="1" dirty="0"/>
              <a:t>Cloud Computing Services | Google Cloud</a:t>
            </a:r>
            <a:r>
              <a:rPr lang="en-GB" dirty="0"/>
              <a:t>. (</a:t>
            </a:r>
            <a:r>
              <a:rPr lang="en-GB" dirty="0" err="1"/>
              <a:t>n.d.</a:t>
            </a:r>
            <a:r>
              <a:rPr lang="en-GB" dirty="0"/>
              <a:t>). Google Cloud. https://cloud.google.com/?hl=en</a:t>
            </a:r>
          </a:p>
          <a:p>
            <a:r>
              <a:rPr lang="en-GB" dirty="0"/>
              <a:t>Copeland, M., </a:t>
            </a:r>
            <a:r>
              <a:rPr lang="en-GB" dirty="0" err="1"/>
              <a:t>Soh</a:t>
            </a:r>
            <a:r>
              <a:rPr lang="en-GB" dirty="0"/>
              <a:t>, J., </a:t>
            </a:r>
            <a:r>
              <a:rPr lang="en-GB" dirty="0" err="1"/>
              <a:t>Puca</a:t>
            </a:r>
            <a:r>
              <a:rPr lang="en-GB" dirty="0"/>
              <a:t>, A., Manning, M., &amp; </a:t>
            </a:r>
            <a:r>
              <a:rPr lang="en-GB" dirty="0" err="1"/>
              <a:t>Gollob</a:t>
            </a:r>
            <a:r>
              <a:rPr lang="en-GB" dirty="0"/>
              <a:t>, D. (2015</a:t>
            </a:r>
            <a:r>
              <a:rPr lang="en-GB" dirty="0" smtClean="0"/>
              <a:t>). Microsoft Azure</a:t>
            </a:r>
            <a:r>
              <a:rPr lang="en-GB" dirty="0"/>
              <a:t>: </a:t>
            </a:r>
            <a:r>
              <a:rPr lang="en-GB" dirty="0" smtClean="0"/>
              <a:t>Planning, deploying</a:t>
            </a:r>
            <a:r>
              <a:rPr lang="en-GB" dirty="0"/>
              <a:t>, and managing your data </a:t>
            </a:r>
            <a:r>
              <a:rPr lang="en-GB" dirty="0" err="1"/>
              <a:t>center</a:t>
            </a:r>
            <a:r>
              <a:rPr lang="en-GB" dirty="0"/>
              <a:t> in the </a:t>
            </a:r>
            <a:r>
              <a:rPr lang="en-GB" dirty="0" err="1" smtClean="0"/>
              <a:t>cloud.Springer</a:t>
            </a:r>
            <a:endParaRPr lang="en-GB" dirty="0"/>
          </a:p>
          <a:p>
            <a:endParaRPr lang="en-GB" dirty="0"/>
          </a:p>
        </p:txBody>
      </p:sp>
      <p:sp>
        <p:nvSpPr>
          <p:cNvPr id="4" name="Date Placeholder 3"/>
          <p:cNvSpPr>
            <a:spLocks noGrp="1"/>
          </p:cNvSpPr>
          <p:nvPr>
            <p:ph type="dt" sz="half" idx="10"/>
          </p:nvPr>
        </p:nvSpPr>
        <p:spPr/>
        <p:txBody>
          <a:bodyPr/>
          <a:lstStyle/>
          <a:p>
            <a:fld id="{602388C2-34A8-4AD5-A304-025EA4E50615}" type="datetime1">
              <a:rPr lang="en-US" smtClean="0"/>
              <a:t>9/17/2023</a:t>
            </a:fld>
            <a:endParaRPr lang="en-US"/>
          </a:p>
        </p:txBody>
      </p:sp>
      <p:sp>
        <p:nvSpPr>
          <p:cNvPr id="5" name="Footer Placeholder 4"/>
          <p:cNvSpPr>
            <a:spLocks noGrp="1"/>
          </p:cNvSpPr>
          <p:nvPr>
            <p:ph type="ftr" sz="quarter" idx="11"/>
          </p:nvPr>
        </p:nvSpPr>
        <p:spPr/>
        <p:txBody>
          <a:bodyPr/>
          <a:lstStyle/>
          <a:p>
            <a:r>
              <a:rPr lang="en-US" smtClean="0"/>
              <a:t>Cloud Presentation</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14</a:t>
            </a:fld>
            <a:endParaRPr lang="en-US"/>
          </a:p>
        </p:txBody>
      </p:sp>
    </p:spTree>
    <p:extLst>
      <p:ext uri="{BB962C8B-B14F-4D97-AF65-F5344CB8AC3E}">
        <p14:creationId xmlns:p14="http://schemas.microsoft.com/office/powerpoint/2010/main" val="3773004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CC0E75-85EE-426E-81BB-AD0C7F81B81D}"/>
              </a:ext>
            </a:extLst>
          </p:cNvPr>
          <p:cNvSpPr>
            <a:spLocks noGrp="1"/>
          </p:cNvSpPr>
          <p:nvPr>
            <p:ph type="title"/>
          </p:nvPr>
        </p:nvSpPr>
        <p:spPr/>
        <p:txBody>
          <a:bodyPr/>
          <a:lstStyle/>
          <a:p>
            <a:r>
              <a:rPr lang="en-US" dirty="0" smtClean="0">
                <a:solidFill>
                  <a:schemeClr val="bg1">
                    <a:lumMod val="50000"/>
                  </a:schemeClr>
                </a:solidFill>
                <a:cs typeface="Calibri Light"/>
              </a:rPr>
              <a:t>Don &amp; Associates Company Profile</a:t>
            </a:r>
            <a:endParaRPr lang="en-US" dirty="0">
              <a:solidFill>
                <a:schemeClr val="bg1">
                  <a:lumMod val="50000"/>
                </a:schemeClr>
              </a:solidFill>
            </a:endParaRPr>
          </a:p>
        </p:txBody>
      </p:sp>
      <p:sp>
        <p:nvSpPr>
          <p:cNvPr id="3" name="Content Placeholder 2">
            <a:extLst>
              <a:ext uri="{FF2B5EF4-FFF2-40B4-BE49-F238E27FC236}">
                <a16:creationId xmlns="" xmlns:a16="http://schemas.microsoft.com/office/drawing/2014/main" id="{30DFB10D-8227-4F70-9E02-E549A9856F12}"/>
              </a:ext>
            </a:extLst>
          </p:cNvPr>
          <p:cNvSpPr>
            <a:spLocks noGrp="1"/>
          </p:cNvSpPr>
          <p:nvPr>
            <p:ph idx="1"/>
          </p:nvPr>
        </p:nvSpPr>
        <p:spPr>
          <a:xfrm>
            <a:off x="1097279" y="1845734"/>
            <a:ext cx="10528433" cy="3977550"/>
          </a:xfrm>
        </p:spPr>
        <p:txBody>
          <a:bodyPr vert="horz" lIns="91440" tIns="45720" rIns="91440" bIns="45720" rtlCol="0" anchor="t">
            <a:normAutofit fontScale="92500" lnSpcReduction="20000"/>
          </a:bodyPr>
          <a:lstStyle/>
          <a:p>
            <a:pPr marL="0" indent="0">
              <a:buNone/>
            </a:pPr>
            <a:r>
              <a:rPr lang="en-US" b="1" dirty="0" smtClean="0">
                <a:ea typeface="+mn-lt"/>
                <a:cs typeface="+mn-lt"/>
              </a:rPr>
              <a:t>Financial Consulting Company</a:t>
            </a:r>
          </a:p>
          <a:p>
            <a:pPr marL="0" indent="0">
              <a:buNone/>
            </a:pPr>
            <a:r>
              <a:rPr lang="en-US" b="1" dirty="0" smtClean="0">
                <a:ea typeface="+mn-lt"/>
                <a:cs typeface="+mn-lt"/>
              </a:rPr>
              <a:t>Services?</a:t>
            </a:r>
          </a:p>
          <a:p>
            <a:pPr marL="457200" indent="-914400">
              <a:buNone/>
            </a:pPr>
            <a:r>
              <a:rPr lang="en-US" dirty="0" smtClean="0">
                <a:ea typeface="+mn-lt"/>
                <a:cs typeface="+mn-lt"/>
              </a:rPr>
              <a:t>Provides services to small and medium sized companies </a:t>
            </a:r>
          </a:p>
          <a:p>
            <a:pPr marL="457200" indent="-914400">
              <a:buNone/>
            </a:pPr>
            <a:r>
              <a:rPr lang="en-US" dirty="0" smtClean="0">
                <a:ea typeface="+mn-lt"/>
                <a:cs typeface="+mn-lt"/>
              </a:rPr>
              <a:t>Has on-site physical technological infrastructures including;</a:t>
            </a:r>
          </a:p>
          <a:p>
            <a:pPr marL="457200" indent="-914400">
              <a:buNone/>
            </a:pPr>
            <a:r>
              <a:rPr lang="en-US" dirty="0">
                <a:ea typeface="+mn-lt"/>
                <a:cs typeface="+mn-lt"/>
              </a:rPr>
              <a:t>	</a:t>
            </a:r>
            <a:r>
              <a:rPr lang="en-US" dirty="0" smtClean="0">
                <a:ea typeface="+mn-lt"/>
                <a:cs typeface="+mn-lt"/>
              </a:rPr>
              <a:t>Networks </a:t>
            </a:r>
          </a:p>
          <a:p>
            <a:pPr marL="457200" indent="-914400">
              <a:buNone/>
            </a:pPr>
            <a:r>
              <a:rPr lang="en-US" dirty="0" smtClean="0">
                <a:ea typeface="+mn-lt"/>
                <a:cs typeface="+mn-lt"/>
              </a:rPr>
              <a:t>	Servers</a:t>
            </a:r>
          </a:p>
          <a:p>
            <a:pPr marL="457200" indent="-914400">
              <a:buNone/>
            </a:pPr>
            <a:r>
              <a:rPr lang="en-US" dirty="0">
                <a:ea typeface="+mn-lt"/>
                <a:cs typeface="+mn-lt"/>
              </a:rPr>
              <a:t>	</a:t>
            </a:r>
            <a:r>
              <a:rPr lang="en-US" dirty="0" smtClean="0">
                <a:ea typeface="+mn-lt"/>
                <a:cs typeface="+mn-lt"/>
              </a:rPr>
              <a:t>databases</a:t>
            </a:r>
          </a:p>
          <a:p>
            <a:pPr marL="457200" indent="-914400">
              <a:buNone/>
            </a:pPr>
            <a:r>
              <a:rPr lang="en-US" dirty="0" smtClean="0">
                <a:ea typeface="+mn-lt"/>
                <a:cs typeface="+mn-lt"/>
              </a:rPr>
              <a:t>75 Employees</a:t>
            </a:r>
          </a:p>
          <a:p>
            <a:pPr marL="457200" indent="-914400">
              <a:buNone/>
            </a:pPr>
            <a:r>
              <a:rPr lang="en-US" dirty="0" smtClean="0">
                <a:ea typeface="+mn-lt"/>
                <a:cs typeface="+mn-lt"/>
              </a:rPr>
              <a:t>Currently Located in Columbus</a:t>
            </a:r>
          </a:p>
          <a:p>
            <a:pPr marL="457200" indent="-914400">
              <a:buNone/>
            </a:pPr>
            <a:r>
              <a:rPr lang="en-US" dirty="0" smtClean="0">
                <a:ea typeface="+mn-lt"/>
                <a:cs typeface="+mn-lt"/>
              </a:rPr>
              <a:t>Aiming to Expand its services to other locations </a:t>
            </a:r>
          </a:p>
          <a:p>
            <a:pPr marL="457200" indent="-914400">
              <a:buNone/>
            </a:pPr>
            <a:endParaRPr lang="en-US" dirty="0" smtClean="0">
              <a:ea typeface="+mn-lt"/>
              <a:cs typeface="+mn-lt"/>
            </a:endParaRPr>
          </a:p>
          <a:p>
            <a:endParaRPr lang="en-US" dirty="0">
              <a:ea typeface="+mn-lt"/>
              <a:cs typeface="+mn-lt"/>
            </a:endParaRPr>
          </a:p>
          <a:p>
            <a:endParaRPr lang="en-US" dirty="0"/>
          </a:p>
        </p:txBody>
      </p:sp>
      <p:sp>
        <p:nvSpPr>
          <p:cNvPr id="4" name="Date Placeholder 3">
            <a:extLst>
              <a:ext uri="{FF2B5EF4-FFF2-40B4-BE49-F238E27FC236}">
                <a16:creationId xmlns="" xmlns:a16="http://schemas.microsoft.com/office/drawing/2014/main" id="{5FC06611-D724-4590-92CD-13B27B736E5B}"/>
              </a:ext>
            </a:extLst>
          </p:cNvPr>
          <p:cNvSpPr>
            <a:spLocks noGrp="1"/>
          </p:cNvSpPr>
          <p:nvPr>
            <p:ph type="dt" sz="half" idx="10"/>
          </p:nvPr>
        </p:nvSpPr>
        <p:spPr/>
        <p:txBody>
          <a:bodyPr/>
          <a:lstStyle/>
          <a:p>
            <a:fld id="{3DCB36FA-CBE6-4E40-BF92-6BDB4C8E2D01}" type="datetime1">
              <a:rPr lang="en-US" smtClean="0"/>
              <a:t>9/17/2023</a:t>
            </a:fld>
            <a:endParaRPr lang="en-US"/>
          </a:p>
        </p:txBody>
      </p:sp>
      <p:sp>
        <p:nvSpPr>
          <p:cNvPr id="5" name="Footer Placeholder 4">
            <a:extLst>
              <a:ext uri="{FF2B5EF4-FFF2-40B4-BE49-F238E27FC236}">
                <a16:creationId xmlns="" xmlns:a16="http://schemas.microsoft.com/office/drawing/2014/main" id="{501243E8-1951-481F-94D0-91D5035CBAC8}"/>
              </a:ext>
            </a:extLst>
          </p:cNvPr>
          <p:cNvSpPr>
            <a:spLocks noGrp="1"/>
          </p:cNvSpPr>
          <p:nvPr>
            <p:ph type="ftr" sz="quarter" idx="11"/>
          </p:nvPr>
        </p:nvSpPr>
        <p:spPr/>
        <p:txBody>
          <a:bodyPr/>
          <a:lstStyle/>
          <a:p>
            <a:r>
              <a:rPr lang="en-US"/>
              <a:t>Cloud Presentation</a:t>
            </a:r>
          </a:p>
        </p:txBody>
      </p:sp>
      <p:sp>
        <p:nvSpPr>
          <p:cNvPr id="6" name="Slide Number Placeholder 5">
            <a:extLst>
              <a:ext uri="{FF2B5EF4-FFF2-40B4-BE49-F238E27FC236}">
                <a16:creationId xmlns="" xmlns:a16="http://schemas.microsoft.com/office/drawing/2014/main" id="{012C2438-F565-4690-B393-217A839770C4}"/>
              </a:ext>
            </a:extLst>
          </p:cNvPr>
          <p:cNvSpPr>
            <a:spLocks noGrp="1"/>
          </p:cNvSpPr>
          <p:nvPr>
            <p:ph type="sldNum" sz="quarter" idx="12"/>
          </p:nvPr>
        </p:nvSpPr>
        <p:spPr/>
        <p:txBody>
          <a:bodyPr/>
          <a:lstStyle/>
          <a:p>
            <a:fld id="{330EA680-D336-4FF7-8B7A-9848BB0A1C32}" type="slidenum">
              <a:rPr lang="en-US" smtClean="0"/>
              <a:t>2</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53713" y="1780674"/>
            <a:ext cx="4572000" cy="4042610"/>
          </a:xfrm>
          <a:prstGeom prst="rect">
            <a:avLst/>
          </a:prstGeom>
        </p:spPr>
      </p:pic>
    </p:spTree>
    <p:extLst>
      <p:ext uri="{BB962C8B-B14F-4D97-AF65-F5344CB8AC3E}">
        <p14:creationId xmlns:p14="http://schemas.microsoft.com/office/powerpoint/2010/main" val="2735684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19D2F0-AB3D-4318-A8FC-36B91F2649C2}"/>
              </a:ext>
            </a:extLst>
          </p:cNvPr>
          <p:cNvSpPr>
            <a:spLocks noGrp="1"/>
          </p:cNvSpPr>
          <p:nvPr>
            <p:ph type="title"/>
          </p:nvPr>
        </p:nvSpPr>
        <p:spPr/>
        <p:txBody>
          <a:bodyPr/>
          <a:lstStyle/>
          <a:p>
            <a:r>
              <a:rPr lang="en-US">
                <a:solidFill>
                  <a:schemeClr val="bg1">
                    <a:lumMod val="50000"/>
                  </a:schemeClr>
                </a:solidFill>
                <a:cs typeface="Calibri Light"/>
              </a:rPr>
              <a:t>Company Struggles</a:t>
            </a:r>
            <a:endParaRPr lang="en-US">
              <a:solidFill>
                <a:schemeClr val="bg1">
                  <a:lumMod val="50000"/>
                </a:schemeClr>
              </a:solidFill>
            </a:endParaRPr>
          </a:p>
        </p:txBody>
      </p:sp>
      <p:sp>
        <p:nvSpPr>
          <p:cNvPr id="3" name="Content Placeholder 2">
            <a:extLst>
              <a:ext uri="{FF2B5EF4-FFF2-40B4-BE49-F238E27FC236}">
                <a16:creationId xmlns="" xmlns:a16="http://schemas.microsoft.com/office/drawing/2014/main" id="{04FD7D2B-448E-4A75-B530-E91FF970E04D}"/>
              </a:ext>
            </a:extLst>
          </p:cNvPr>
          <p:cNvSpPr>
            <a:spLocks noGrp="1"/>
          </p:cNvSpPr>
          <p:nvPr>
            <p:ph idx="1"/>
          </p:nvPr>
        </p:nvSpPr>
        <p:spPr/>
        <p:txBody>
          <a:bodyPr vert="horz" lIns="91440" tIns="45720" rIns="91440" bIns="45720" rtlCol="0" anchor="t">
            <a:normAutofit/>
          </a:bodyPr>
          <a:lstStyle/>
          <a:p>
            <a:r>
              <a:rPr lang="en-US" dirty="0" smtClean="0"/>
              <a:t>D &amp; A plans to expand its services to other locations. This expansion plans presents some concerns that must be addressed. These concerns include;</a:t>
            </a:r>
          </a:p>
          <a:p>
            <a:pPr lvl="1"/>
            <a:r>
              <a:rPr lang="en-US" dirty="0" smtClean="0"/>
              <a:t>Scalability Issues </a:t>
            </a:r>
          </a:p>
          <a:p>
            <a:pPr lvl="1"/>
            <a:r>
              <a:rPr lang="en-US" dirty="0" smtClean="0"/>
              <a:t>Cost of infrastructure needed to expand </a:t>
            </a:r>
          </a:p>
          <a:p>
            <a:pPr lvl="1"/>
            <a:r>
              <a:rPr lang="en-US" dirty="0" smtClean="0"/>
              <a:t>Cost of renting space for servers and data centers</a:t>
            </a:r>
          </a:p>
          <a:p>
            <a:pPr lvl="1"/>
            <a:r>
              <a:rPr lang="en-US" dirty="0" smtClean="0"/>
              <a:t>Competition from rival companies</a:t>
            </a:r>
          </a:p>
          <a:p>
            <a:pPr lvl="1"/>
            <a:r>
              <a:rPr lang="en-US" dirty="0" smtClean="0"/>
              <a:t>Training employees on cloud technology</a:t>
            </a:r>
          </a:p>
          <a:p>
            <a:pPr lvl="1"/>
            <a:endParaRPr lang="en-US" dirty="0"/>
          </a:p>
        </p:txBody>
      </p:sp>
      <p:sp>
        <p:nvSpPr>
          <p:cNvPr id="4" name="Date Placeholder 3">
            <a:extLst>
              <a:ext uri="{FF2B5EF4-FFF2-40B4-BE49-F238E27FC236}">
                <a16:creationId xmlns="" xmlns:a16="http://schemas.microsoft.com/office/drawing/2014/main" id="{989A070B-C3A5-49B0-BA6C-3D6A477EA790}"/>
              </a:ext>
            </a:extLst>
          </p:cNvPr>
          <p:cNvSpPr>
            <a:spLocks noGrp="1"/>
          </p:cNvSpPr>
          <p:nvPr>
            <p:ph type="dt" sz="half" idx="10"/>
          </p:nvPr>
        </p:nvSpPr>
        <p:spPr/>
        <p:txBody>
          <a:bodyPr/>
          <a:lstStyle/>
          <a:p>
            <a:fld id="{689E2EA6-CDE9-4608-957C-E3C792330A22}" type="datetime1">
              <a:rPr lang="en-US" smtClean="0"/>
              <a:t>9/17/2023</a:t>
            </a:fld>
            <a:endParaRPr lang="en-US"/>
          </a:p>
        </p:txBody>
      </p:sp>
      <p:sp>
        <p:nvSpPr>
          <p:cNvPr id="5" name="Footer Placeholder 4">
            <a:extLst>
              <a:ext uri="{FF2B5EF4-FFF2-40B4-BE49-F238E27FC236}">
                <a16:creationId xmlns="" xmlns:a16="http://schemas.microsoft.com/office/drawing/2014/main" id="{1A7C8732-520B-40FF-8443-9CE354CAA342}"/>
              </a:ext>
            </a:extLst>
          </p:cNvPr>
          <p:cNvSpPr>
            <a:spLocks noGrp="1"/>
          </p:cNvSpPr>
          <p:nvPr>
            <p:ph type="ftr" sz="quarter" idx="11"/>
          </p:nvPr>
        </p:nvSpPr>
        <p:spPr/>
        <p:txBody>
          <a:bodyPr/>
          <a:lstStyle/>
          <a:p>
            <a:r>
              <a:rPr lang="en-US"/>
              <a:t>Cloud Presentation</a:t>
            </a:r>
          </a:p>
        </p:txBody>
      </p:sp>
      <p:sp>
        <p:nvSpPr>
          <p:cNvPr id="6" name="Slide Number Placeholder 5">
            <a:extLst>
              <a:ext uri="{FF2B5EF4-FFF2-40B4-BE49-F238E27FC236}">
                <a16:creationId xmlns="" xmlns:a16="http://schemas.microsoft.com/office/drawing/2014/main" id="{C25B4AFB-6342-47F9-AE47-3874EC1779BD}"/>
              </a:ext>
            </a:extLst>
          </p:cNvPr>
          <p:cNvSpPr>
            <a:spLocks noGrp="1"/>
          </p:cNvSpPr>
          <p:nvPr>
            <p:ph type="sldNum" sz="quarter" idx="12"/>
          </p:nvPr>
        </p:nvSpPr>
        <p:spPr/>
        <p:txBody>
          <a:bodyPr/>
          <a:lstStyle/>
          <a:p>
            <a:fld id="{330EA680-D336-4FF7-8B7A-9848BB0A1C32}" type="slidenum">
              <a:rPr lang="en-US" smtClean="0"/>
              <a:t>3</a:t>
            </a:fld>
            <a:endParaRPr lang="en-US"/>
          </a:p>
        </p:txBody>
      </p:sp>
    </p:spTree>
    <p:extLst>
      <p:ext uri="{BB962C8B-B14F-4D97-AF65-F5344CB8AC3E}">
        <p14:creationId xmlns:p14="http://schemas.microsoft.com/office/powerpoint/2010/main" val="1783016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5E3E4F-D5DD-44D0-9EF9-72D57EC5E090}"/>
              </a:ext>
            </a:extLst>
          </p:cNvPr>
          <p:cNvSpPr>
            <a:spLocks noGrp="1"/>
          </p:cNvSpPr>
          <p:nvPr>
            <p:ph type="title"/>
          </p:nvPr>
        </p:nvSpPr>
        <p:spPr/>
        <p:txBody>
          <a:bodyPr/>
          <a:lstStyle/>
          <a:p>
            <a:r>
              <a:rPr lang="en-US">
                <a:solidFill>
                  <a:schemeClr val="bg1">
                    <a:lumMod val="50000"/>
                  </a:schemeClr>
                </a:solidFill>
                <a:cs typeface="Calibri Light"/>
              </a:rPr>
              <a:t>Current Infrastructure</a:t>
            </a:r>
            <a:endParaRPr lang="en-US">
              <a:solidFill>
                <a:schemeClr val="bg1">
                  <a:lumMod val="50000"/>
                </a:schemeClr>
              </a:solidFill>
            </a:endParaRPr>
          </a:p>
        </p:txBody>
      </p:sp>
      <p:sp>
        <p:nvSpPr>
          <p:cNvPr id="3" name="Content Placeholder 2">
            <a:extLst>
              <a:ext uri="{FF2B5EF4-FFF2-40B4-BE49-F238E27FC236}">
                <a16:creationId xmlns="" xmlns:a16="http://schemas.microsoft.com/office/drawing/2014/main" id="{D86422B6-7812-4F5E-8D4D-5F584CA70DC0}"/>
              </a:ext>
            </a:extLst>
          </p:cNvPr>
          <p:cNvSpPr>
            <a:spLocks noGrp="1"/>
          </p:cNvSpPr>
          <p:nvPr>
            <p:ph idx="1"/>
          </p:nvPr>
        </p:nvSpPr>
        <p:spPr/>
        <p:txBody>
          <a:bodyPr vert="horz" lIns="91440" tIns="45720" rIns="91440" bIns="45720" rtlCol="0" anchor="t">
            <a:normAutofit/>
          </a:bodyPr>
          <a:lstStyle/>
          <a:p>
            <a:r>
              <a:rPr lang="en-US" dirty="0" smtClean="0"/>
              <a:t>D &amp; A is currently using On-premise computing</a:t>
            </a:r>
          </a:p>
          <a:p>
            <a:pPr lvl="1"/>
            <a:r>
              <a:rPr lang="en-US" dirty="0" smtClean="0"/>
              <a:t>Employee Workstations</a:t>
            </a:r>
          </a:p>
          <a:p>
            <a:pPr lvl="1"/>
            <a:r>
              <a:rPr lang="en-US" dirty="0" smtClean="0"/>
              <a:t>Data Centers</a:t>
            </a:r>
          </a:p>
          <a:p>
            <a:pPr lvl="1"/>
            <a:r>
              <a:rPr lang="en-US" dirty="0" smtClean="0"/>
              <a:t>Servers</a:t>
            </a:r>
          </a:p>
          <a:p>
            <a:pPr lvl="1"/>
            <a:r>
              <a:rPr lang="en-US" dirty="0" smtClean="0"/>
              <a:t>Routers and Switches for Networking </a:t>
            </a:r>
          </a:p>
          <a:p>
            <a:pPr lvl="1"/>
            <a:r>
              <a:rPr lang="en-US" dirty="0" smtClean="0"/>
              <a:t>Printers</a:t>
            </a:r>
          </a:p>
          <a:p>
            <a:pPr lvl="1"/>
            <a:r>
              <a:rPr lang="en-US" dirty="0" smtClean="0"/>
              <a:t>Scanners</a:t>
            </a:r>
          </a:p>
          <a:p>
            <a:pPr lvl="1"/>
            <a:endParaRPr lang="en-US" dirty="0" smtClean="0"/>
          </a:p>
          <a:p>
            <a:endParaRPr lang="en-US" dirty="0"/>
          </a:p>
        </p:txBody>
      </p:sp>
      <p:sp>
        <p:nvSpPr>
          <p:cNvPr id="4" name="Date Placeholder 3">
            <a:extLst>
              <a:ext uri="{FF2B5EF4-FFF2-40B4-BE49-F238E27FC236}">
                <a16:creationId xmlns="" xmlns:a16="http://schemas.microsoft.com/office/drawing/2014/main" id="{E03DDBF0-8B28-4897-B48A-EAA388CB71C1}"/>
              </a:ext>
            </a:extLst>
          </p:cNvPr>
          <p:cNvSpPr>
            <a:spLocks noGrp="1"/>
          </p:cNvSpPr>
          <p:nvPr>
            <p:ph type="dt" sz="half" idx="10"/>
          </p:nvPr>
        </p:nvSpPr>
        <p:spPr/>
        <p:txBody>
          <a:bodyPr/>
          <a:lstStyle/>
          <a:p>
            <a:fld id="{AA1F1479-88DA-4B80-82C6-D8E12BBE06E8}" type="datetime1">
              <a:rPr lang="en-US" smtClean="0"/>
              <a:t>9/17/2023</a:t>
            </a:fld>
            <a:endParaRPr lang="en-US"/>
          </a:p>
        </p:txBody>
      </p:sp>
      <p:sp>
        <p:nvSpPr>
          <p:cNvPr id="5" name="Footer Placeholder 4">
            <a:extLst>
              <a:ext uri="{FF2B5EF4-FFF2-40B4-BE49-F238E27FC236}">
                <a16:creationId xmlns="" xmlns:a16="http://schemas.microsoft.com/office/drawing/2014/main" id="{395475A1-0A98-4E20-A65B-D41D602BE06B}"/>
              </a:ext>
            </a:extLst>
          </p:cNvPr>
          <p:cNvSpPr>
            <a:spLocks noGrp="1"/>
          </p:cNvSpPr>
          <p:nvPr>
            <p:ph type="ftr" sz="quarter" idx="11"/>
          </p:nvPr>
        </p:nvSpPr>
        <p:spPr/>
        <p:txBody>
          <a:bodyPr/>
          <a:lstStyle/>
          <a:p>
            <a:r>
              <a:rPr lang="en-US"/>
              <a:t>Cloud Presentation</a:t>
            </a:r>
          </a:p>
        </p:txBody>
      </p:sp>
      <p:sp>
        <p:nvSpPr>
          <p:cNvPr id="6" name="Slide Number Placeholder 5">
            <a:extLst>
              <a:ext uri="{FF2B5EF4-FFF2-40B4-BE49-F238E27FC236}">
                <a16:creationId xmlns="" xmlns:a16="http://schemas.microsoft.com/office/drawing/2014/main" id="{3722C211-B241-480A-BC7F-FB00F0AD3496}"/>
              </a:ext>
            </a:extLst>
          </p:cNvPr>
          <p:cNvSpPr>
            <a:spLocks noGrp="1"/>
          </p:cNvSpPr>
          <p:nvPr>
            <p:ph type="sldNum" sz="quarter" idx="12"/>
          </p:nvPr>
        </p:nvSpPr>
        <p:spPr/>
        <p:txBody>
          <a:bodyPr/>
          <a:lstStyle/>
          <a:p>
            <a:fld id="{330EA680-D336-4FF7-8B7A-9848BB0A1C32}" type="slidenum">
              <a:rPr lang="en-US" smtClean="0"/>
              <a:t>4</a:t>
            </a:fld>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8294" y="1973178"/>
            <a:ext cx="4942271" cy="3744227"/>
          </a:xfrm>
          <a:prstGeom prst="rect">
            <a:avLst/>
          </a:prstGeom>
        </p:spPr>
      </p:pic>
    </p:spTree>
    <p:extLst>
      <p:ext uri="{BB962C8B-B14F-4D97-AF65-F5344CB8AC3E}">
        <p14:creationId xmlns:p14="http://schemas.microsoft.com/office/powerpoint/2010/main" val="1252163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 of Current Infrastructure</a:t>
            </a:r>
            <a:endParaRPr lang="en-GB" dirty="0"/>
          </a:p>
        </p:txBody>
      </p:sp>
      <p:sp>
        <p:nvSpPr>
          <p:cNvPr id="3" name="Content Placeholder 2"/>
          <p:cNvSpPr>
            <a:spLocks noGrp="1"/>
          </p:cNvSpPr>
          <p:nvPr>
            <p:ph idx="1"/>
          </p:nvPr>
        </p:nvSpPr>
        <p:spPr/>
        <p:txBody>
          <a:bodyPr/>
          <a:lstStyle/>
          <a:p>
            <a:pPr indent="-457200">
              <a:buFont typeface="Wingdings" pitchFamily="2" charset="2"/>
              <a:buChar char="v"/>
            </a:pPr>
            <a:r>
              <a:rPr lang="en-US" dirty="0" smtClean="0"/>
              <a:t>Higher Initial Costs </a:t>
            </a:r>
          </a:p>
          <a:p>
            <a:pPr indent="-457200">
              <a:buFont typeface="Wingdings" pitchFamily="2" charset="2"/>
              <a:buChar char="v"/>
            </a:pPr>
            <a:r>
              <a:rPr lang="en-US" dirty="0" smtClean="0"/>
              <a:t>High cost of maintenance</a:t>
            </a:r>
          </a:p>
          <a:p>
            <a:pPr indent="-457200">
              <a:buFont typeface="Wingdings" pitchFamily="2" charset="2"/>
              <a:buChar char="v"/>
            </a:pPr>
            <a:r>
              <a:rPr lang="en-US" dirty="0" smtClean="0"/>
              <a:t>Limited Scalability </a:t>
            </a:r>
          </a:p>
          <a:p>
            <a:pPr indent="-457200">
              <a:buFont typeface="Wingdings" pitchFamily="2" charset="2"/>
              <a:buChar char="v"/>
            </a:pPr>
            <a:r>
              <a:rPr lang="en-US" dirty="0" smtClean="0"/>
              <a:t>Limited Geographic Flexibility</a:t>
            </a:r>
          </a:p>
          <a:p>
            <a:pPr marL="0" indent="0">
              <a:buNone/>
            </a:pPr>
            <a:r>
              <a:rPr lang="en-US" dirty="0" smtClean="0"/>
              <a:t>AS a result of these weaknesses, D &amp; A should consider adopting cloud computing.  </a:t>
            </a:r>
          </a:p>
          <a:p>
            <a:pPr marL="0" indent="0">
              <a:buNone/>
            </a:pPr>
            <a:r>
              <a:rPr lang="en-US" dirty="0" smtClean="0"/>
              <a:t>This presentation will analyze the top 3 cloud service providers, and help D &amp; A choose the most suitable provider</a:t>
            </a:r>
            <a:endParaRPr lang="en-GB" dirty="0"/>
          </a:p>
        </p:txBody>
      </p:sp>
      <p:sp>
        <p:nvSpPr>
          <p:cNvPr id="4" name="Date Placeholder 3"/>
          <p:cNvSpPr>
            <a:spLocks noGrp="1"/>
          </p:cNvSpPr>
          <p:nvPr>
            <p:ph type="dt" sz="half" idx="10"/>
          </p:nvPr>
        </p:nvSpPr>
        <p:spPr/>
        <p:txBody>
          <a:bodyPr/>
          <a:lstStyle/>
          <a:p>
            <a:fld id="{602388C2-34A8-4AD5-A304-025EA4E50615}" type="datetime1">
              <a:rPr lang="en-US" smtClean="0"/>
              <a:t>9/17/2023</a:t>
            </a:fld>
            <a:endParaRPr lang="en-US"/>
          </a:p>
        </p:txBody>
      </p:sp>
      <p:sp>
        <p:nvSpPr>
          <p:cNvPr id="5" name="Footer Placeholder 4"/>
          <p:cNvSpPr>
            <a:spLocks noGrp="1"/>
          </p:cNvSpPr>
          <p:nvPr>
            <p:ph type="ftr" sz="quarter" idx="11"/>
          </p:nvPr>
        </p:nvSpPr>
        <p:spPr/>
        <p:txBody>
          <a:bodyPr/>
          <a:lstStyle/>
          <a:p>
            <a:r>
              <a:rPr lang="en-US" smtClean="0"/>
              <a:t>Cloud Presentation</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5</a:t>
            </a:fld>
            <a:endParaRPr lang="en-US"/>
          </a:p>
        </p:txBody>
      </p:sp>
    </p:spTree>
    <p:extLst>
      <p:ext uri="{BB962C8B-B14F-4D97-AF65-F5344CB8AC3E}">
        <p14:creationId xmlns:p14="http://schemas.microsoft.com/office/powerpoint/2010/main" val="3425339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31D964-DD6C-44AD-BAFD-BA688281DA78}"/>
              </a:ext>
            </a:extLst>
          </p:cNvPr>
          <p:cNvSpPr>
            <a:spLocks noGrp="1"/>
          </p:cNvSpPr>
          <p:nvPr>
            <p:ph type="title"/>
          </p:nvPr>
        </p:nvSpPr>
        <p:spPr/>
        <p:txBody>
          <a:bodyPr/>
          <a:lstStyle/>
          <a:p>
            <a:r>
              <a:rPr lang="en">
                <a:solidFill>
                  <a:schemeClr val="bg1">
                    <a:lumMod val="50000"/>
                  </a:schemeClr>
                </a:solidFill>
                <a:ea typeface="+mj-lt"/>
                <a:cs typeface="+mj-lt"/>
              </a:rPr>
              <a:t>Top Three Cloud Services Providers</a:t>
            </a:r>
            <a:endParaRPr lang="en-US">
              <a:solidFill>
                <a:schemeClr val="bg1">
                  <a:lumMod val="50000"/>
                </a:schemeClr>
              </a:solidFill>
            </a:endParaRPr>
          </a:p>
        </p:txBody>
      </p:sp>
      <p:sp>
        <p:nvSpPr>
          <p:cNvPr id="3" name="Content Placeholder 2">
            <a:extLst>
              <a:ext uri="{FF2B5EF4-FFF2-40B4-BE49-F238E27FC236}">
                <a16:creationId xmlns="" xmlns:a16="http://schemas.microsoft.com/office/drawing/2014/main" id="{91A975A5-6BE8-48BB-8458-EC0559206DB1}"/>
              </a:ext>
            </a:extLst>
          </p:cNvPr>
          <p:cNvSpPr>
            <a:spLocks noGrp="1"/>
          </p:cNvSpPr>
          <p:nvPr>
            <p:ph idx="1"/>
          </p:nvPr>
        </p:nvSpPr>
        <p:spPr>
          <a:xfrm>
            <a:off x="1097280" y="1790299"/>
            <a:ext cx="6651057" cy="4078795"/>
          </a:xfrm>
        </p:spPr>
        <p:txBody>
          <a:bodyPr vert="horz" lIns="91440" tIns="45720" rIns="91440" bIns="45720" rtlCol="0" anchor="t">
            <a:normAutofit/>
          </a:bodyPr>
          <a:lstStyle/>
          <a:p>
            <a:r>
              <a:rPr lang="en-US" dirty="0" smtClean="0"/>
              <a:t>Cloud Computing services use Infrastructure as a Service (</a:t>
            </a:r>
            <a:r>
              <a:rPr lang="en-US" dirty="0" err="1" smtClean="0"/>
              <a:t>IaaS</a:t>
            </a:r>
            <a:r>
              <a:rPr lang="en-US" dirty="0" smtClean="0"/>
              <a:t>), Software as a Service (SaaS) or Platform as a Service (</a:t>
            </a:r>
            <a:r>
              <a:rPr lang="en-US" dirty="0" err="1" smtClean="0"/>
              <a:t>PaaS</a:t>
            </a:r>
            <a:r>
              <a:rPr lang="en-US" dirty="0" smtClean="0"/>
              <a:t>).</a:t>
            </a:r>
          </a:p>
          <a:p>
            <a:pPr lvl="1"/>
            <a:r>
              <a:rPr lang="en-US" dirty="0" smtClean="0"/>
              <a:t>SaaS – suitable for companies that just need to use software without worrying about maintenance or infrastructure . </a:t>
            </a:r>
          </a:p>
          <a:p>
            <a:pPr lvl="1"/>
            <a:r>
              <a:rPr lang="en-US" dirty="0" err="1" smtClean="0"/>
              <a:t>PaaS</a:t>
            </a:r>
            <a:r>
              <a:rPr lang="en-US" dirty="0" smtClean="0"/>
              <a:t> – suitable for developers . It offers a platform and tools for designing and deploying applications </a:t>
            </a:r>
          </a:p>
          <a:p>
            <a:pPr lvl="1"/>
            <a:r>
              <a:rPr lang="en-US" dirty="0" err="1" smtClean="0"/>
              <a:t>IaaS</a:t>
            </a:r>
            <a:r>
              <a:rPr lang="en-US" dirty="0" smtClean="0"/>
              <a:t> – offers virtualized IT resources over the internet such as access to virtual machines, networking resources and storage. </a:t>
            </a:r>
          </a:p>
          <a:p>
            <a:pPr marL="201168" lvl="1" indent="0">
              <a:buNone/>
            </a:pPr>
            <a:r>
              <a:rPr lang="en-US" b="1" dirty="0" smtClean="0"/>
              <a:t>What are the top three cloud service Providers??</a:t>
            </a:r>
          </a:p>
          <a:p>
            <a:pPr marL="201168" lvl="1" indent="0">
              <a:buNone/>
            </a:pPr>
            <a:r>
              <a:rPr lang="en-US" dirty="0" smtClean="0"/>
              <a:t>	Google Cloud Platform </a:t>
            </a:r>
          </a:p>
          <a:p>
            <a:pPr marL="201168" lvl="1" indent="0">
              <a:buNone/>
            </a:pPr>
            <a:r>
              <a:rPr lang="en-US" dirty="0"/>
              <a:t>	</a:t>
            </a:r>
            <a:r>
              <a:rPr lang="en-US" dirty="0" smtClean="0"/>
              <a:t>Microsoft Azure</a:t>
            </a:r>
          </a:p>
          <a:p>
            <a:pPr marL="201168" lvl="1" indent="0">
              <a:buNone/>
            </a:pPr>
            <a:r>
              <a:rPr lang="en-US" dirty="0"/>
              <a:t>	</a:t>
            </a:r>
            <a:r>
              <a:rPr lang="en-US" dirty="0" smtClean="0"/>
              <a:t>Amazon Web Services</a:t>
            </a:r>
            <a:endParaRPr lang="en-US" dirty="0"/>
          </a:p>
        </p:txBody>
      </p:sp>
      <p:sp>
        <p:nvSpPr>
          <p:cNvPr id="4" name="Date Placeholder 3">
            <a:extLst>
              <a:ext uri="{FF2B5EF4-FFF2-40B4-BE49-F238E27FC236}">
                <a16:creationId xmlns="" xmlns:a16="http://schemas.microsoft.com/office/drawing/2014/main" id="{21453E93-FC74-4A7B-9585-3CF2E7D92ADE}"/>
              </a:ext>
            </a:extLst>
          </p:cNvPr>
          <p:cNvSpPr>
            <a:spLocks noGrp="1"/>
          </p:cNvSpPr>
          <p:nvPr>
            <p:ph type="dt" sz="half" idx="10"/>
          </p:nvPr>
        </p:nvSpPr>
        <p:spPr/>
        <p:txBody>
          <a:bodyPr/>
          <a:lstStyle/>
          <a:p>
            <a:fld id="{639BB571-D104-49A9-A745-BFBC7851F8DB}" type="datetime1">
              <a:rPr lang="en-US" smtClean="0"/>
              <a:t>9/17/2023</a:t>
            </a:fld>
            <a:endParaRPr lang="en-US"/>
          </a:p>
        </p:txBody>
      </p:sp>
      <p:sp>
        <p:nvSpPr>
          <p:cNvPr id="5" name="Footer Placeholder 4">
            <a:extLst>
              <a:ext uri="{FF2B5EF4-FFF2-40B4-BE49-F238E27FC236}">
                <a16:creationId xmlns="" xmlns:a16="http://schemas.microsoft.com/office/drawing/2014/main" id="{75F1DB6A-9F22-4F50-819E-19FE97ED15C6}"/>
              </a:ext>
            </a:extLst>
          </p:cNvPr>
          <p:cNvSpPr>
            <a:spLocks noGrp="1"/>
          </p:cNvSpPr>
          <p:nvPr>
            <p:ph type="ftr" sz="quarter" idx="11"/>
          </p:nvPr>
        </p:nvSpPr>
        <p:spPr/>
        <p:txBody>
          <a:bodyPr/>
          <a:lstStyle/>
          <a:p>
            <a:r>
              <a:rPr lang="en-US"/>
              <a:t>Cloud Presentation</a:t>
            </a:r>
          </a:p>
        </p:txBody>
      </p:sp>
      <p:sp>
        <p:nvSpPr>
          <p:cNvPr id="6" name="Slide Number Placeholder 5">
            <a:extLst>
              <a:ext uri="{FF2B5EF4-FFF2-40B4-BE49-F238E27FC236}">
                <a16:creationId xmlns="" xmlns:a16="http://schemas.microsoft.com/office/drawing/2014/main" id="{06405BCB-3D0F-48DE-B2C0-CEC44C3F4AC2}"/>
              </a:ext>
            </a:extLst>
          </p:cNvPr>
          <p:cNvSpPr>
            <a:spLocks noGrp="1"/>
          </p:cNvSpPr>
          <p:nvPr>
            <p:ph type="sldNum" sz="quarter" idx="12"/>
          </p:nvPr>
        </p:nvSpPr>
        <p:spPr/>
        <p:txBody>
          <a:bodyPr/>
          <a:lstStyle/>
          <a:p>
            <a:fld id="{330EA680-D336-4FF7-8B7A-9848BB0A1C32}" type="slidenum">
              <a:rPr lang="en-US" smtClean="0"/>
              <a:t>6</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3386" y="1858978"/>
            <a:ext cx="3822433" cy="4022058"/>
          </a:xfrm>
          <a:prstGeom prst="rect">
            <a:avLst/>
          </a:prstGeom>
        </p:spPr>
      </p:pic>
    </p:spTree>
    <p:extLst>
      <p:ext uri="{BB962C8B-B14F-4D97-AF65-F5344CB8AC3E}">
        <p14:creationId xmlns:p14="http://schemas.microsoft.com/office/powerpoint/2010/main" val="1865636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Models</a:t>
            </a:r>
            <a:endParaRPr lang="en-GB"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538474282"/>
              </p:ext>
            </p:extLst>
          </p:nvPr>
        </p:nvGraphicFramePr>
        <p:xfrm>
          <a:off x="1096963" y="1846261"/>
          <a:ext cx="7046010" cy="4294656"/>
        </p:xfrm>
        <a:graphic>
          <a:graphicData uri="http://schemas.openxmlformats.org/drawingml/2006/table">
            <a:tbl>
              <a:tblPr firstRow="1" bandRow="1">
                <a:tableStyleId>{5C22544A-7EE6-4342-B048-85BDC9FD1C3A}</a:tableStyleId>
              </a:tblPr>
              <a:tblGrid>
                <a:gridCol w="2348670"/>
                <a:gridCol w="2348670"/>
                <a:gridCol w="2348670"/>
              </a:tblGrid>
              <a:tr h="1073664">
                <a:tc>
                  <a:txBody>
                    <a:bodyPr/>
                    <a:lstStyle/>
                    <a:p>
                      <a:r>
                        <a:rPr lang="en-US" dirty="0" smtClean="0"/>
                        <a:t>GCP</a:t>
                      </a:r>
                      <a:endParaRPr lang="en-GB" dirty="0"/>
                    </a:p>
                  </a:txBody>
                  <a:tcPr/>
                </a:tc>
                <a:tc>
                  <a:txBody>
                    <a:bodyPr/>
                    <a:lstStyle/>
                    <a:p>
                      <a:r>
                        <a:rPr lang="en-US" dirty="0" smtClean="0"/>
                        <a:t>Microsoft</a:t>
                      </a:r>
                      <a:r>
                        <a:rPr lang="en-US" baseline="0" dirty="0" smtClean="0"/>
                        <a:t> Azure</a:t>
                      </a:r>
                      <a:endParaRPr lang="en-GB" dirty="0"/>
                    </a:p>
                  </a:txBody>
                  <a:tcPr/>
                </a:tc>
                <a:tc>
                  <a:txBody>
                    <a:bodyPr/>
                    <a:lstStyle/>
                    <a:p>
                      <a:r>
                        <a:rPr lang="en-US" dirty="0" smtClean="0"/>
                        <a:t>AWS</a:t>
                      </a:r>
                      <a:endParaRPr lang="en-GB" dirty="0"/>
                    </a:p>
                  </a:txBody>
                  <a:tcPr/>
                </a:tc>
              </a:tr>
              <a:tr h="1073664">
                <a:tc>
                  <a:txBody>
                    <a:bodyPr/>
                    <a:lstStyle/>
                    <a:p>
                      <a:r>
                        <a:rPr lang="en-US" dirty="0" smtClean="0"/>
                        <a:t>Infrastructure</a:t>
                      </a:r>
                      <a:r>
                        <a:rPr lang="en-US" baseline="0" dirty="0" smtClean="0"/>
                        <a:t> as a Service </a:t>
                      </a:r>
                      <a:endParaRPr lang="en-GB" dirty="0"/>
                    </a:p>
                  </a:txBody>
                  <a:tcPr/>
                </a:tc>
                <a:tc>
                  <a:txBody>
                    <a:bodyPr/>
                    <a:lstStyle/>
                    <a:p>
                      <a:r>
                        <a:rPr lang="en-US" dirty="0" smtClean="0"/>
                        <a:t>Infrastructure</a:t>
                      </a:r>
                      <a:r>
                        <a:rPr lang="en-US" baseline="0" dirty="0" smtClean="0"/>
                        <a:t> as a Service </a:t>
                      </a:r>
                      <a:endParaRPr lang="en-GB" dirty="0"/>
                    </a:p>
                  </a:txBody>
                  <a:tcPr/>
                </a:tc>
                <a:tc>
                  <a:txBody>
                    <a:bodyPr/>
                    <a:lstStyle/>
                    <a:p>
                      <a:r>
                        <a:rPr lang="en-US" dirty="0" smtClean="0"/>
                        <a:t>Infrastructure as</a:t>
                      </a:r>
                      <a:r>
                        <a:rPr lang="en-US" baseline="0" dirty="0" smtClean="0"/>
                        <a:t> a Service</a:t>
                      </a:r>
                      <a:endParaRPr lang="en-GB" dirty="0"/>
                    </a:p>
                  </a:txBody>
                  <a:tcPr/>
                </a:tc>
              </a:tr>
              <a:tr h="1073664">
                <a:tc>
                  <a:txBody>
                    <a:bodyPr/>
                    <a:lstStyle/>
                    <a:p>
                      <a:r>
                        <a:rPr lang="en-US" dirty="0" smtClean="0"/>
                        <a:t>Platform as a</a:t>
                      </a:r>
                      <a:r>
                        <a:rPr lang="en-US" baseline="0" dirty="0" smtClean="0"/>
                        <a:t> Service </a:t>
                      </a:r>
                      <a:endParaRPr lang="en-GB" dirty="0"/>
                    </a:p>
                  </a:txBody>
                  <a:tcPr/>
                </a:tc>
                <a:tc>
                  <a:txBody>
                    <a:bodyPr/>
                    <a:lstStyle/>
                    <a:p>
                      <a:r>
                        <a:rPr lang="en-US" dirty="0" smtClean="0"/>
                        <a:t>Platform as a Service</a:t>
                      </a:r>
                      <a:endParaRPr lang="en-GB" dirty="0"/>
                    </a:p>
                  </a:txBody>
                  <a:tcPr/>
                </a:tc>
                <a:tc>
                  <a:txBody>
                    <a:bodyPr/>
                    <a:lstStyle/>
                    <a:p>
                      <a:r>
                        <a:rPr lang="en-US" dirty="0" smtClean="0"/>
                        <a:t>Platform as a Service</a:t>
                      </a:r>
                      <a:endParaRPr lang="en-GB" dirty="0"/>
                    </a:p>
                  </a:txBody>
                  <a:tcPr/>
                </a:tc>
              </a:tr>
              <a:tr h="1073664">
                <a:tc>
                  <a:txBody>
                    <a:bodyPr/>
                    <a:lstStyle/>
                    <a:p>
                      <a:r>
                        <a:rPr lang="en-US" dirty="0" smtClean="0"/>
                        <a:t>Software as a Service</a:t>
                      </a:r>
                      <a:endParaRPr lang="en-GB" dirty="0"/>
                    </a:p>
                  </a:txBody>
                  <a:tcPr/>
                </a:tc>
                <a:tc>
                  <a:txBody>
                    <a:bodyPr/>
                    <a:lstStyle/>
                    <a:p>
                      <a:r>
                        <a:rPr lang="en-US" dirty="0" smtClean="0"/>
                        <a:t>Software as a Service </a:t>
                      </a:r>
                      <a:endParaRPr lang="en-GB" dirty="0"/>
                    </a:p>
                  </a:txBody>
                  <a:tcPr/>
                </a:tc>
                <a:tc>
                  <a:txBody>
                    <a:bodyPr/>
                    <a:lstStyle/>
                    <a:p>
                      <a:r>
                        <a:rPr lang="en-US" dirty="0" smtClean="0"/>
                        <a:t>Software</a:t>
                      </a:r>
                      <a:r>
                        <a:rPr lang="en-US" baseline="0" dirty="0" smtClean="0"/>
                        <a:t> as a Service </a:t>
                      </a:r>
                      <a:endParaRPr lang="en-GB" dirty="0"/>
                    </a:p>
                  </a:txBody>
                  <a:tcPr/>
                </a:tc>
              </a:tr>
            </a:tbl>
          </a:graphicData>
        </a:graphic>
      </p:graphicFrame>
      <p:sp>
        <p:nvSpPr>
          <p:cNvPr id="4" name="Date Placeholder 3"/>
          <p:cNvSpPr>
            <a:spLocks noGrp="1"/>
          </p:cNvSpPr>
          <p:nvPr>
            <p:ph type="dt" sz="half" idx="10"/>
          </p:nvPr>
        </p:nvSpPr>
        <p:spPr/>
        <p:txBody>
          <a:bodyPr/>
          <a:lstStyle/>
          <a:p>
            <a:fld id="{602388C2-34A8-4AD5-A304-025EA4E50615}" type="datetime1">
              <a:rPr lang="en-US" smtClean="0"/>
              <a:t>9/17/2023</a:t>
            </a:fld>
            <a:endParaRPr lang="en-US"/>
          </a:p>
        </p:txBody>
      </p:sp>
      <p:sp>
        <p:nvSpPr>
          <p:cNvPr id="5" name="Footer Placeholder 4"/>
          <p:cNvSpPr>
            <a:spLocks noGrp="1"/>
          </p:cNvSpPr>
          <p:nvPr>
            <p:ph type="ftr" sz="quarter" idx="11"/>
          </p:nvPr>
        </p:nvSpPr>
        <p:spPr/>
        <p:txBody>
          <a:bodyPr/>
          <a:lstStyle/>
          <a:p>
            <a:r>
              <a:rPr lang="en-US" smtClean="0"/>
              <a:t>Cloud Presentation</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7</a:t>
            </a:fld>
            <a:endParaRPr lang="en-US"/>
          </a:p>
        </p:txBody>
      </p:sp>
    </p:spTree>
    <p:extLst>
      <p:ext uri="{BB962C8B-B14F-4D97-AF65-F5344CB8AC3E}">
        <p14:creationId xmlns:p14="http://schemas.microsoft.com/office/powerpoint/2010/main" val="4117018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Services/Tools/Solutions</a:t>
            </a:r>
            <a:endParaRPr lang="en-GB"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296866751"/>
              </p:ext>
            </p:extLst>
          </p:nvPr>
        </p:nvGraphicFramePr>
        <p:xfrm>
          <a:off x="365443" y="1769261"/>
          <a:ext cx="7710153" cy="5861515"/>
        </p:xfrm>
        <a:graphic>
          <a:graphicData uri="http://schemas.openxmlformats.org/drawingml/2006/table">
            <a:tbl>
              <a:tblPr firstRow="1" bandRow="1">
                <a:tableStyleId>{5C22544A-7EE6-4342-B048-85BDC9FD1C3A}</a:tableStyleId>
              </a:tblPr>
              <a:tblGrid>
                <a:gridCol w="2570051"/>
                <a:gridCol w="2570051"/>
                <a:gridCol w="2570051"/>
              </a:tblGrid>
              <a:tr h="466555">
                <a:tc>
                  <a:txBody>
                    <a:bodyPr/>
                    <a:lstStyle/>
                    <a:p>
                      <a:r>
                        <a:rPr lang="en-US" dirty="0" smtClean="0"/>
                        <a:t>GCP</a:t>
                      </a:r>
                      <a:endParaRPr lang="en-GB" dirty="0"/>
                    </a:p>
                  </a:txBody>
                  <a:tcPr/>
                </a:tc>
                <a:tc>
                  <a:txBody>
                    <a:bodyPr/>
                    <a:lstStyle/>
                    <a:p>
                      <a:r>
                        <a:rPr lang="en-US" dirty="0" smtClean="0"/>
                        <a:t>Microsoft Azure</a:t>
                      </a:r>
                      <a:endParaRPr lang="en-GB" dirty="0"/>
                    </a:p>
                  </a:txBody>
                  <a:tcPr/>
                </a:tc>
                <a:tc>
                  <a:txBody>
                    <a:bodyPr/>
                    <a:lstStyle/>
                    <a:p>
                      <a:r>
                        <a:rPr lang="en-US" dirty="0" smtClean="0"/>
                        <a:t>AWS</a:t>
                      </a:r>
                      <a:endParaRPr lang="en-GB" dirty="0"/>
                    </a:p>
                  </a:txBody>
                  <a:tcPr/>
                </a:tc>
              </a:tr>
              <a:tr h="863640">
                <a:tc>
                  <a:txBody>
                    <a:bodyPr/>
                    <a:lstStyle/>
                    <a:p>
                      <a:r>
                        <a:rPr lang="en-US" dirty="0" smtClean="0"/>
                        <a:t>Storage – Cloud Storage, Cloud</a:t>
                      </a:r>
                      <a:r>
                        <a:rPr lang="en-US" baseline="0" dirty="0" smtClean="0"/>
                        <a:t> SQL, Persistent Disk </a:t>
                      </a:r>
                      <a:r>
                        <a:rPr lang="en-US" baseline="0" dirty="0" err="1" smtClean="0"/>
                        <a:t>etc</a:t>
                      </a:r>
                      <a:endParaRPr lang="en-GB" dirty="0"/>
                    </a:p>
                  </a:txBody>
                  <a:tcPr/>
                </a:tc>
                <a:tc>
                  <a:txBody>
                    <a:bodyPr/>
                    <a:lstStyle/>
                    <a:p>
                      <a:r>
                        <a:rPr lang="en-US" dirty="0" smtClean="0"/>
                        <a:t>Compute</a:t>
                      </a:r>
                      <a:r>
                        <a:rPr lang="en-US" baseline="0" dirty="0" smtClean="0"/>
                        <a:t> – virtual machines</a:t>
                      </a:r>
                      <a:endParaRPr lang="en-GB" dirty="0"/>
                    </a:p>
                  </a:txBody>
                  <a:tcPr/>
                </a:tc>
                <a:tc>
                  <a:txBody>
                    <a:bodyPr/>
                    <a:lstStyle/>
                    <a:p>
                      <a:r>
                        <a:rPr lang="en-US" dirty="0" smtClean="0"/>
                        <a:t>Compute</a:t>
                      </a:r>
                      <a:r>
                        <a:rPr lang="en-US" baseline="0" dirty="0" smtClean="0"/>
                        <a:t> – EC2, Lambda</a:t>
                      </a:r>
                      <a:endParaRPr lang="en-GB" dirty="0"/>
                    </a:p>
                  </a:txBody>
                  <a:tcPr/>
                </a:tc>
              </a:tr>
              <a:tr h="604548">
                <a:tc>
                  <a:txBody>
                    <a:bodyPr/>
                    <a:lstStyle/>
                    <a:p>
                      <a:r>
                        <a:rPr lang="en-US" dirty="0" smtClean="0"/>
                        <a:t>Computer – Virtual machines</a:t>
                      </a:r>
                      <a:endParaRPr lang="en-GB" dirty="0"/>
                    </a:p>
                  </a:txBody>
                  <a:tcPr/>
                </a:tc>
                <a:tc>
                  <a:txBody>
                    <a:bodyPr/>
                    <a:lstStyle/>
                    <a:p>
                      <a:r>
                        <a:rPr lang="en-US" dirty="0" smtClean="0"/>
                        <a:t>Storage</a:t>
                      </a:r>
                      <a:r>
                        <a:rPr lang="en-US" baseline="0" dirty="0" smtClean="0"/>
                        <a:t>  - Disk Storage, blob storage</a:t>
                      </a:r>
                      <a:endParaRPr lang="en-GB" dirty="0"/>
                    </a:p>
                  </a:txBody>
                  <a:tcPr/>
                </a:tc>
                <a:tc>
                  <a:txBody>
                    <a:bodyPr/>
                    <a:lstStyle/>
                    <a:p>
                      <a:r>
                        <a:rPr lang="en-US" dirty="0" smtClean="0"/>
                        <a:t>Storage</a:t>
                      </a:r>
                      <a:r>
                        <a:rPr lang="en-US" baseline="0" dirty="0" smtClean="0"/>
                        <a:t> – S3 buckets, EBS, EFS, S3 Glacier</a:t>
                      </a:r>
                      <a:endParaRPr lang="en-GB" dirty="0"/>
                    </a:p>
                  </a:txBody>
                  <a:tcPr/>
                </a:tc>
              </a:tr>
              <a:tr h="863640">
                <a:tc>
                  <a:txBody>
                    <a:bodyPr/>
                    <a:lstStyle/>
                    <a:p>
                      <a:r>
                        <a:rPr lang="en-US" dirty="0" smtClean="0"/>
                        <a:t>Networking  -</a:t>
                      </a:r>
                      <a:r>
                        <a:rPr lang="en-US" baseline="0" dirty="0" smtClean="0"/>
                        <a:t> Google Virtual Private Cloud, Google Cloud DNS</a:t>
                      </a:r>
                      <a:endParaRPr lang="en-GB" dirty="0"/>
                    </a:p>
                  </a:txBody>
                  <a:tcPr/>
                </a:tc>
                <a:tc>
                  <a:txBody>
                    <a:bodyPr/>
                    <a:lstStyle/>
                    <a:p>
                      <a:r>
                        <a:rPr lang="en-US" dirty="0" smtClean="0"/>
                        <a:t>Databases –</a:t>
                      </a:r>
                      <a:r>
                        <a:rPr lang="en-US" baseline="0" dirty="0" smtClean="0"/>
                        <a:t> Azure SQL database, Cosmos DB, </a:t>
                      </a:r>
                      <a:r>
                        <a:rPr lang="en-US" baseline="0" dirty="0" err="1" smtClean="0"/>
                        <a:t>MariaDB</a:t>
                      </a:r>
                      <a:r>
                        <a:rPr lang="en-US" baseline="0" dirty="0" smtClean="0"/>
                        <a:t>, </a:t>
                      </a:r>
                      <a:r>
                        <a:rPr lang="en-US" baseline="0" dirty="0" err="1" smtClean="0"/>
                        <a:t>PostgreSQL</a:t>
                      </a:r>
                      <a:r>
                        <a:rPr lang="en-US" baseline="0" dirty="0" smtClean="0"/>
                        <a:t> (</a:t>
                      </a:r>
                      <a:r>
                        <a:rPr lang="en-GB" dirty="0" smtClean="0"/>
                        <a:t>Copeland, </a:t>
                      </a:r>
                      <a:r>
                        <a:rPr lang="en-GB" dirty="0" err="1" smtClean="0"/>
                        <a:t>Soh</a:t>
                      </a:r>
                      <a:r>
                        <a:rPr lang="en-GB" dirty="0" smtClean="0"/>
                        <a:t>, </a:t>
                      </a:r>
                      <a:r>
                        <a:rPr lang="en-GB" dirty="0" err="1" smtClean="0"/>
                        <a:t>Puca</a:t>
                      </a:r>
                      <a:r>
                        <a:rPr lang="en-GB" dirty="0" smtClean="0"/>
                        <a:t>, Manning, &amp; </a:t>
                      </a:r>
                      <a:r>
                        <a:rPr lang="en-GB" dirty="0" err="1" smtClean="0"/>
                        <a:t>Gollob</a:t>
                      </a:r>
                      <a:r>
                        <a:rPr lang="en-GB" dirty="0" smtClean="0"/>
                        <a:t>, 2015).</a:t>
                      </a:r>
                      <a:endParaRPr lang="en-GB" dirty="0"/>
                    </a:p>
                  </a:txBody>
                  <a:tcPr/>
                </a:tc>
                <a:tc>
                  <a:txBody>
                    <a:bodyPr/>
                    <a:lstStyle/>
                    <a:p>
                      <a:r>
                        <a:rPr lang="en-US" dirty="0" smtClean="0"/>
                        <a:t>Databases </a:t>
                      </a:r>
                      <a:r>
                        <a:rPr lang="en-US" baseline="0" dirty="0" smtClean="0"/>
                        <a:t> - RDS, </a:t>
                      </a:r>
                      <a:r>
                        <a:rPr lang="en-US" baseline="0" dirty="0" err="1" smtClean="0"/>
                        <a:t>DynamoDB</a:t>
                      </a:r>
                      <a:endParaRPr lang="en-GB" dirty="0"/>
                    </a:p>
                  </a:txBody>
                  <a:tcPr/>
                </a:tc>
              </a:tr>
              <a:tr h="604548">
                <a:tc>
                  <a:txBody>
                    <a:bodyPr/>
                    <a:lstStyle/>
                    <a:p>
                      <a:r>
                        <a:rPr lang="en-US" dirty="0" smtClean="0"/>
                        <a:t>Machine learning</a:t>
                      </a:r>
                      <a:r>
                        <a:rPr lang="en-US" baseline="0" dirty="0" smtClean="0"/>
                        <a:t> – Vertex AI, Auto ML</a:t>
                      </a:r>
                      <a:endParaRPr lang="en-GB" dirty="0"/>
                    </a:p>
                  </a:txBody>
                  <a:tcPr/>
                </a:tc>
                <a:tc>
                  <a:txBody>
                    <a:bodyPr/>
                    <a:lstStyle/>
                    <a:p>
                      <a:r>
                        <a:rPr lang="en-US" dirty="0" smtClean="0"/>
                        <a:t>Developer</a:t>
                      </a:r>
                      <a:r>
                        <a:rPr lang="en-US" baseline="0" dirty="0" smtClean="0"/>
                        <a:t> tools – SDKs, Visual Studio, </a:t>
                      </a:r>
                      <a:r>
                        <a:rPr lang="en-US" baseline="0" dirty="0" err="1" smtClean="0"/>
                        <a:t>DevTest</a:t>
                      </a:r>
                      <a:r>
                        <a:rPr lang="en-US" baseline="0" dirty="0" smtClean="0"/>
                        <a:t> labs</a:t>
                      </a:r>
                      <a:endParaRPr lang="en-GB" dirty="0"/>
                    </a:p>
                  </a:txBody>
                  <a:tcPr/>
                </a:tc>
                <a:tc>
                  <a:txBody>
                    <a:bodyPr/>
                    <a:lstStyle/>
                    <a:p>
                      <a:r>
                        <a:rPr lang="en-US" dirty="0" smtClean="0"/>
                        <a:t>Developer</a:t>
                      </a:r>
                      <a:r>
                        <a:rPr lang="en-US" baseline="0" dirty="0" smtClean="0"/>
                        <a:t> tools – </a:t>
                      </a:r>
                      <a:r>
                        <a:rPr lang="en-US" baseline="0" dirty="0" err="1" smtClean="0"/>
                        <a:t>CodeDeploy</a:t>
                      </a:r>
                      <a:r>
                        <a:rPr lang="en-US" baseline="0" dirty="0" smtClean="0"/>
                        <a:t>, </a:t>
                      </a:r>
                      <a:r>
                        <a:rPr lang="en-US" baseline="0" dirty="0" err="1" smtClean="0"/>
                        <a:t>CidePipeline</a:t>
                      </a:r>
                      <a:endParaRPr lang="en-GB" dirty="0"/>
                    </a:p>
                  </a:txBody>
                  <a:tcPr/>
                </a:tc>
              </a:tr>
              <a:tr h="1122731">
                <a:tc>
                  <a:txBody>
                    <a:bodyPr/>
                    <a:lstStyle/>
                    <a:p>
                      <a:r>
                        <a:rPr lang="en-US" dirty="0" smtClean="0"/>
                        <a:t>Developer</a:t>
                      </a:r>
                      <a:r>
                        <a:rPr lang="en-US" baseline="0" dirty="0" smtClean="0"/>
                        <a:t> Tools – Cloud SDK, Deployment manager, Cloud Test Lab (</a:t>
                      </a:r>
                      <a:r>
                        <a:rPr lang="en-GB" i="1" dirty="0" smtClean="0"/>
                        <a:t>Google Cloud</a:t>
                      </a:r>
                      <a:r>
                        <a:rPr lang="en-GB" dirty="0" smtClean="0"/>
                        <a:t>. </a:t>
                      </a:r>
                      <a:r>
                        <a:rPr lang="en-GB" dirty="0" err="1" smtClean="0"/>
                        <a:t>n.d</a:t>
                      </a:r>
                      <a:r>
                        <a:rPr lang="en-GB" dirty="0" smtClean="0"/>
                        <a:t>) </a:t>
                      </a:r>
                      <a:endParaRPr lang="en-GB" dirty="0"/>
                    </a:p>
                  </a:txBody>
                  <a:tcPr/>
                </a:tc>
                <a:tc>
                  <a:txBody>
                    <a:bodyPr/>
                    <a:lstStyle/>
                    <a:p>
                      <a:r>
                        <a:rPr lang="en-US" dirty="0" smtClean="0"/>
                        <a:t>Analytics</a:t>
                      </a:r>
                      <a:r>
                        <a:rPr lang="en-US" baseline="0" dirty="0" smtClean="0"/>
                        <a:t> tools – Azure Data factory, Power BI</a:t>
                      </a:r>
                      <a:endParaRPr lang="en-GB" dirty="0"/>
                    </a:p>
                  </a:txBody>
                  <a:tcPr/>
                </a:tc>
                <a:tc>
                  <a:txBody>
                    <a:bodyPr/>
                    <a:lstStyle/>
                    <a:p>
                      <a:r>
                        <a:rPr lang="en-US" dirty="0" smtClean="0"/>
                        <a:t>Analytics</a:t>
                      </a:r>
                      <a:r>
                        <a:rPr lang="en-US" baseline="0" dirty="0" smtClean="0"/>
                        <a:t> Tools – </a:t>
                      </a:r>
                      <a:r>
                        <a:rPr lang="en-US" baseline="0" dirty="0" err="1" smtClean="0"/>
                        <a:t>Redshit</a:t>
                      </a:r>
                      <a:r>
                        <a:rPr lang="en-US" baseline="0" dirty="0" smtClean="0"/>
                        <a:t>, </a:t>
                      </a:r>
                      <a:r>
                        <a:rPr lang="en-US" baseline="0" dirty="0" err="1" smtClean="0"/>
                        <a:t>Quicksight</a:t>
                      </a:r>
                      <a:endParaRPr lang="en-GB" dirty="0"/>
                    </a:p>
                  </a:txBody>
                  <a:tcPr/>
                </a:tc>
              </a:tr>
            </a:tbl>
          </a:graphicData>
        </a:graphic>
      </p:graphicFrame>
      <p:sp>
        <p:nvSpPr>
          <p:cNvPr id="6" name="Slide Number Placeholder 5"/>
          <p:cNvSpPr>
            <a:spLocks noGrp="1"/>
          </p:cNvSpPr>
          <p:nvPr>
            <p:ph type="sldNum" sz="quarter" idx="12"/>
          </p:nvPr>
        </p:nvSpPr>
        <p:spPr/>
        <p:txBody>
          <a:bodyPr/>
          <a:lstStyle/>
          <a:p>
            <a:fld id="{330EA680-D336-4FF7-8B7A-9848BB0A1C32}" type="slidenum">
              <a:rPr lang="en-US" smtClean="0"/>
              <a:t>8</a:t>
            </a:fld>
            <a:endParaRPr lang="en-US"/>
          </a:p>
        </p:txBody>
      </p:sp>
      <p:pic>
        <p:nvPicPr>
          <p:cNvPr id="1026" name="Picture 2" descr="C:\Users\user\Desktop\Ngair\Google-Cloud-Platform-ii.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3723" y="1857676"/>
            <a:ext cx="3965608" cy="4340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629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Pricing </a:t>
            </a:r>
            <a:endParaRPr lang="en-GB"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698136112"/>
              </p:ext>
            </p:extLst>
          </p:nvPr>
        </p:nvGraphicFramePr>
        <p:xfrm>
          <a:off x="1096963" y="1846263"/>
          <a:ext cx="5217210" cy="2900259"/>
        </p:xfrm>
        <a:graphic>
          <a:graphicData uri="http://schemas.openxmlformats.org/drawingml/2006/table">
            <a:tbl>
              <a:tblPr firstRow="1" bandRow="1">
                <a:tableStyleId>{5C22544A-7EE6-4342-B048-85BDC9FD1C3A}</a:tableStyleId>
              </a:tblPr>
              <a:tblGrid>
                <a:gridCol w="1739070"/>
                <a:gridCol w="1739070"/>
                <a:gridCol w="1739070"/>
              </a:tblGrid>
              <a:tr h="778378">
                <a:tc>
                  <a:txBody>
                    <a:bodyPr/>
                    <a:lstStyle/>
                    <a:p>
                      <a:r>
                        <a:rPr lang="en-US" dirty="0" smtClean="0"/>
                        <a:t>GCP</a:t>
                      </a:r>
                      <a:endParaRPr lang="en-GB" dirty="0"/>
                    </a:p>
                  </a:txBody>
                  <a:tcPr/>
                </a:tc>
                <a:tc>
                  <a:txBody>
                    <a:bodyPr/>
                    <a:lstStyle/>
                    <a:p>
                      <a:r>
                        <a:rPr lang="en-US" dirty="0" smtClean="0"/>
                        <a:t>Microsoft</a:t>
                      </a:r>
                      <a:r>
                        <a:rPr lang="en-US" baseline="0" dirty="0" smtClean="0"/>
                        <a:t> Azure</a:t>
                      </a:r>
                      <a:endParaRPr lang="en-GB" dirty="0"/>
                    </a:p>
                  </a:txBody>
                  <a:tcPr/>
                </a:tc>
                <a:tc>
                  <a:txBody>
                    <a:bodyPr/>
                    <a:lstStyle/>
                    <a:p>
                      <a:r>
                        <a:rPr lang="en-US" dirty="0" smtClean="0"/>
                        <a:t>AWS</a:t>
                      </a:r>
                      <a:endParaRPr lang="en-GB" dirty="0"/>
                    </a:p>
                  </a:txBody>
                  <a:tcPr/>
                </a:tc>
              </a:tr>
              <a:tr h="778378">
                <a:tc>
                  <a:txBody>
                    <a:bodyPr/>
                    <a:lstStyle/>
                    <a:p>
                      <a:r>
                        <a:rPr lang="en-US" dirty="0" smtClean="0"/>
                        <a:t>Pay-as-you</a:t>
                      </a:r>
                      <a:r>
                        <a:rPr lang="en-US" baseline="0" dirty="0" smtClean="0"/>
                        <a:t>-go model</a:t>
                      </a:r>
                      <a:endParaRPr lang="en-GB" dirty="0"/>
                    </a:p>
                  </a:txBody>
                  <a:tcPr/>
                </a:tc>
                <a:tc>
                  <a:txBody>
                    <a:bodyPr/>
                    <a:lstStyle/>
                    <a:p>
                      <a:r>
                        <a:rPr lang="en-US" dirty="0" smtClean="0"/>
                        <a:t>Pay-as-you-go</a:t>
                      </a:r>
                      <a:r>
                        <a:rPr lang="en-US" baseline="0" dirty="0" smtClean="0"/>
                        <a:t> model</a:t>
                      </a:r>
                      <a:endParaRPr lang="en-GB" dirty="0"/>
                    </a:p>
                  </a:txBody>
                  <a:tcPr/>
                </a:tc>
                <a:tc>
                  <a:txBody>
                    <a:bodyPr/>
                    <a:lstStyle/>
                    <a:p>
                      <a:r>
                        <a:rPr lang="en-US" dirty="0" smtClean="0"/>
                        <a:t>Pay-as</a:t>
                      </a:r>
                      <a:r>
                        <a:rPr lang="en-US" baseline="0" dirty="0" smtClean="0"/>
                        <a:t> –you-go model</a:t>
                      </a:r>
                      <a:endParaRPr lang="en-GB" dirty="0"/>
                    </a:p>
                  </a:txBody>
                  <a:tcPr/>
                </a:tc>
              </a:tr>
              <a:tr h="1343503">
                <a:tc>
                  <a:txBody>
                    <a:bodyPr/>
                    <a:lstStyle/>
                    <a:p>
                      <a:r>
                        <a:rPr lang="en-US" dirty="0" smtClean="0"/>
                        <a:t>Free tier available with some limits</a:t>
                      </a:r>
                      <a:endParaRPr lang="en-GB" dirty="0"/>
                    </a:p>
                  </a:txBody>
                  <a:tcPr/>
                </a:tc>
                <a:tc>
                  <a:txBody>
                    <a:bodyPr/>
                    <a:lstStyle/>
                    <a:p>
                      <a:r>
                        <a:rPr lang="en-US" dirty="0" smtClean="0"/>
                        <a:t>Free tier for</a:t>
                      </a:r>
                      <a:r>
                        <a:rPr lang="en-US" baseline="0" dirty="0" smtClean="0"/>
                        <a:t> certain services for 12 months</a:t>
                      </a:r>
                      <a:endParaRPr lang="en-GB" dirty="0"/>
                    </a:p>
                  </a:txBody>
                  <a:tcPr/>
                </a:tc>
                <a:tc>
                  <a:txBody>
                    <a:bodyPr/>
                    <a:lstStyle/>
                    <a:p>
                      <a:r>
                        <a:rPr lang="en-US" dirty="0" smtClean="0"/>
                        <a:t>Free tier</a:t>
                      </a:r>
                      <a:r>
                        <a:rPr lang="en-US" baseline="0" dirty="0" smtClean="0"/>
                        <a:t> available with limitation </a:t>
                      </a:r>
                      <a:endParaRPr lang="en-GB" dirty="0"/>
                    </a:p>
                  </a:txBody>
                  <a:tcPr/>
                </a:tc>
              </a:tr>
            </a:tbl>
          </a:graphicData>
        </a:graphic>
      </p:graphicFrame>
      <p:sp>
        <p:nvSpPr>
          <p:cNvPr id="4" name="Date Placeholder 3"/>
          <p:cNvSpPr>
            <a:spLocks noGrp="1"/>
          </p:cNvSpPr>
          <p:nvPr>
            <p:ph type="dt" sz="half" idx="10"/>
          </p:nvPr>
        </p:nvSpPr>
        <p:spPr/>
        <p:txBody>
          <a:bodyPr/>
          <a:lstStyle/>
          <a:p>
            <a:fld id="{602388C2-34A8-4AD5-A304-025EA4E50615}" type="datetime1">
              <a:rPr lang="en-US" smtClean="0"/>
              <a:t>9/17/2023</a:t>
            </a:fld>
            <a:endParaRPr lang="en-US"/>
          </a:p>
        </p:txBody>
      </p:sp>
      <p:sp>
        <p:nvSpPr>
          <p:cNvPr id="5" name="Footer Placeholder 4"/>
          <p:cNvSpPr>
            <a:spLocks noGrp="1"/>
          </p:cNvSpPr>
          <p:nvPr>
            <p:ph type="ftr" sz="quarter" idx="11"/>
          </p:nvPr>
        </p:nvSpPr>
        <p:spPr/>
        <p:txBody>
          <a:bodyPr/>
          <a:lstStyle/>
          <a:p>
            <a:r>
              <a:rPr lang="en-US" smtClean="0"/>
              <a:t>Cloud Presentation</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9</a:t>
            </a:fld>
            <a:endParaRPr lang="en-US"/>
          </a:p>
        </p:txBody>
      </p:sp>
    </p:spTree>
    <p:extLst>
      <p:ext uri="{BB962C8B-B14F-4D97-AF65-F5344CB8AC3E}">
        <p14:creationId xmlns:p14="http://schemas.microsoft.com/office/powerpoint/2010/main" val="56892770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umentTypes xmlns="d6bdd6d0-03ec-49c9-9ca3-ad6d5cb1bde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FFCCFD2A481E748B9B53FBA23101200" ma:contentTypeVersion="12" ma:contentTypeDescription="Create a new document." ma:contentTypeScope="" ma:versionID="da004c43674aa34808d9081282bd8c3a">
  <xsd:schema xmlns:xsd="http://www.w3.org/2001/XMLSchema" xmlns:xs="http://www.w3.org/2001/XMLSchema" xmlns:p="http://schemas.microsoft.com/office/2006/metadata/properties" xmlns:ns2="d6bdd6d0-03ec-49c9-9ca3-ad6d5cb1bde4" xmlns:ns3="42411b68-02d5-4f09-93d3-ef94c7806c0f" targetNamespace="http://schemas.microsoft.com/office/2006/metadata/properties" ma:root="true" ma:fieldsID="4aa3640977943a841afb29a7623be26b" ns2:_="" ns3:_="">
    <xsd:import namespace="d6bdd6d0-03ec-49c9-9ca3-ad6d5cb1bde4"/>
    <xsd:import namespace="42411b68-02d5-4f09-93d3-ef94c7806c0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DocumentTypes"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bdd6d0-03ec-49c9-9ca3-ad6d5cb1bd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Types" ma:index="12" nillable="true" ma:displayName="Document Types" ma:format="Dropdown" ma:internalName="DocumentTypes">
      <xsd:simpleType>
        <xsd:union memberTypes="dms:Text">
          <xsd:simpleType>
            <xsd:restriction base="dms:Choice">
              <xsd:enumeration value="Minutes"/>
              <xsd:enumeration value="Competencies"/>
              <xsd:enumeration value="Media"/>
            </xsd:restriction>
          </xsd:simpleType>
        </xsd:un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2411b68-02d5-4f09-93d3-ef94c7806c0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6585AFF-0D2D-4418-8250-CB8D3B460976}">
  <ds:schemaRefs>
    <ds:schemaRef ds:uri="42411b68-02d5-4f09-93d3-ef94c7806c0f"/>
    <ds:schemaRef ds:uri="http://purl.org/dc/terms/"/>
    <ds:schemaRef ds:uri="http://schemas.openxmlformats.org/package/2006/metadata/core-properties"/>
    <ds:schemaRef ds:uri="d6bdd6d0-03ec-49c9-9ca3-ad6d5cb1bde4"/>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1536CDCA-9D12-4E26-A515-E3A9B50B4C01}">
  <ds:schemaRefs>
    <ds:schemaRef ds:uri="http://schemas.microsoft.com/sharepoint/v3/contenttype/forms"/>
  </ds:schemaRefs>
</ds:datastoreItem>
</file>

<file path=customXml/itemProps3.xml><?xml version="1.0" encoding="utf-8"?>
<ds:datastoreItem xmlns:ds="http://schemas.openxmlformats.org/officeDocument/2006/customXml" ds:itemID="{5364A574-573D-45D6-A6F6-DBB9A7A1E104}">
  <ds:schemaRefs>
    <ds:schemaRef ds:uri="42411b68-02d5-4f09-93d3-ef94c7806c0f"/>
    <ds:schemaRef ds:uri="d6bdd6d0-03ec-49c9-9ca3-ad6d5cb1bde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Retrospect</Template>
  <TotalTime>301</TotalTime>
  <Words>1168</Words>
  <Application>Microsoft Office PowerPoint</Application>
  <PresentationFormat>Custom</PresentationFormat>
  <Paragraphs>189</Paragraphs>
  <Slides>14</Slides>
  <Notes>5</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Retrospect</vt:lpstr>
      <vt:lpstr>Cloud Presentation</vt:lpstr>
      <vt:lpstr>Don &amp; Associates Company Profile</vt:lpstr>
      <vt:lpstr>Company Struggles</vt:lpstr>
      <vt:lpstr>Current Infrastructure</vt:lpstr>
      <vt:lpstr>Cons of Current Infrastructure</vt:lpstr>
      <vt:lpstr>Top Three Cloud Services Providers</vt:lpstr>
      <vt:lpstr>Service Models</vt:lpstr>
      <vt:lpstr>Services/Tools/Solutions</vt:lpstr>
      <vt:lpstr>Pricing </vt:lpstr>
      <vt:lpstr>Accessibility &amp; Technical Support </vt:lpstr>
      <vt:lpstr>Pros and Cons </vt:lpstr>
      <vt:lpstr>Recommended Cloud Service Provider</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Sheryl Hirsch</dc:creator>
  <cp:lastModifiedBy>Windows User</cp:lastModifiedBy>
  <cp:revision>26</cp:revision>
  <dcterms:created xsi:type="dcterms:W3CDTF">2020-06-03T14:01:23Z</dcterms:created>
  <dcterms:modified xsi:type="dcterms:W3CDTF">2023-09-17T13:11:07Z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0x010100BFFCCFD2A481E748B9B53FBA23101200</vt:lpwstr>
  </property>
</Properties>
</file>