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C5E3E-AED5-400E-843E-0C5BC3290330}" v="58" dt="2018-11-09T07:18:2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zheng Long" userId="954013d2d8b68fc9" providerId="LiveId" clId="{A1CC5E3E-AED5-400E-843E-0C5BC3290330}"/>
    <pc:docChg chg="undo custSel addSld modSld">
      <pc:chgData name="Zezheng Long" userId="954013d2d8b68fc9" providerId="LiveId" clId="{A1CC5E3E-AED5-400E-843E-0C5BC3290330}" dt="2018-11-09T07:29:35.297" v="1727" actId="20577"/>
      <pc:docMkLst>
        <pc:docMk/>
      </pc:docMkLst>
      <pc:sldChg chg="addSp modSp add">
        <pc:chgData name="Zezheng Long" userId="954013d2d8b68fc9" providerId="LiveId" clId="{A1CC5E3E-AED5-400E-843E-0C5BC3290330}" dt="2018-11-09T07:19:35.847" v="1724" actId="20577"/>
        <pc:sldMkLst>
          <pc:docMk/>
          <pc:sldMk cId="3004853798" sldId="256"/>
        </pc:sldMkLst>
        <pc:spChg chg="mod">
          <ac:chgData name="Zezheng Long" userId="954013d2d8b68fc9" providerId="LiveId" clId="{A1CC5E3E-AED5-400E-843E-0C5BC3290330}" dt="2018-11-09T06:25:12.668" v="165" actId="113"/>
          <ac:spMkLst>
            <pc:docMk/>
            <pc:sldMk cId="3004853798" sldId="256"/>
            <ac:spMk id="2" creationId="{153B5BA8-E6BB-4B4E-9439-991574901F3B}"/>
          </ac:spMkLst>
        </pc:spChg>
        <pc:spChg chg="mod">
          <ac:chgData name="Zezheng Long" userId="954013d2d8b68fc9" providerId="LiveId" clId="{A1CC5E3E-AED5-400E-843E-0C5BC3290330}" dt="2018-11-09T06:19:10.176" v="116" actId="20577"/>
          <ac:spMkLst>
            <pc:docMk/>
            <pc:sldMk cId="3004853798" sldId="256"/>
            <ac:spMk id="3" creationId="{F0306935-3B3B-4073-BEEC-36CFF029B584}"/>
          </ac:spMkLst>
        </pc:spChg>
        <pc:spChg chg="add mod">
          <ac:chgData name="Zezheng Long" userId="954013d2d8b68fc9" providerId="LiveId" clId="{A1CC5E3E-AED5-400E-843E-0C5BC3290330}" dt="2018-11-09T07:19:35.847" v="1724" actId="20577"/>
          <ac:spMkLst>
            <pc:docMk/>
            <pc:sldMk cId="3004853798" sldId="256"/>
            <ac:spMk id="4" creationId="{8D42FE98-65FF-47D2-9D61-F17DE8657D65}"/>
          </ac:spMkLst>
        </pc:spChg>
      </pc:sldChg>
      <pc:sldChg chg="addSp delSp modSp add">
        <pc:chgData name="Zezheng Long" userId="954013d2d8b68fc9" providerId="LiveId" clId="{A1CC5E3E-AED5-400E-843E-0C5BC3290330}" dt="2018-11-09T06:29:23.263" v="340" actId="113"/>
        <pc:sldMkLst>
          <pc:docMk/>
          <pc:sldMk cId="1152724229" sldId="257"/>
        </pc:sldMkLst>
        <pc:spChg chg="mod">
          <ac:chgData name="Zezheng Long" userId="954013d2d8b68fc9" providerId="LiveId" clId="{A1CC5E3E-AED5-400E-843E-0C5BC3290330}" dt="2018-11-09T06:29:23.263" v="340" actId="113"/>
          <ac:spMkLst>
            <pc:docMk/>
            <pc:sldMk cId="1152724229" sldId="257"/>
            <ac:spMk id="2" creationId="{B3957237-D572-482F-97C0-2D09D1D4F8B7}"/>
          </ac:spMkLst>
        </pc:spChg>
        <pc:spChg chg="mod">
          <ac:chgData name="Zezheng Long" userId="954013d2d8b68fc9" providerId="LiveId" clId="{A1CC5E3E-AED5-400E-843E-0C5BC3290330}" dt="2018-11-09T06:24:55.754" v="164" actId="14100"/>
          <ac:spMkLst>
            <pc:docMk/>
            <pc:sldMk cId="1152724229" sldId="257"/>
            <ac:spMk id="3" creationId="{D4905C17-B27C-481D-BC11-39B34FE22552}"/>
          </ac:spMkLst>
        </pc:spChg>
        <pc:spChg chg="add mod">
          <ac:chgData name="Zezheng Long" userId="954013d2d8b68fc9" providerId="LiveId" clId="{A1CC5E3E-AED5-400E-843E-0C5BC3290330}" dt="2018-11-09T06:29:03.209" v="337" actId="20577"/>
          <ac:spMkLst>
            <pc:docMk/>
            <pc:sldMk cId="1152724229" sldId="257"/>
            <ac:spMk id="4" creationId="{F9848FFE-3273-4A67-8515-22374C0C4FD1}"/>
          </ac:spMkLst>
        </pc:spChg>
        <pc:spChg chg="add del">
          <ac:chgData name="Zezheng Long" userId="954013d2d8b68fc9" providerId="LiveId" clId="{A1CC5E3E-AED5-400E-843E-0C5BC3290330}" dt="2018-11-09T06:26:27.841" v="228"/>
          <ac:spMkLst>
            <pc:docMk/>
            <pc:sldMk cId="1152724229" sldId="257"/>
            <ac:spMk id="5" creationId="{7BD22F38-D094-4555-9E32-AB9790DDA77A}"/>
          </ac:spMkLst>
        </pc:spChg>
        <pc:spChg chg="del">
          <ac:chgData name="Zezheng Long" userId="954013d2d8b68fc9" providerId="LiveId" clId="{A1CC5E3E-AED5-400E-843E-0C5BC3290330}" dt="2018-11-09T06:29:14.157" v="338"/>
          <ac:spMkLst>
            <pc:docMk/>
            <pc:sldMk cId="1152724229" sldId="257"/>
            <ac:spMk id="6" creationId="{AF516D8E-31F2-4896-9DC3-327AF7814F52}"/>
          </ac:spMkLst>
        </pc:spChg>
      </pc:sldChg>
      <pc:sldChg chg="modSp add">
        <pc:chgData name="Zezheng Long" userId="954013d2d8b68fc9" providerId="LiveId" clId="{A1CC5E3E-AED5-400E-843E-0C5BC3290330}" dt="2018-11-09T07:29:32.972" v="1726" actId="20577"/>
        <pc:sldMkLst>
          <pc:docMk/>
          <pc:sldMk cId="2457089713" sldId="258"/>
        </pc:sldMkLst>
        <pc:spChg chg="mod">
          <ac:chgData name="Zezheng Long" userId="954013d2d8b68fc9" providerId="LiveId" clId="{A1CC5E3E-AED5-400E-843E-0C5BC3290330}" dt="2018-11-09T06:29:31.247" v="341"/>
          <ac:spMkLst>
            <pc:docMk/>
            <pc:sldMk cId="2457089713" sldId="258"/>
            <ac:spMk id="2" creationId="{D28D991D-9E53-424E-BC77-8C8EE85A3D0D}"/>
          </ac:spMkLst>
        </pc:spChg>
        <pc:spChg chg="mod">
          <ac:chgData name="Zezheng Long" userId="954013d2d8b68fc9" providerId="LiveId" clId="{A1CC5E3E-AED5-400E-843E-0C5BC3290330}" dt="2018-11-09T07:29:32.972" v="1726" actId="20577"/>
          <ac:spMkLst>
            <pc:docMk/>
            <pc:sldMk cId="2457089713" sldId="258"/>
            <ac:spMk id="3" creationId="{5F4F19D3-006B-430B-9821-FDF0672FFDB1}"/>
          </ac:spMkLst>
        </pc:spChg>
      </pc:sldChg>
      <pc:sldChg chg="addSp delSp modSp add">
        <pc:chgData name="Zezheng Long" userId="954013d2d8b68fc9" providerId="LiveId" clId="{A1CC5E3E-AED5-400E-843E-0C5BC3290330}" dt="2018-11-09T07:29:35.297" v="1727" actId="20577"/>
        <pc:sldMkLst>
          <pc:docMk/>
          <pc:sldMk cId="2342602538" sldId="259"/>
        </pc:sldMkLst>
        <pc:spChg chg="mod">
          <ac:chgData name="Zezheng Long" userId="954013d2d8b68fc9" providerId="LiveId" clId="{A1CC5E3E-AED5-400E-843E-0C5BC3290330}" dt="2018-11-09T06:33:48.600" v="468"/>
          <ac:spMkLst>
            <pc:docMk/>
            <pc:sldMk cId="2342602538" sldId="259"/>
            <ac:spMk id="2" creationId="{37F2482F-230C-468B-A54A-ABF9E4E56470}"/>
          </ac:spMkLst>
        </pc:spChg>
        <pc:spChg chg="mod">
          <ac:chgData name="Zezheng Long" userId="954013d2d8b68fc9" providerId="LiveId" clId="{A1CC5E3E-AED5-400E-843E-0C5BC3290330}" dt="2018-11-09T07:29:35.297" v="1727" actId="20577"/>
          <ac:spMkLst>
            <pc:docMk/>
            <pc:sldMk cId="2342602538" sldId="259"/>
            <ac:spMk id="3" creationId="{A54923B2-2533-41E1-89C8-EFE6DDC04342}"/>
          </ac:spMkLst>
        </pc:spChg>
        <pc:spChg chg="add del">
          <ac:chgData name="Zezheng Long" userId="954013d2d8b68fc9" providerId="LiveId" clId="{A1CC5E3E-AED5-400E-843E-0C5BC3290330}" dt="2018-11-09T06:37:35.705" v="510"/>
          <ac:spMkLst>
            <pc:docMk/>
            <pc:sldMk cId="2342602538" sldId="259"/>
            <ac:spMk id="4" creationId="{CD8A5D88-22AB-4787-BE2C-016DC0AC0C24}"/>
          </ac:spMkLst>
        </pc:spChg>
      </pc:sldChg>
      <pc:sldChg chg="addSp delSp modSp add">
        <pc:chgData name="Zezheng Long" userId="954013d2d8b68fc9" providerId="LiveId" clId="{A1CC5E3E-AED5-400E-843E-0C5BC3290330}" dt="2018-11-09T06:41:27.805" v="577" actId="20577"/>
        <pc:sldMkLst>
          <pc:docMk/>
          <pc:sldMk cId="3358833305" sldId="260"/>
        </pc:sldMkLst>
        <pc:spChg chg="mod">
          <ac:chgData name="Zezheng Long" userId="954013d2d8b68fc9" providerId="LiveId" clId="{A1CC5E3E-AED5-400E-843E-0C5BC3290330}" dt="2018-11-09T06:40:40.833" v="558"/>
          <ac:spMkLst>
            <pc:docMk/>
            <pc:sldMk cId="3358833305" sldId="260"/>
            <ac:spMk id="2" creationId="{28F54F26-D0ED-45A5-8BD5-F83788645EF3}"/>
          </ac:spMkLst>
        </pc:spChg>
        <pc:spChg chg="mod">
          <ac:chgData name="Zezheng Long" userId="954013d2d8b68fc9" providerId="LiveId" clId="{A1CC5E3E-AED5-400E-843E-0C5BC3290330}" dt="2018-11-09T06:41:27.805" v="577" actId="20577"/>
          <ac:spMkLst>
            <pc:docMk/>
            <pc:sldMk cId="3358833305" sldId="260"/>
            <ac:spMk id="3" creationId="{54E4276E-E052-49CB-817C-125EC7BE8755}"/>
          </ac:spMkLst>
        </pc:spChg>
        <pc:spChg chg="add del">
          <ac:chgData name="Zezheng Long" userId="954013d2d8b68fc9" providerId="LiveId" clId="{A1CC5E3E-AED5-400E-843E-0C5BC3290330}" dt="2018-11-09T06:41:25.411" v="575"/>
          <ac:spMkLst>
            <pc:docMk/>
            <pc:sldMk cId="3358833305" sldId="260"/>
            <ac:spMk id="4" creationId="{8D902B2E-E7E6-4326-B3DB-A9E4ECC16564}"/>
          </ac:spMkLst>
        </pc:spChg>
      </pc:sldChg>
      <pc:sldChg chg="addSp modSp add">
        <pc:chgData name="Zezheng Long" userId="954013d2d8b68fc9" providerId="LiveId" clId="{A1CC5E3E-AED5-400E-843E-0C5BC3290330}" dt="2018-11-09T07:12:21.696" v="1410" actId="1076"/>
        <pc:sldMkLst>
          <pc:docMk/>
          <pc:sldMk cId="2785415320" sldId="261"/>
        </pc:sldMkLst>
        <pc:spChg chg="mod">
          <ac:chgData name="Zezheng Long" userId="954013d2d8b68fc9" providerId="LiveId" clId="{A1CC5E3E-AED5-400E-843E-0C5BC3290330}" dt="2018-11-09T06:42:04.713" v="581" actId="113"/>
          <ac:spMkLst>
            <pc:docMk/>
            <pc:sldMk cId="2785415320" sldId="261"/>
            <ac:spMk id="2" creationId="{E5FEC167-1D4F-460E-A548-E7C1BD15E583}"/>
          </ac:spMkLst>
        </pc:spChg>
        <pc:spChg chg="mod">
          <ac:chgData name="Zezheng Long" userId="954013d2d8b68fc9" providerId="LiveId" clId="{A1CC5E3E-AED5-400E-843E-0C5BC3290330}" dt="2018-11-09T07:12:13.848" v="1408" actId="20577"/>
          <ac:spMkLst>
            <pc:docMk/>
            <pc:sldMk cId="2785415320" sldId="261"/>
            <ac:spMk id="3" creationId="{E103F17E-4B75-4B24-815B-0EF32D462C28}"/>
          </ac:spMkLst>
        </pc:spChg>
        <pc:picChg chg="add mod">
          <ac:chgData name="Zezheng Long" userId="954013d2d8b68fc9" providerId="LiveId" clId="{A1CC5E3E-AED5-400E-843E-0C5BC3290330}" dt="2018-11-09T06:59:55.617" v="892" actId="1076"/>
          <ac:picMkLst>
            <pc:docMk/>
            <pc:sldMk cId="2785415320" sldId="261"/>
            <ac:picMk id="5" creationId="{90C73428-6579-4729-ABDB-C4F6910B556C}"/>
          </ac:picMkLst>
        </pc:picChg>
        <pc:picChg chg="add mod">
          <ac:chgData name="Zezheng Long" userId="954013d2d8b68fc9" providerId="LiveId" clId="{A1CC5E3E-AED5-400E-843E-0C5BC3290330}" dt="2018-11-09T07:12:21.696" v="1410" actId="1076"/>
          <ac:picMkLst>
            <pc:docMk/>
            <pc:sldMk cId="2785415320" sldId="261"/>
            <ac:picMk id="7" creationId="{D3750F55-7CCE-4DF8-B6F5-F8B89C470527}"/>
          </ac:picMkLst>
        </pc:picChg>
        <pc:picChg chg="add mod">
          <ac:chgData name="Zezheng Long" userId="954013d2d8b68fc9" providerId="LiveId" clId="{A1CC5E3E-AED5-400E-843E-0C5BC3290330}" dt="2018-11-09T07:12:19.226" v="1409" actId="1076"/>
          <ac:picMkLst>
            <pc:docMk/>
            <pc:sldMk cId="2785415320" sldId="261"/>
            <ac:picMk id="9" creationId="{D015C142-E56E-4368-82FA-5D058A2938DE}"/>
          </ac:picMkLst>
        </pc:picChg>
        <pc:picChg chg="add mod">
          <ac:chgData name="Zezheng Long" userId="954013d2d8b68fc9" providerId="LiveId" clId="{A1CC5E3E-AED5-400E-843E-0C5BC3290330}" dt="2018-11-09T06:48:25.671" v="673" actId="1076"/>
          <ac:picMkLst>
            <pc:docMk/>
            <pc:sldMk cId="2785415320" sldId="261"/>
            <ac:picMk id="11" creationId="{9F33C40B-2A5B-4FAD-ACEF-1A217BCD3F5F}"/>
          </ac:picMkLst>
        </pc:picChg>
      </pc:sldChg>
      <pc:sldChg chg="addSp modSp add">
        <pc:chgData name="Zezheng Long" userId="954013d2d8b68fc9" providerId="LiveId" clId="{A1CC5E3E-AED5-400E-843E-0C5BC3290330}" dt="2018-11-09T07:12:34.075" v="1425" actId="20577"/>
        <pc:sldMkLst>
          <pc:docMk/>
          <pc:sldMk cId="1693664710" sldId="262"/>
        </pc:sldMkLst>
        <pc:spChg chg="mod">
          <ac:chgData name="Zezheng Long" userId="954013d2d8b68fc9" providerId="LiveId" clId="{A1CC5E3E-AED5-400E-843E-0C5BC3290330}" dt="2018-11-09T06:49:12.740" v="689"/>
          <ac:spMkLst>
            <pc:docMk/>
            <pc:sldMk cId="1693664710" sldId="262"/>
            <ac:spMk id="2" creationId="{C91049B7-BDF3-403D-A2EC-274D54388CB9}"/>
          </ac:spMkLst>
        </pc:spChg>
        <pc:spChg chg="mod">
          <ac:chgData name="Zezheng Long" userId="954013d2d8b68fc9" providerId="LiveId" clId="{A1CC5E3E-AED5-400E-843E-0C5BC3290330}" dt="2018-11-09T07:12:34.075" v="1425" actId="20577"/>
          <ac:spMkLst>
            <pc:docMk/>
            <pc:sldMk cId="1693664710" sldId="262"/>
            <ac:spMk id="3" creationId="{FEF4B807-CB18-48F3-87C1-92A4836B1474}"/>
          </ac:spMkLst>
        </pc:spChg>
        <pc:picChg chg="add mod">
          <ac:chgData name="Zezheng Long" userId="954013d2d8b68fc9" providerId="LiveId" clId="{A1CC5E3E-AED5-400E-843E-0C5BC3290330}" dt="2018-11-09T06:51:03.375" v="709" actId="1076"/>
          <ac:picMkLst>
            <pc:docMk/>
            <pc:sldMk cId="1693664710" sldId="262"/>
            <ac:picMk id="5" creationId="{63765B50-FA24-4493-BBD8-47AFF9D40E3F}"/>
          </ac:picMkLst>
        </pc:picChg>
        <pc:picChg chg="add mod">
          <ac:chgData name="Zezheng Long" userId="954013d2d8b68fc9" providerId="LiveId" clId="{A1CC5E3E-AED5-400E-843E-0C5BC3290330}" dt="2018-11-09T06:51:01.337" v="708" actId="1076"/>
          <ac:picMkLst>
            <pc:docMk/>
            <pc:sldMk cId="1693664710" sldId="262"/>
            <ac:picMk id="7" creationId="{4240FCD9-E7DE-4946-B6E8-1BF8B770396F}"/>
          </ac:picMkLst>
        </pc:picChg>
      </pc:sldChg>
      <pc:sldChg chg="modSp add">
        <pc:chgData name="Zezheng Long" userId="954013d2d8b68fc9" providerId="LiveId" clId="{A1CC5E3E-AED5-400E-843E-0C5BC3290330}" dt="2018-11-09T07:22:14.537" v="1725" actId="6549"/>
        <pc:sldMkLst>
          <pc:docMk/>
          <pc:sldMk cId="3203123481" sldId="263"/>
        </pc:sldMkLst>
        <pc:spChg chg="mod">
          <ac:chgData name="Zezheng Long" userId="954013d2d8b68fc9" providerId="LiveId" clId="{A1CC5E3E-AED5-400E-843E-0C5BC3290330}" dt="2018-11-09T07:02:12.424" v="970"/>
          <ac:spMkLst>
            <pc:docMk/>
            <pc:sldMk cId="3203123481" sldId="263"/>
            <ac:spMk id="2" creationId="{A866FEC0-F22D-47AB-A1D9-0D39D99BEA18}"/>
          </ac:spMkLst>
        </pc:spChg>
        <pc:spChg chg="mod">
          <ac:chgData name="Zezheng Long" userId="954013d2d8b68fc9" providerId="LiveId" clId="{A1CC5E3E-AED5-400E-843E-0C5BC3290330}" dt="2018-11-09T07:22:14.537" v="1725" actId="6549"/>
          <ac:spMkLst>
            <pc:docMk/>
            <pc:sldMk cId="3203123481" sldId="263"/>
            <ac:spMk id="3" creationId="{29589552-A3B6-4C5E-818C-85A7A9B81DED}"/>
          </ac:spMkLst>
        </pc:spChg>
      </pc:sldChg>
      <pc:sldChg chg="modSp add">
        <pc:chgData name="Zezheng Long" userId="954013d2d8b68fc9" providerId="LiveId" clId="{A1CC5E3E-AED5-400E-843E-0C5BC3290330}" dt="2018-11-09T07:17:27.701" v="1630" actId="20577"/>
        <pc:sldMkLst>
          <pc:docMk/>
          <pc:sldMk cId="4092092263" sldId="264"/>
        </pc:sldMkLst>
        <pc:spChg chg="mod">
          <ac:chgData name="Zezheng Long" userId="954013d2d8b68fc9" providerId="LiveId" clId="{A1CC5E3E-AED5-400E-843E-0C5BC3290330}" dt="2018-11-09T07:13:01.230" v="1427"/>
          <ac:spMkLst>
            <pc:docMk/>
            <pc:sldMk cId="4092092263" sldId="264"/>
            <ac:spMk id="2" creationId="{278595C4-BE8D-480A-A591-38046F6544C9}"/>
          </ac:spMkLst>
        </pc:spChg>
        <pc:spChg chg="mod">
          <ac:chgData name="Zezheng Long" userId="954013d2d8b68fc9" providerId="LiveId" clId="{A1CC5E3E-AED5-400E-843E-0C5BC3290330}" dt="2018-11-09T07:17:27.701" v="1630" actId="20577"/>
          <ac:spMkLst>
            <pc:docMk/>
            <pc:sldMk cId="4092092263" sldId="264"/>
            <ac:spMk id="3" creationId="{D732DE8A-326D-471F-A937-47D2977C49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4379-FD8B-45E5-B033-03DA6E5D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1DD9-BAD1-4E13-B805-2D890F9A7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5CB3-C052-4081-822F-7D97F75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26FB-F066-49B4-A7DE-3BF82497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B36B-15D5-4B19-A674-5CED1E9D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3A58-BC3F-472A-8E1E-9733CD49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785B-E9E7-45AF-BCE3-8CDD98FF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1F1B-EA25-43C2-94C2-EB69A5CC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6AB8C-334C-45EA-BA04-100B5F89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CCCC-66C5-4C8B-83F0-CBD2166E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DA874-04D6-4904-AD06-D22785572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D330-8BB2-43C0-902C-0A9B9858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8EED2-41A8-4CD8-888D-1F72E33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5997-3F9C-4313-8AA3-15555D17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0265-BDFD-4EEA-9B12-28AED610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0AC0-CF24-44C2-A8F3-69D3F90B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DBE6-6AEE-4420-95D9-83BE804A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1731-C430-4DE1-815A-2BC1A823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9D7D-71C7-4ECA-9EDC-E83A154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063E-13D8-4805-BA46-8DBE378D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538-3561-4640-B5BB-5C3CB83F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AFEF2-FBB9-40C6-87B7-2A683A5F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4DD9-79BB-4747-BDAB-EC8975A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12FD-9616-46D9-B1C9-7B60037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3AEA-3C77-444E-A46A-248B4C31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5E23-D8EA-4322-9AA9-3C4886F0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60CE-D8F8-4841-AE00-3E34D1ED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4BBFA-B339-4018-9CF2-11DEBB0D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9B20-DF25-44FB-BE9E-CD01EBC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CF6B9-F44D-4164-982C-A9E2DFA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5267-8437-4E28-AD40-48D2931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36D9-B15E-4575-BD83-ABF07827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600D-0C79-46A2-BE37-53411C8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B834-1D41-4124-A397-3F36E8C9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C75C1-88C6-4788-A17B-60A68BF5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42BAA-4437-48C5-8FAE-E1CE97F67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CFE81-336C-4613-AB5C-964F834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249B1-B8C6-45D6-A031-D1F16A9A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4D21-DB31-467E-ACA1-98EDC69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2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F3B-2190-4C12-94E1-82C0057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E1EE-D960-4242-BAEC-456C6F99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8B4DF-A71A-4A07-A560-6B954A8B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5841-195F-4B81-8FFA-5EA2ED58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0996-EAC3-41BA-99AA-4FFD0AF5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D4C83-B1CC-4AA0-A834-00A97C4F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25E45-A867-4595-AA63-AB29DE5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9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4AA5-C156-44F4-9BF8-979D7BD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6260-0688-46D7-8C10-F661859D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CB755-4E84-42DE-B2D5-12B33D46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4C7D-C126-4E4C-BD30-17F81EC8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04504-882D-4E63-9110-582639C5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4924-8649-41F3-AE45-F0FA943A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2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8AB8-393C-45A5-A55B-9070CEB5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E4DA9-6AD1-4697-8963-C9C0B66C9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15DA-2AB5-42D6-A7F2-EE4F64BB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24477-BD88-4CE5-A1FA-56DC6478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49F6-45CB-45EB-B96B-58CC187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B41B-A518-47E5-8703-3922BB4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C9551-470F-4246-87D4-7004E5B2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764B1-AC0E-41B6-A1BB-7C60B5C7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4848-AB76-42BB-8009-38ED0AA43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8DE4-06FE-4888-ABA2-4408B4ABE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F8DF-DC0F-4D4E-B5BF-1537FE0F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5EAD-7137-4331-9F72-83EF23B4A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911C-E1C8-4628-9F07-BBF256C5D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tensorflow/mac/cpu/tensorflow-1.11.0-py3-none-any.wh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ferriere/cocoapi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erport/Mask_RCNN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BA8-E6BB-4B4E-9439-991574901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Mask-RCNN Implementation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6935-3B3B-4073-BEEC-36CFF029B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Part 1. Mask-RCNN Environment Setup</a:t>
            </a:r>
          </a:p>
          <a:p>
            <a:r>
              <a:rPr lang="en-US" altLang="zh-CN" dirty="0"/>
              <a:t>Part 2. Train our own dataset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2FE98-65FF-47D2-9D61-F17DE8657D65}"/>
              </a:ext>
            </a:extLst>
          </p:cNvPr>
          <p:cNvSpPr txBox="1"/>
          <p:nvPr/>
        </p:nvSpPr>
        <p:spPr>
          <a:xfrm>
            <a:off x="9163629" y="5349875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Zezheng Long</a:t>
            </a:r>
          </a:p>
          <a:p>
            <a:r>
              <a:rPr lang="en-US" altLang="zh-CN" dirty="0"/>
              <a:t>Research Assistant</a:t>
            </a:r>
          </a:p>
          <a:p>
            <a:r>
              <a:rPr lang="en-US" altLang="zh-CN" dirty="0"/>
              <a:t>University of St. Thomas</a:t>
            </a:r>
          </a:p>
          <a:p>
            <a:endParaRPr lang="en-US" altLang="zh-CN" dirty="0"/>
          </a:p>
          <a:p>
            <a:r>
              <a:rPr lang="en-US" altLang="zh-CN" dirty="0"/>
              <a:t>Advisor: </a:t>
            </a:r>
            <a:r>
              <a:rPr lang="en-US" altLang="zh-CN" dirty="0" err="1"/>
              <a:t>Chih</a:t>
            </a:r>
            <a:r>
              <a:rPr lang="en-US" altLang="zh-CN" dirty="0"/>
              <a:t> Lai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85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7237-D572-482F-97C0-2D09D1D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1. Mask-RCNN Environment Setup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5C17-B27C-481D-BC11-39B34FE2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6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Install packages</a:t>
            </a:r>
          </a:p>
          <a:p>
            <a:pPr lvl="1"/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scipy</a:t>
            </a:r>
            <a:endParaRPr lang="en-US" altLang="zh-CN" dirty="0"/>
          </a:p>
          <a:p>
            <a:pPr lvl="1"/>
            <a:r>
              <a:rPr lang="en-US" altLang="zh-CN" dirty="0" err="1"/>
              <a:t>Cython</a:t>
            </a:r>
            <a:endParaRPr lang="en-US" altLang="zh-CN" dirty="0"/>
          </a:p>
          <a:p>
            <a:pPr lvl="1"/>
            <a:r>
              <a:rPr lang="en-US" altLang="zh-CN" dirty="0"/>
              <a:t>h5py</a:t>
            </a:r>
          </a:p>
          <a:p>
            <a:pPr lvl="1"/>
            <a:r>
              <a:rPr lang="en-US" altLang="zh-CN" dirty="0"/>
              <a:t>Pillow</a:t>
            </a:r>
          </a:p>
          <a:p>
            <a:pPr lvl="1"/>
            <a:r>
              <a:rPr lang="en-US" altLang="zh-CN" dirty="0" err="1"/>
              <a:t>scikit</a:t>
            </a:r>
            <a:r>
              <a:rPr lang="en-US" altLang="zh-CN" dirty="0"/>
              <a:t>-image</a:t>
            </a:r>
          </a:p>
          <a:p>
            <a:pPr lvl="1"/>
            <a:r>
              <a:rPr lang="en-US" altLang="zh-CN" dirty="0" err="1"/>
              <a:t>tensorflow-gpu</a:t>
            </a:r>
            <a:endParaRPr lang="en-US" altLang="zh-CN" dirty="0"/>
          </a:p>
          <a:p>
            <a:pPr lvl="1"/>
            <a:r>
              <a:rPr lang="en-US" altLang="zh-CN" dirty="0" err="1"/>
              <a:t>keras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endParaRPr lang="en-US" altLang="zh-CN" dirty="0"/>
          </a:p>
          <a:p>
            <a:pPr lvl="1"/>
            <a:r>
              <a:rPr lang="en-US" altLang="zh-CN" dirty="0" err="1"/>
              <a:t>labelme</a:t>
            </a:r>
            <a:endParaRPr lang="en-US" altLang="zh-CN" dirty="0"/>
          </a:p>
          <a:p>
            <a:pPr lvl="1"/>
            <a:r>
              <a:rPr lang="en-US" altLang="zh-CN" dirty="0" err="1"/>
              <a:t>imgaug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48FFE-3273-4A67-8515-22374C0C4FD1}"/>
              </a:ext>
            </a:extLst>
          </p:cNvPr>
          <p:cNvSpPr txBox="1"/>
          <p:nvPr/>
        </p:nvSpPr>
        <p:spPr>
          <a:xfrm>
            <a:off x="6355406" y="1825625"/>
            <a:ext cx="57423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 can easily install all packages by commend:</a:t>
            </a:r>
          </a:p>
          <a:p>
            <a:endParaRPr lang="en-US" altLang="zh-CN" dirty="0"/>
          </a:p>
          <a:p>
            <a:r>
              <a:rPr lang="en-US" altLang="zh-CN" i="1" dirty="0"/>
              <a:t>pip install –r requirements.txt</a:t>
            </a:r>
          </a:p>
          <a:p>
            <a:endParaRPr lang="en-US" altLang="zh-CN" i="1" dirty="0"/>
          </a:p>
          <a:p>
            <a:endParaRPr lang="en-US" altLang="zh-CN" dirty="0"/>
          </a:p>
          <a:p>
            <a:r>
              <a:rPr lang="en-US" altLang="zh-CN" b="1" dirty="0"/>
              <a:t>If </a:t>
            </a:r>
            <a:r>
              <a:rPr lang="en-US" altLang="zh-CN" b="1" dirty="0" err="1"/>
              <a:t>tensorflow</a:t>
            </a:r>
            <a:r>
              <a:rPr lang="en-US" altLang="zh-CN" b="1" dirty="0"/>
              <a:t> installation fails:</a:t>
            </a:r>
          </a:p>
          <a:p>
            <a:endParaRPr lang="en-US" altLang="zh-CN" b="1" dirty="0"/>
          </a:p>
          <a:p>
            <a:r>
              <a:rPr lang="en-US" altLang="zh-CN" i="1" dirty="0"/>
              <a:t>python -m pip install --upgrade </a:t>
            </a:r>
            <a:r>
              <a:rPr lang="en-US" altLang="zh-CN" i="1" dirty="0">
                <a:hlinkClick r:id="rId2"/>
              </a:rPr>
              <a:t>https://storage.googleapis.com/tensorflow/mac/cpu/tensorflow-1.11.0-py3-none-any.whl</a:t>
            </a:r>
            <a:r>
              <a:rPr lang="en-US" altLang="zh-CN" i="1" dirty="0"/>
              <a:t> update </a:t>
            </a:r>
            <a:r>
              <a:rPr lang="en-US" altLang="zh-CN" i="1" dirty="0" err="1"/>
              <a:t>tensorflow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5272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991D-9E53-424E-BC77-8C8EE85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1. Mask-RCNN Environment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19D3-006B-430B-9821-FDF0672F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Clone </a:t>
            </a:r>
            <a:r>
              <a:rPr lang="en-US" altLang="zh-CN" dirty="0" err="1"/>
              <a:t>matterport</a:t>
            </a:r>
            <a:r>
              <a:rPr lang="en-US" altLang="zh-CN" dirty="0"/>
              <a:t> Mask-RCNN repository</a:t>
            </a:r>
          </a:p>
          <a:p>
            <a:endParaRPr lang="en-US" altLang="zh-CN" dirty="0"/>
          </a:p>
          <a:p>
            <a:pPr lvl="1"/>
            <a:r>
              <a:rPr lang="en-US" altLang="zh-CN" i="1" dirty="0"/>
              <a:t>git clone https://github.com/matterport/Mask_RCNN.git</a:t>
            </a:r>
          </a:p>
          <a:p>
            <a:pPr lvl="1"/>
            <a:r>
              <a:rPr lang="en-US" altLang="zh-CN" i="1" dirty="0"/>
              <a:t>python setup.py install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708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482F-230C-468B-A54A-ABF9E4E5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1. Mask-RCNN Environment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3B2-2533-41E1-89C8-EFE6DDC0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Install </a:t>
            </a:r>
            <a:r>
              <a:rPr lang="en-US" altLang="zh-CN" dirty="0" err="1"/>
              <a:t>pycocotools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i="1" dirty="0"/>
              <a:t>git clone </a:t>
            </a:r>
            <a:r>
              <a:rPr lang="en-US" altLang="zh-CN" i="1" dirty="0">
                <a:hlinkClick r:id="rId2"/>
              </a:rPr>
              <a:t>https://github.com/philferriere/cocoapi.git</a:t>
            </a:r>
            <a:endParaRPr lang="en-US" altLang="zh-CN" i="1" dirty="0"/>
          </a:p>
          <a:p>
            <a:pPr lvl="1"/>
            <a:r>
              <a:rPr lang="en-US" altLang="zh-CN" i="1" dirty="0"/>
              <a:t>pip install </a:t>
            </a:r>
            <a:r>
              <a:rPr lang="en-US" altLang="zh-CN" i="1" dirty="0" err="1"/>
              <a:t>git+https</a:t>
            </a:r>
            <a:r>
              <a:rPr lang="en-US" altLang="zh-CN" i="1" dirty="0"/>
              <a:t>://github.com/</a:t>
            </a:r>
            <a:r>
              <a:rPr lang="en-US" altLang="zh-CN" i="1" dirty="0" err="1"/>
              <a:t>philferriere</a:t>
            </a:r>
            <a:r>
              <a:rPr lang="en-US" altLang="zh-CN" i="1" dirty="0"/>
              <a:t>/</a:t>
            </a:r>
            <a:r>
              <a:rPr lang="en-US" altLang="zh-CN" i="1" dirty="0" err="1"/>
              <a:t>cocoapi.git#subdirectory</a:t>
            </a:r>
            <a:r>
              <a:rPr lang="en-US" altLang="zh-CN" i="1" dirty="0"/>
              <a:t>=</a:t>
            </a:r>
            <a:r>
              <a:rPr lang="en-US" altLang="zh-CN" i="1" dirty="0" err="1"/>
              <a:t>PythonAPI</a:t>
            </a:r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r>
              <a:rPr lang="en-US" altLang="zh-CN" dirty="0"/>
              <a:t>If it shows error about requirement of Visual C++, install Microsoft Build Tools 2017</a:t>
            </a:r>
          </a:p>
          <a:p>
            <a:pPr lvl="2"/>
            <a:r>
              <a:rPr lang="en-US" altLang="zh-CN" i="1" dirty="0"/>
              <a:t>https://visualstudio.microsoft.com/downloads/#build-tools-for-visual-studio-2017</a:t>
            </a:r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0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4F26-D0ED-45A5-8BD5-F837886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1. Mask-RCNN Environment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276E-E052-49CB-817C-125EC7BE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Download pre-trained COCO weights (mask_rcnn_coco.h5) from the releases page</a:t>
            </a:r>
          </a:p>
          <a:p>
            <a:endParaRPr lang="en-US" altLang="zh-CN" dirty="0"/>
          </a:p>
          <a:p>
            <a:pPr lvl="1"/>
            <a:r>
              <a:rPr lang="en-US" altLang="zh-CN" i="1" dirty="0">
                <a:hlinkClick r:id="rId2"/>
              </a:rPr>
              <a:t>https://github.com/matterport/Mask_RCNN/releases</a:t>
            </a:r>
            <a:endParaRPr lang="en-US" altLang="zh-CN" i="1" dirty="0"/>
          </a:p>
          <a:p>
            <a:pPr lvl="1"/>
            <a:r>
              <a:rPr lang="en-US" altLang="zh-CN" i="1" dirty="0"/>
              <a:t>mask_rcnn_coco.h5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588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C167-1D4F-460E-A548-E7C1BD15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2. Train our own dataset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F17E-4B75-4B24-815B-0EF32D46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Pre-processing Approach 1</a:t>
            </a:r>
          </a:p>
          <a:p>
            <a:r>
              <a:rPr lang="en-US" altLang="zh-CN" dirty="0"/>
              <a:t>Manually label data</a:t>
            </a:r>
          </a:p>
          <a:p>
            <a:pPr lvl="1"/>
            <a:r>
              <a:rPr lang="en-US" altLang="zh-CN" i="1" dirty="0"/>
              <a:t>pip install </a:t>
            </a:r>
            <a:r>
              <a:rPr lang="en-US" altLang="zh-CN" i="1" dirty="0" err="1"/>
              <a:t>labelme</a:t>
            </a:r>
            <a:endParaRPr lang="en-US" altLang="zh-CN" i="1" dirty="0"/>
          </a:p>
          <a:p>
            <a:pPr lvl="1"/>
            <a:endParaRPr lang="zh-CN" alt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73428-6579-4729-ABDB-C4F6910B5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5290"/>
            <a:ext cx="3010166" cy="263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0F55-7CCE-4DF8-B6F5-F8B89C470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6" y="2337525"/>
            <a:ext cx="3020030" cy="1374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5C142-E56E-4368-82FA-5D058A29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194" y="1991198"/>
            <a:ext cx="3383318" cy="1902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3C40B-2A5B-4FAD-ACEF-1A217BCD3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42" y="4591598"/>
            <a:ext cx="553479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49B7-BDF3-403D-A2EC-274D5438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2. Train our own 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B807-CB18-48F3-87C1-92A4836B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080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Pre-processing Approach 2</a:t>
            </a:r>
          </a:p>
          <a:p>
            <a:r>
              <a:rPr lang="en-US" altLang="zh-CN" dirty="0"/>
              <a:t>Build fake json file to let </a:t>
            </a:r>
            <a:r>
              <a:rPr lang="en-US" altLang="zh-CN" dirty="0" err="1"/>
              <a:t>labelme</a:t>
            </a:r>
            <a:r>
              <a:rPr lang="en-US" altLang="zh-CN" dirty="0"/>
              <a:t> generate </a:t>
            </a:r>
          </a:p>
          <a:p>
            <a:pPr marL="0" indent="0">
              <a:buNone/>
            </a:pPr>
            <a:r>
              <a:rPr lang="en-US" altLang="zh-CN" dirty="0"/>
              <a:t>      files with existing polygon </a:t>
            </a:r>
            <a:r>
              <a:rPr lang="en-US" altLang="zh-CN" dirty="0" err="1"/>
              <a:t>coodinate</a:t>
            </a:r>
            <a:endParaRPr lang="en-US" altLang="zh-CN" dirty="0"/>
          </a:p>
          <a:p>
            <a:pPr lvl="1"/>
            <a:r>
              <a:rPr lang="en-US" altLang="zh-CN" dirty="0" err="1"/>
              <a:t>imageData</a:t>
            </a:r>
            <a:endParaRPr lang="en-US" altLang="zh-CN" dirty="0"/>
          </a:p>
          <a:p>
            <a:pPr lvl="1"/>
            <a:r>
              <a:rPr lang="en-US" altLang="zh-CN" dirty="0"/>
              <a:t>Label</a:t>
            </a:r>
          </a:p>
          <a:p>
            <a:pPr lvl="1"/>
            <a:r>
              <a:rPr lang="en-US" altLang="zh-CN" dirty="0"/>
              <a:t>Shapes</a:t>
            </a:r>
          </a:p>
          <a:p>
            <a:pPr lvl="1"/>
            <a:r>
              <a:rPr lang="en-US" altLang="zh-CN" dirty="0" err="1"/>
              <a:t>line_color</a:t>
            </a:r>
            <a:endParaRPr lang="en-US" altLang="zh-CN" dirty="0"/>
          </a:p>
          <a:p>
            <a:pPr lvl="1"/>
            <a:r>
              <a:rPr lang="en-US" altLang="zh-CN" dirty="0" err="1"/>
              <a:t>fill_color</a:t>
            </a:r>
            <a:endParaRPr lang="en-US" altLang="zh-CN" dirty="0"/>
          </a:p>
          <a:p>
            <a:pPr lvl="1"/>
            <a:r>
              <a:rPr lang="en-US" altLang="zh-CN" dirty="0" err="1"/>
              <a:t>lineColor</a:t>
            </a:r>
            <a:endParaRPr lang="en-US" altLang="zh-CN" dirty="0"/>
          </a:p>
          <a:p>
            <a:pPr lvl="1"/>
            <a:r>
              <a:rPr lang="en-US" altLang="zh-CN" dirty="0" err="1"/>
              <a:t>fillColor</a:t>
            </a:r>
            <a:endParaRPr lang="en-US" altLang="zh-CN" dirty="0"/>
          </a:p>
          <a:p>
            <a:pPr lvl="1"/>
            <a:r>
              <a:rPr lang="en-US" altLang="zh-CN" dirty="0"/>
              <a:t>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65B50-FA24-4493-BBD8-47AFF9D40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59" y="1098814"/>
            <a:ext cx="4002824" cy="2493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0FCD9-E7DE-4946-B6E8-1BF8B770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59" y="4001294"/>
            <a:ext cx="3559838" cy="26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FEC0-F22D-47AB-A1D9-0D39D99B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2. Train our own 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9552-A3B6-4C5E-818C-85A7A9B8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Approach 2 cont.</a:t>
            </a:r>
          </a:p>
          <a:p>
            <a:r>
              <a:rPr lang="en-US" altLang="zh-CN" dirty="0"/>
              <a:t>Run </a:t>
            </a:r>
            <a:r>
              <a:rPr lang="en-US" altLang="zh-CN" i="1" dirty="0" err="1"/>
              <a:t>labelme_json_to_dataset</a:t>
            </a:r>
            <a:r>
              <a:rPr lang="en-US" altLang="zh-CN" i="1" dirty="0"/>
              <a:t> &lt;</a:t>
            </a:r>
            <a:r>
              <a:rPr lang="en-US" altLang="zh-CN" i="1" dirty="0" err="1"/>
              <a:t>dir</a:t>
            </a:r>
            <a:r>
              <a:rPr lang="en-US" altLang="zh-CN" i="1" dirty="0"/>
              <a:t>&gt; </a:t>
            </a:r>
            <a:r>
              <a:rPr lang="en-US" altLang="zh-CN" dirty="0"/>
              <a:t> in </a:t>
            </a:r>
            <a:r>
              <a:rPr lang="en-US" altLang="zh-CN" dirty="0" err="1"/>
              <a:t>cmd</a:t>
            </a:r>
            <a:r>
              <a:rPr lang="en-US" altLang="zh-CN" dirty="0"/>
              <a:t> line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It will generate one folder of 5 files</a:t>
            </a:r>
          </a:p>
          <a:p>
            <a:pPr lvl="2"/>
            <a:r>
              <a:rPr lang="en-US" altLang="zh-CN" dirty="0"/>
              <a:t>Generally, we only need </a:t>
            </a:r>
            <a:r>
              <a:rPr lang="en-US" altLang="zh-CN" i="1" dirty="0" err="1"/>
              <a:t>info.yaml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label.png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To generate files for all fake json files</a:t>
            </a:r>
          </a:p>
          <a:p>
            <a:pPr lvl="2"/>
            <a:r>
              <a:rPr lang="en-US" altLang="zh-CN" dirty="0"/>
              <a:t>Edit </a:t>
            </a:r>
            <a:r>
              <a:rPr lang="en-US" altLang="zh-CN" i="1" dirty="0"/>
              <a:t>labelme/cli/json_to_dataset.py</a:t>
            </a:r>
          </a:p>
          <a:p>
            <a:pPr lvl="2"/>
            <a:r>
              <a:rPr lang="en-US" altLang="zh-CN" dirty="0"/>
              <a:t>Add a loop for all .json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12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95C4-BE8D-480A-A591-38046F65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2. Train our own 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DE8A-326D-471F-A937-47D2977C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Mask-RCNN with pre-processed data</a:t>
            </a:r>
          </a:p>
          <a:p>
            <a:pPr lvl="1"/>
            <a:r>
              <a:rPr lang="en-US" altLang="zh-CN" dirty="0"/>
              <a:t>In process</a:t>
            </a:r>
          </a:p>
          <a:p>
            <a:r>
              <a:rPr lang="en-US" altLang="zh-CN" dirty="0"/>
              <a:t>Optimizing the model</a:t>
            </a:r>
          </a:p>
          <a:p>
            <a:pPr lvl="1"/>
            <a:r>
              <a:rPr lang="en-US" altLang="zh-CN" dirty="0"/>
              <a:t>In process</a:t>
            </a:r>
          </a:p>
          <a:p>
            <a:r>
              <a:rPr lang="en-US" altLang="zh-CN" dirty="0"/>
              <a:t>FYI:</a:t>
            </a:r>
          </a:p>
          <a:p>
            <a:pPr lvl="1"/>
            <a:r>
              <a:rPr lang="en-US" altLang="zh-CN" dirty="0"/>
              <a:t>NUM_CLASSES = 1 + 2	One for Background 2 for classes</a:t>
            </a:r>
          </a:p>
          <a:p>
            <a:pPr lvl="1"/>
            <a:r>
              <a:rPr lang="fr-FR" altLang="zh-CN" dirty="0"/>
              <a:t>IMAGE_MIN_DIM = 800</a:t>
            </a:r>
            <a:r>
              <a:rPr lang="zh-CN" altLang="fr-FR" dirty="0"/>
              <a:t>，</a:t>
            </a:r>
            <a:r>
              <a:rPr lang="fr-FR" altLang="zh-CN" dirty="0"/>
              <a:t>IMAGE_MAX_DIM = 1280	Image size</a:t>
            </a:r>
          </a:p>
          <a:p>
            <a:pPr lvl="1"/>
            <a:r>
              <a:rPr lang="en-US" altLang="zh-CN" dirty="0"/>
              <a:t>RPN_ANCHOR_SCALES = (8 * 6, 16 * 6, 32 * 6, 64 * 6, 128 * 6)	depends on the images size</a:t>
            </a:r>
          </a:p>
        </p:txBody>
      </p:sp>
    </p:spTree>
    <p:extLst>
      <p:ext uri="{BB962C8B-B14F-4D97-AF65-F5344CB8AC3E}">
        <p14:creationId xmlns:p14="http://schemas.microsoft.com/office/powerpoint/2010/main" val="409209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393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Mask-RCNN Implementation</vt:lpstr>
      <vt:lpstr>Part 1. Mask-RCNN Environment Setup </vt:lpstr>
      <vt:lpstr>Part 1. Mask-RCNN Environment Setup</vt:lpstr>
      <vt:lpstr>Part 1. Mask-RCNN Environment Setup</vt:lpstr>
      <vt:lpstr>Part 1. Mask-RCNN Environment Setup</vt:lpstr>
      <vt:lpstr>Part 2. Train our own dataset</vt:lpstr>
      <vt:lpstr>Part 2. Train our own dataset</vt:lpstr>
      <vt:lpstr>Part 2. Train our own dataset</vt:lpstr>
      <vt:lpstr>Part 2. Train our own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Mask-RCNN Implementation</dc:title>
  <dc:creator>Office365</dc:creator>
  <cp:lastModifiedBy>Office365</cp:lastModifiedBy>
  <cp:revision>1</cp:revision>
  <dcterms:created xsi:type="dcterms:W3CDTF">2018-11-09T06:16:14Z</dcterms:created>
  <dcterms:modified xsi:type="dcterms:W3CDTF">2018-11-09T07:29:40Z</dcterms:modified>
</cp:coreProperties>
</file>