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3309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465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210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55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875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570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229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245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381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91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877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528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11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506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9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326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837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47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Milestone 3 &amp; Final Presentaion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[INST737] Digging into Data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Makoto Asami &amp; Pulkit Kaushal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Multi Class SVM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used e1071 and caret packages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used 3 valued categorical variable “Category”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Result: 0.70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Neural Network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GDP growth (annual %)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GDP per capita (current US$)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Internet users (per 100 people)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Life expectancy at birth, total (years)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Unemployment, total (% of total labor force)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CO2 emissions (metric tons per capita)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		↓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Tweets' sentiment</a:t>
            </a:r>
          </a:p>
          <a:p>
            <a:pPr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Correlation:</a:t>
            </a:r>
          </a:p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-0.002768198211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025" y="1247700"/>
            <a:ext cx="3898149" cy="291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Neural Network </a:t>
            </a:r>
            <a:r>
              <a:rPr lang="en" sz="3000"/>
              <a:t>(with 5 hidden nodes)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Correlation:</a:t>
            </a:r>
          </a:p>
          <a:p>
            <a:pPr lvl="0"/>
            <a:r>
              <a:rPr lang="en" sz="1800" b="1" dirty="0">
                <a:solidFill>
                  <a:schemeClr val="dk1"/>
                </a:solidFill>
              </a:rPr>
              <a:t>-</a:t>
            </a:r>
            <a:r>
              <a:rPr lang="en" sz="1800" b="1" dirty="0" smtClean="0">
                <a:solidFill>
                  <a:schemeClr val="dk1"/>
                </a:solidFill>
              </a:rPr>
              <a:t>0.01986744919 </a:t>
            </a:r>
            <a:endParaRPr lang="en" sz="1800" b="1" dirty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(※ slight improvement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from -0.002768198211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but still very weak.)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075" y="1063375"/>
            <a:ext cx="5204949" cy="380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Clustering (k-means)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50" y="953925"/>
            <a:ext cx="602932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Comparative Analysis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Used klaR and Caret Packages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compared </a:t>
            </a:r>
            <a:r>
              <a:rPr lang="en">
                <a:solidFill>
                  <a:schemeClr val="dk1"/>
                </a:solidFill>
              </a:rPr>
              <a:t>SVM, Naive Bayes and random Forest classifiers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Created boxplot and dotplot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Comparative Analysis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Boxplot: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Suggests that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RF is the Best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Fit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t="-2110" b="2110"/>
          <a:stretch/>
        </p:blipFill>
        <p:spPr>
          <a:xfrm>
            <a:off x="3743050" y="1305837"/>
            <a:ext cx="4371074" cy="25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Comparative Analysis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Dotplot: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Suggests that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RF is the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Best Fit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075" y="989187"/>
            <a:ext cx="48387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Comparative Analysis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Results: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Accuracy 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  Min. 1st Qu. Median   Mean 3rd Qu.   Max. NA's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NB  0.4348  0.4600 0.4762 0.4721  0.4762 0.5000    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RF  0.7143  0.8095 0.8571 0.8567  0.9080 1.0000    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SVM 0.4545  0.5519 0.6050 0.6061  0.6591 0.7619    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Kappa 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   Min. 1st Qu. Median   Mean 3rd Qu.   Max. NA's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NB  0.00000  0.0000 0.0000 0.0000  0.0000 0.0000    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RF  0.54350  0.6805 0.7778 0.7722  0.8532 1.0000    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SVM 0.08333  0.2459 0.3220 0.3281  0.4055 0.5882    0</a:t>
            </a:r>
          </a:p>
          <a:p>
            <a:pPr algn="ctr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Research Question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i="1"/>
              <a:t>・How people’s online activities such as “tweeting” relate to their countries’ various indices such as GDP per capita or unemployment rate?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r>
              <a:rPr lang="en" sz="2400"/>
              <a:t>・We examined how countries’ indices help predict sentiments of tweets made in the countries.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Collecting Tweets from each country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・A Python code collected 1000 tweets from each of 214 countries and regions.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・Recent, English tweets with </a:t>
            </a:r>
            <a:r>
              <a:rPr lang="en" sz="2400" u="sng"/>
              <a:t>location information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 i="1" u="sng"/>
              <a:t>Tweets with location information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・Tweets which have geolocation (latitude &amp; longitude)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・Tweets’ whose user accounts have location registered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Sentiment Analysis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・R code to analyze tweet’s sentiment by counting number of ‘positive’ words and ‘negative’ words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・Calculated average per country and made it as the country’s sentiment score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・Aligned with other indices of 2012 obtained from World Bank and compared (tweets data: 2014)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50" y="2334250"/>
            <a:ext cx="4862775" cy="26897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4900" y="66825"/>
            <a:ext cx="6763800" cy="24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6225" y="2601200"/>
            <a:ext cx="752475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Combined with World Bank data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1606700"/>
            <a:ext cx="798195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3314950" y="1561225"/>
            <a:ext cx="1293900" cy="2748300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SVM : Support Vector Machines		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chemeClr val="dk1"/>
                </a:solidFill>
              </a:rPr>
              <a:t>SVM’s helps us in classification and regression analysis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Linear SVM: 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Non- Linear SVM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Multi class SVM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Linear SVM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Data Manipulation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Classifier: Categorical Variable : high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Conducted Confusion Matrix 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used KSVM and kernel = Vanilladot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Average Accuracy = 0.776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Non- Linear SVM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Same steps as in Linear SVM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Changed kernel from vanilladot to rbfdot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Result: Average Accuracy: 0.736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454</Words>
  <Application>Microsoft Office PowerPoint</Application>
  <PresentationFormat>On-screen Show (16:9)</PresentationFormat>
  <Paragraphs>94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light-gradient</vt:lpstr>
      <vt:lpstr>Milestone 3 &amp; Final Presentaion</vt:lpstr>
      <vt:lpstr>Research Question</vt:lpstr>
      <vt:lpstr>Collecting Tweets from each country</vt:lpstr>
      <vt:lpstr>Sentiment Analysis</vt:lpstr>
      <vt:lpstr>PowerPoint Presentation</vt:lpstr>
      <vt:lpstr>Combined with World Bank data</vt:lpstr>
      <vt:lpstr>SVM : Support Vector Machines  </vt:lpstr>
      <vt:lpstr>Linear SVM</vt:lpstr>
      <vt:lpstr>Non- Linear SVM</vt:lpstr>
      <vt:lpstr>Multi Class SVM</vt:lpstr>
      <vt:lpstr>Neural Network</vt:lpstr>
      <vt:lpstr>Neural Network (with 5 hidden nodes)</vt:lpstr>
      <vt:lpstr>Clustering (k-means)</vt:lpstr>
      <vt:lpstr>Comparative Analysis</vt:lpstr>
      <vt:lpstr>Comparative Analysis</vt:lpstr>
      <vt:lpstr>Comparative Analysis</vt:lpstr>
      <vt:lpstr>Comparative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3 &amp; Final Presentaion</dc:title>
  <cp:lastModifiedBy>Makoto Asami</cp:lastModifiedBy>
  <cp:revision>2</cp:revision>
  <dcterms:modified xsi:type="dcterms:W3CDTF">2014-12-12T00:17:44Z</dcterms:modified>
</cp:coreProperties>
</file>