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Makoto Mano" userId="8a6026ab-1e12-47b0-a445-8ea42e4900d5" providerId="ADAL" clId="{42F41248-36F2-4A9A-BB8D-E2ACBFDFF2B1}"/>
    <pc:docChg chg="modSld">
      <pc:chgData name="Diogo Makoto Mano" userId="8a6026ab-1e12-47b0-a445-8ea42e4900d5" providerId="ADAL" clId="{42F41248-36F2-4A9A-BB8D-E2ACBFDFF2B1}" dt="2024-04-01T23:41:29.266" v="16" actId="20577"/>
      <pc:docMkLst>
        <pc:docMk/>
      </pc:docMkLst>
      <pc:sldChg chg="modSp mod">
        <pc:chgData name="Diogo Makoto Mano" userId="8a6026ab-1e12-47b0-a445-8ea42e4900d5" providerId="ADAL" clId="{42F41248-36F2-4A9A-BB8D-E2ACBFDFF2B1}" dt="2024-04-01T23:41:29.266" v="16" actId="20577"/>
        <pc:sldMkLst>
          <pc:docMk/>
          <pc:sldMk cId="4119053130" sldId="256"/>
        </pc:sldMkLst>
        <pc:spChg chg="mod">
          <ac:chgData name="Diogo Makoto Mano" userId="8a6026ab-1e12-47b0-a445-8ea42e4900d5" providerId="ADAL" clId="{42F41248-36F2-4A9A-BB8D-E2ACBFDFF2B1}" dt="2024-04-01T23:41:29.266" v="16" actId="20577"/>
          <ac:spMkLst>
            <pc:docMk/>
            <pc:sldMk cId="4119053130" sldId="256"/>
            <ac:spMk id="2" creationId="{57EB4743-0789-CC2F-F73E-38F98B2203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D2A5-01F5-08FC-4A86-1EF5BEE4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738817-0ECF-6260-187B-827C81B0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3E153-40E5-AA7D-381D-DF48781E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6BB61-908E-6604-754D-17D94759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1DA91-37ED-9E14-2AD2-BF93720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8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5B32-FBC2-9773-977C-032EC05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57234F-6AF9-75E7-C04D-3AF032BC8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6BF19-D268-3697-C458-F7076CA1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F544A-8C0C-6D5E-976C-F47A2B54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481E1-47CF-7D61-A8B4-3E9CCA5C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4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28745B-64C9-E373-45BC-8B5706A2C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65B83B-741F-064F-AAA1-D67E8160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CA9A9E-F743-2FDA-14D7-E282E3A1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376BD-15AA-5BB4-1A89-95E7DF3D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ACDC4-4D69-EE21-5668-7042341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2E309-7FB0-65F5-0E3F-0F656A9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6A281-5B87-182D-3BAD-DD372F88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17EDC-31F2-A163-C386-D6720664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A5E12-ADBA-830F-D6C3-14DA03E0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AC6A3-989E-AAF1-4B2D-B006351A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2FB6D-E008-6BC9-2E9E-3A7CE61A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4504A-5B9F-3856-ACB8-CAA84A8D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56DE4-B82D-3ACD-75E5-2DE50DE7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C4CB4-7F4B-0163-363A-E0182D55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4D33F-9AA0-7C3B-F1F0-A60440C2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7FAB5-62B3-6EF7-5E76-A335340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E4CEF-A726-5405-A823-C5A16A2AF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C2F4FA-F6B4-BFEF-398D-A99B00EE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89FC8-99C9-C598-E3A6-CA528B74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3D6663-60DD-7892-B243-45448D9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830E1-461D-EE57-E876-798BE33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4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6264-B917-12B7-DB6A-696F1C82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20A8F1-1590-5C51-1341-275CB273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38E8F2-8E60-2FD5-BB6E-0B1411EA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295896-AC37-01A3-A3B7-AD04D3959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6168C1-8DE1-F10D-27E8-C246696D8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E48EEA-096B-1C23-049C-DC6B32DF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21A031-0443-8C22-99C3-552E79EC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4954FA-D7B6-DBB9-2B1B-FCC9610B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4511-96C0-9547-16A8-CB713DE3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9501CF-0BE8-0E5B-28AD-9A3AAB54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EDA615-F08B-C55E-E954-E44D7DD4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E7E57E-47EE-77B5-68C6-B3D91982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0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8A1CA7-C4AB-061D-FB9F-EE5EF8CB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A22B2-6183-1138-C0E0-A4A2D0BE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765B77-07A3-4F5E-2CCB-4B673D79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8497-EFD7-6DB5-9C74-8813285D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56729-ACC4-5347-E21B-913A1455D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ECA1F-0B87-C8A8-6339-57746F7F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8D769-8585-1431-DD47-5BD48822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D1993-9FFC-F50B-D87C-BF1882AF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5000D-3403-C2B3-121C-294FFBD0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95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B2969-A454-18BC-6790-5548DAB0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A850EC-F1D1-FADD-89FB-D3036E4AF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49B701-4B4A-5AD2-A447-A768FD87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85AB1C-7043-4A89-F31A-4DD16D20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2D845B-29BD-E046-2266-BBD13E8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E6AE8-FC1A-A365-176E-9F8C6058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11E425-5706-E536-76DC-3266EC96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BB5DE7-A917-6D69-A2A0-0F1D5B4D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5495E-F230-FA2F-8110-B8A564E59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26D4B-1CC8-4718-AFE5-763E582E7549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452D-9848-32EE-8F0A-481454018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24A16-FD89-8A3A-80F8-D03E986A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60ED5-185D-498D-AE70-E42474F1B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4743-0789-CC2F-F73E-38F98B220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/>
              <a:t>-Projeto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9DED23-8B00-D72C-5DE6-AB32BA83B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5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Makoto Mano</dc:creator>
  <cp:lastModifiedBy>Diogo Makoto Mano</cp:lastModifiedBy>
  <cp:revision>1</cp:revision>
  <dcterms:created xsi:type="dcterms:W3CDTF">2024-04-01T23:40:46Z</dcterms:created>
  <dcterms:modified xsi:type="dcterms:W3CDTF">2024-04-01T23:41:31Z</dcterms:modified>
</cp:coreProperties>
</file>