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540" r:id="rId2"/>
  </p:sldIdLst>
  <p:sldSz cx="15119350" cy="10691813"/>
  <p:notesSz cx="6670675" cy="9777413"/>
  <p:defaultTextStyle>
    <a:defPPr>
      <a:defRPr lang="ru-RU"/>
    </a:defPPr>
    <a:lvl1pPr marL="0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" userDrawn="1">
          <p15:clr>
            <a:srgbClr val="A4A3A4"/>
          </p15:clr>
        </p15:guide>
        <p15:guide id="2" orient="horz" pos="6293" userDrawn="1">
          <p15:clr>
            <a:srgbClr val="A4A3A4"/>
          </p15:clr>
        </p15:guide>
        <p15:guide id="3" pos="4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ещенко Анна Павловна" initials="ФАП" lastIdx="1" clrIdx="0">
    <p:extLst>
      <p:ext uri="{19B8F6BF-5375-455C-9EA6-DF929625EA0E}">
        <p15:presenceInfo xmlns:p15="http://schemas.microsoft.com/office/powerpoint/2012/main" userId="S-1-5-21-234845852-442821525-3629168708-20795" providerId="AD"/>
      </p:ext>
    </p:extLst>
  </p:cmAuthor>
  <p:cmAuthor id="2" name="Проскурина Анна Кирилловна" initials="ПАК" lastIdx="1" clrIdx="1">
    <p:extLst>
      <p:ext uri="{19B8F6BF-5375-455C-9EA6-DF929625EA0E}">
        <p15:presenceInfo xmlns:p15="http://schemas.microsoft.com/office/powerpoint/2012/main" userId="S-1-5-21-234845852-442821525-3629168708-21507" providerId="AD"/>
      </p:ext>
    </p:extLst>
  </p:cmAuthor>
  <p:cmAuthor id="3" name="Цатуров Дмитрий Андреевич" initials="ЦДА" lastIdx="1" clrIdx="2">
    <p:extLst>
      <p:ext uri="{19B8F6BF-5375-455C-9EA6-DF929625EA0E}">
        <p15:presenceInfo xmlns:p15="http://schemas.microsoft.com/office/powerpoint/2012/main" userId="S-1-5-21-234845852-442821525-3629168708-187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08"/>
    <a:srgbClr val="D7191C"/>
    <a:srgbClr val="FFB7B7"/>
    <a:srgbClr val="FF66CC"/>
    <a:srgbClr val="FFF3B1"/>
    <a:srgbClr val="ABDDA4"/>
    <a:srgbClr val="FFC261"/>
    <a:srgbClr val="EF9692"/>
    <a:srgbClr val="FFF1F1"/>
    <a:srgbClr val="B8B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7" autoAdjust="0"/>
    <p:restoredTop sz="97449" autoAdjust="0"/>
  </p:normalViewPr>
  <p:slideViewPr>
    <p:cSldViewPr snapToGrid="0" showGuides="1">
      <p:cViewPr>
        <p:scale>
          <a:sx n="75" d="100"/>
          <a:sy n="75" d="100"/>
        </p:scale>
        <p:origin x="605" y="-178"/>
      </p:cViewPr>
      <p:guideLst>
        <p:guide orient="horz" pos="1145"/>
        <p:guide orient="horz" pos="6293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5184" y="11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4CD560D-AC57-4F97-EFAB-628AA6E9AE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7" y="1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35C44A-729F-10D0-3B44-1DF3BC0F51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768" y="1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r">
              <a:defRPr sz="1200"/>
            </a:lvl1pPr>
          </a:lstStyle>
          <a:p>
            <a:fld id="{A65AF327-09E9-4D31-8D70-3EA94FAFF528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54DB79-9BB0-C237-089E-8FCE0EC3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7" y="9287995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6D6DEB-FC49-45F7-AF09-02B6F46D44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768" y="9287995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r">
              <a:defRPr sz="1200"/>
            </a:lvl1pPr>
          </a:lstStyle>
          <a:p>
            <a:fld id="{67A31128-4484-47EF-8173-9E1E06B02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75658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079" userDrawn="1">
          <p15:clr>
            <a:srgbClr val="F26B43"/>
          </p15:clr>
        </p15:guide>
        <p15:guide id="2" pos="210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8"/>
            <a:ext cx="2890626" cy="490569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8509" y="8"/>
            <a:ext cx="2890626" cy="490569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r">
              <a:defRPr sz="1200"/>
            </a:lvl1pPr>
          </a:lstStyle>
          <a:p>
            <a:fld id="{5279202E-404E-48F2-B594-91972C2BB880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1223963"/>
            <a:ext cx="4660900" cy="3297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67" tIns="44931" rIns="89867" bIns="44931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7068" y="4705386"/>
            <a:ext cx="5336540" cy="3849856"/>
          </a:xfrm>
          <a:prstGeom prst="rect">
            <a:avLst/>
          </a:prstGeom>
        </p:spPr>
        <p:txBody>
          <a:bodyPr vert="horz" lIns="89867" tIns="44931" rIns="89867" bIns="44931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286850"/>
            <a:ext cx="2890626" cy="49056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8509" y="9286850"/>
            <a:ext cx="2890626" cy="49056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r">
              <a:defRPr sz="1200"/>
            </a:lvl1pPr>
          </a:lstStyle>
          <a:p>
            <a:fld id="{DE399BFC-C29B-4A3A-BE2E-415430DD5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25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079" userDrawn="1">
          <p15:clr>
            <a:srgbClr val="F26B43"/>
          </p15:clr>
        </p15:guide>
        <p15:guide id="2" pos="2101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черно-белый, искусство, фанат&#10;&#10;Автоматически созданное описание">
            <a:extLst>
              <a:ext uri="{FF2B5EF4-FFF2-40B4-BE49-F238E27FC236}">
                <a16:creationId xmlns:a16="http://schemas.microsoft.com/office/drawing/2014/main" id="{068282C5-3BCA-D118-7B2B-592437D386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" y="-10558"/>
            <a:ext cx="15119350" cy="1069112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38EA4E-9791-868D-35D2-F51014041E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23"/>
          <a:stretch/>
        </p:blipFill>
        <p:spPr>
          <a:xfrm>
            <a:off x="1079500" y="1036706"/>
            <a:ext cx="5788025" cy="832106"/>
          </a:xfrm>
          <a:prstGeom prst="rect">
            <a:avLst/>
          </a:prstGeom>
        </p:spPr>
      </p:pic>
      <p:pic>
        <p:nvPicPr>
          <p:cNvPr id="6" name="Рисунок 12">
            <a:extLst>
              <a:ext uri="{FF2B5EF4-FFF2-40B4-BE49-F238E27FC236}">
                <a16:creationId xmlns:a16="http://schemas.microsoft.com/office/drawing/2014/main" id="{566AE38C-B871-E673-F608-2258726369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663C3A2-D30C-072D-9A12-6FEC4DCF65D7}"/>
              </a:ext>
            </a:extLst>
          </p:cNvPr>
          <p:cNvSpPr/>
          <p:nvPr userDrawn="1"/>
        </p:nvSpPr>
        <p:spPr>
          <a:xfrm>
            <a:off x="7977054" y="1062897"/>
            <a:ext cx="532167" cy="709614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9" name="Блок-схема: знак завершения 18">
            <a:extLst>
              <a:ext uri="{FF2B5EF4-FFF2-40B4-BE49-F238E27FC236}">
                <a16:creationId xmlns:a16="http://schemas.microsoft.com/office/drawing/2014/main" id="{98423575-F84D-BC95-122D-7DA3E1AEEB5D}"/>
              </a:ext>
            </a:extLst>
          </p:cNvPr>
          <p:cNvSpPr/>
          <p:nvPr userDrawn="1"/>
        </p:nvSpPr>
        <p:spPr>
          <a:xfrm>
            <a:off x="1079500" y="9573550"/>
            <a:ext cx="1146287" cy="478800"/>
          </a:xfrm>
          <a:prstGeom prst="flowChartTerminator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FDFFA03A-77FB-5348-6493-C52A0E513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788" y="9614427"/>
            <a:ext cx="889200" cy="3970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2024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9BA173-BC43-D52C-7E64-A02F2DBE1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7119932"/>
            <a:ext cx="7200865" cy="13374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21DB91F-56BC-CE0C-AE32-FE8A1BAECD20}"/>
              </a:ext>
            </a:extLst>
          </p:cNvPr>
          <p:cNvGrpSpPr/>
          <p:nvPr userDrawn="1"/>
        </p:nvGrpSpPr>
        <p:grpSpPr>
          <a:xfrm>
            <a:off x="7070977" y="1077116"/>
            <a:ext cx="632368" cy="752519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34705368-6FB4-12C9-47A5-894C5E65CB49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3EA24D5-150F-5537-3E1A-4AFF37B666A0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A82CA9-16F2-719A-AE34-C35495C154DB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17CB5CB4-686C-7482-3326-95027221582C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5632DCF6-3884-1807-6CD9-B6611F7D2890}"/>
              </a:ext>
            </a:extLst>
          </p:cNvPr>
          <p:cNvSpPr/>
          <p:nvPr userDrawn="1"/>
        </p:nvSpPr>
        <p:spPr>
          <a:xfrm>
            <a:off x="10699750" y="4924425"/>
            <a:ext cx="1919288" cy="1920875"/>
          </a:xfrm>
          <a:prstGeom prst="ellipse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65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545" dirty="0"/>
          </a:p>
        </p:txBody>
      </p:sp>
      <p:pic>
        <p:nvPicPr>
          <p:cNvPr id="14" name="Рисунок 12">
            <a:extLst>
              <a:ext uri="{FF2B5EF4-FFF2-40B4-BE49-F238E27FC236}">
                <a16:creationId xmlns:a16="http://schemas.microsoft.com/office/drawing/2014/main" id="{3640272F-AFD0-7167-F7DE-B528E5C889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15D1A521-5CCB-4C10-17E9-347F13CEA082}"/>
              </a:ext>
            </a:extLst>
          </p:cNvPr>
          <p:cNvSpPr/>
          <p:nvPr userDrawn="1"/>
        </p:nvSpPr>
        <p:spPr>
          <a:xfrm rot="810942">
            <a:off x="12402298" y="4499965"/>
            <a:ext cx="3429778" cy="6305942"/>
          </a:xfrm>
          <a:custGeom>
            <a:avLst/>
            <a:gdLst>
              <a:gd name="connsiteX0" fmla="*/ 2018355 w 3429778"/>
              <a:gd name="connsiteY0" fmla="*/ 0 h 6305942"/>
              <a:gd name="connsiteX1" fmla="*/ 3429778 w 3429778"/>
              <a:gd name="connsiteY1" fmla="*/ 5871908 h 6305942"/>
              <a:gd name="connsiteX2" fmla="*/ 1624076 w 3429778"/>
              <a:gd name="connsiteY2" fmla="*/ 6305942 h 6305942"/>
              <a:gd name="connsiteX3" fmla="*/ 1470226 w 3429778"/>
              <a:gd name="connsiteY3" fmla="*/ 6216584 h 6305942"/>
              <a:gd name="connsiteX4" fmla="*/ 0 w 3429778"/>
              <a:gd name="connsiteY4" fmla="*/ 3238232 h 6305942"/>
              <a:gd name="connsiteX5" fmla="*/ 1972947 w 3429778"/>
              <a:gd name="connsiteY5" fmla="*/ 14492 h 630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778" h="6305942">
                <a:moveTo>
                  <a:pt x="2018355" y="0"/>
                </a:moveTo>
                <a:lnTo>
                  <a:pt x="3429778" y="5871908"/>
                </a:lnTo>
                <a:lnTo>
                  <a:pt x="1624076" y="6305942"/>
                </a:lnTo>
                <a:lnTo>
                  <a:pt x="1470226" y="6216584"/>
                </a:lnTo>
                <a:cubicBezTo>
                  <a:pt x="594493" y="5643003"/>
                  <a:pt x="0" y="4524324"/>
                  <a:pt x="0" y="3238232"/>
                </a:cubicBezTo>
                <a:cubicBezTo>
                  <a:pt x="0" y="1718305"/>
                  <a:pt x="828620" y="452013"/>
                  <a:pt x="1972947" y="14492"/>
                </a:cubicBezTo>
                <a:close/>
              </a:path>
            </a:pathLst>
          </a:custGeom>
          <a:solidFill>
            <a:srgbClr val="C814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81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черно-белый, искусство, фанат&#10;&#10;Автоматически созданное описание">
            <a:extLst>
              <a:ext uri="{FF2B5EF4-FFF2-40B4-BE49-F238E27FC236}">
                <a16:creationId xmlns:a16="http://schemas.microsoft.com/office/drawing/2014/main" id="{9D4A4340-0370-E24D-45C4-1E3C3E8F26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" y="-10558"/>
            <a:ext cx="15119350" cy="1069112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38EA4E-9791-868D-35D2-F51014041E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23"/>
          <a:stretch/>
        </p:blipFill>
        <p:spPr>
          <a:xfrm>
            <a:off x="1079500" y="1036706"/>
            <a:ext cx="5788025" cy="832106"/>
          </a:xfrm>
          <a:prstGeom prst="rect">
            <a:avLst/>
          </a:prstGeom>
        </p:spPr>
      </p:pic>
      <p:pic>
        <p:nvPicPr>
          <p:cNvPr id="6" name="Рисунок 12">
            <a:extLst>
              <a:ext uri="{FF2B5EF4-FFF2-40B4-BE49-F238E27FC236}">
                <a16:creationId xmlns:a16="http://schemas.microsoft.com/office/drawing/2014/main" id="{566AE38C-B871-E673-F608-2258726369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663C3A2-D30C-072D-9A12-6FEC4DCF65D7}"/>
              </a:ext>
            </a:extLst>
          </p:cNvPr>
          <p:cNvSpPr/>
          <p:nvPr userDrawn="1"/>
        </p:nvSpPr>
        <p:spPr>
          <a:xfrm>
            <a:off x="8993198" y="1062897"/>
            <a:ext cx="532167" cy="709614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9" name="Блок-схема: знак завершения 18">
            <a:extLst>
              <a:ext uri="{FF2B5EF4-FFF2-40B4-BE49-F238E27FC236}">
                <a16:creationId xmlns:a16="http://schemas.microsoft.com/office/drawing/2014/main" id="{98423575-F84D-BC95-122D-7DA3E1AEEB5D}"/>
              </a:ext>
            </a:extLst>
          </p:cNvPr>
          <p:cNvSpPr/>
          <p:nvPr userDrawn="1"/>
        </p:nvSpPr>
        <p:spPr>
          <a:xfrm>
            <a:off x="1079500" y="9573550"/>
            <a:ext cx="1146287" cy="478800"/>
          </a:xfrm>
          <a:prstGeom prst="flowChartTerminator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FDFFA03A-77FB-5348-6493-C52A0E513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788" y="9614427"/>
            <a:ext cx="889200" cy="3970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2024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9BA173-BC43-D52C-7E64-A02F2DBE1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7119932"/>
            <a:ext cx="7200865" cy="13374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21DB91F-56BC-CE0C-AE32-FE8A1BAECD20}"/>
              </a:ext>
            </a:extLst>
          </p:cNvPr>
          <p:cNvGrpSpPr/>
          <p:nvPr userDrawn="1"/>
        </p:nvGrpSpPr>
        <p:grpSpPr>
          <a:xfrm>
            <a:off x="7070977" y="1077116"/>
            <a:ext cx="632368" cy="752519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34705368-6FB4-12C9-47A5-894C5E65CB49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3EA24D5-150F-5537-3E1A-4AFF37B666A0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A82CA9-16F2-719A-AE34-C35495C154DB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17CB5CB4-686C-7482-3326-95027221582C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226E0B7-B6C2-65A7-A53F-2C5930F49113}"/>
              </a:ext>
            </a:extLst>
          </p:cNvPr>
          <p:cNvGrpSpPr/>
          <p:nvPr userDrawn="1"/>
        </p:nvGrpSpPr>
        <p:grpSpPr>
          <a:xfrm>
            <a:off x="7994650" y="1072421"/>
            <a:ext cx="720391" cy="720391"/>
            <a:chOff x="4307179" y="926999"/>
            <a:chExt cx="659008" cy="697473"/>
          </a:xfrm>
          <a:solidFill>
            <a:srgbClr val="9C9C9B"/>
          </a:solidFill>
        </p:grpSpPr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BA2AFCB8-E18F-4D41-58D9-B2CEAFBD905B}"/>
                </a:ext>
              </a:extLst>
            </p:cNvPr>
            <p:cNvSpPr/>
            <p:nvPr/>
          </p:nvSpPr>
          <p:spPr>
            <a:xfrm>
              <a:off x="4343439" y="1391700"/>
              <a:ext cx="72390" cy="74930"/>
            </a:xfrm>
            <a:custGeom>
              <a:avLst/>
              <a:gdLst/>
              <a:ahLst/>
              <a:cxnLst/>
              <a:rect l="l" t="t" r="r" b="b"/>
              <a:pathLst>
                <a:path w="72389" h="74930">
                  <a:moveTo>
                    <a:pt x="44119" y="0"/>
                  </a:moveTo>
                  <a:lnTo>
                    <a:pt x="41173" y="12230"/>
                  </a:lnTo>
                  <a:lnTo>
                    <a:pt x="48501" y="14058"/>
                  </a:lnTo>
                  <a:lnTo>
                    <a:pt x="54229" y="18605"/>
                  </a:lnTo>
                  <a:lnTo>
                    <a:pt x="60604" y="31711"/>
                  </a:lnTo>
                  <a:lnTo>
                    <a:pt x="60667" y="38836"/>
                  </a:lnTo>
                  <a:lnTo>
                    <a:pt x="56375" y="50685"/>
                  </a:lnTo>
                  <a:lnTo>
                    <a:pt x="52324" y="55587"/>
                  </a:lnTo>
                  <a:lnTo>
                    <a:pt x="46672" y="58648"/>
                  </a:lnTo>
                  <a:lnTo>
                    <a:pt x="37353" y="61598"/>
                  </a:lnTo>
                  <a:lnTo>
                    <a:pt x="28340" y="60699"/>
                  </a:lnTo>
                  <a:lnTo>
                    <a:pt x="20497" y="56248"/>
                  </a:lnTo>
                  <a:lnTo>
                    <a:pt x="14693" y="48539"/>
                  </a:lnTo>
                  <a:lnTo>
                    <a:pt x="11404" y="41795"/>
                  </a:lnTo>
                  <a:lnTo>
                    <a:pt x="11379" y="33794"/>
                  </a:lnTo>
                  <a:lnTo>
                    <a:pt x="14300" y="27266"/>
                  </a:lnTo>
                  <a:lnTo>
                    <a:pt x="2336" y="23367"/>
                  </a:lnTo>
                  <a:lnTo>
                    <a:pt x="270" y="31388"/>
                  </a:lnTo>
                  <a:lnTo>
                    <a:pt x="0" y="39030"/>
                  </a:lnTo>
                  <a:lnTo>
                    <a:pt x="1415" y="46524"/>
                  </a:lnTo>
                  <a:lnTo>
                    <a:pt x="4406" y="54101"/>
                  </a:lnTo>
                  <a:lnTo>
                    <a:pt x="13468" y="66187"/>
                  </a:lnTo>
                  <a:lnTo>
                    <a:pt x="25468" y="73102"/>
                  </a:lnTo>
                  <a:lnTo>
                    <a:pt x="38941" y="74609"/>
                  </a:lnTo>
                  <a:lnTo>
                    <a:pt x="52425" y="70472"/>
                  </a:lnTo>
                  <a:lnTo>
                    <a:pt x="63672" y="61254"/>
                  </a:lnTo>
                  <a:lnTo>
                    <a:pt x="70362" y="48887"/>
                  </a:lnTo>
                  <a:lnTo>
                    <a:pt x="71926" y="34641"/>
                  </a:lnTo>
                  <a:lnTo>
                    <a:pt x="67792" y="19786"/>
                  </a:lnTo>
                  <a:lnTo>
                    <a:pt x="63320" y="12431"/>
                  </a:lnTo>
                  <a:lnTo>
                    <a:pt x="57885" y="6726"/>
                  </a:lnTo>
                  <a:lnTo>
                    <a:pt x="51485" y="2604"/>
                  </a:lnTo>
                  <a:lnTo>
                    <a:pt x="441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1A5CA417-7B4A-90E7-C4EF-E93A7B369EC9}"/>
                </a:ext>
              </a:extLst>
            </p:cNvPr>
            <p:cNvSpPr/>
            <p:nvPr/>
          </p:nvSpPr>
          <p:spPr>
            <a:xfrm>
              <a:off x="4397273" y="1462315"/>
              <a:ext cx="162560" cy="142240"/>
            </a:xfrm>
            <a:custGeom>
              <a:avLst/>
              <a:gdLst/>
              <a:ahLst/>
              <a:cxnLst/>
              <a:rect l="l" t="t" r="r" b="b"/>
              <a:pathLst>
                <a:path w="162560" h="142240">
                  <a:moveTo>
                    <a:pt x="71755" y="33566"/>
                  </a:moveTo>
                  <a:lnTo>
                    <a:pt x="67589" y="19685"/>
                  </a:lnTo>
                  <a:lnTo>
                    <a:pt x="61785" y="12611"/>
                  </a:lnTo>
                  <a:lnTo>
                    <a:pt x="59651" y="10020"/>
                  </a:lnTo>
                  <a:lnTo>
                    <a:pt x="59651" y="34137"/>
                  </a:lnTo>
                  <a:lnTo>
                    <a:pt x="58813" y="43700"/>
                  </a:lnTo>
                  <a:lnTo>
                    <a:pt x="54419" y="52717"/>
                  </a:lnTo>
                  <a:lnTo>
                    <a:pt x="47307" y="59359"/>
                  </a:lnTo>
                  <a:lnTo>
                    <a:pt x="38773" y="62585"/>
                  </a:lnTo>
                  <a:lnTo>
                    <a:pt x="29768" y="62115"/>
                  </a:lnTo>
                  <a:lnTo>
                    <a:pt x="21247" y="57683"/>
                  </a:lnTo>
                  <a:lnTo>
                    <a:pt x="15062" y="50101"/>
                  </a:lnTo>
                  <a:lnTo>
                    <a:pt x="12344" y="41008"/>
                  </a:lnTo>
                  <a:lnTo>
                    <a:pt x="13119" y="31457"/>
                  </a:lnTo>
                  <a:lnTo>
                    <a:pt x="17462" y="22479"/>
                  </a:lnTo>
                  <a:lnTo>
                    <a:pt x="24358" y="15976"/>
                  </a:lnTo>
                  <a:lnTo>
                    <a:pt x="32829" y="12611"/>
                  </a:lnTo>
                  <a:lnTo>
                    <a:pt x="41948" y="12928"/>
                  </a:lnTo>
                  <a:lnTo>
                    <a:pt x="50800" y="17487"/>
                  </a:lnTo>
                  <a:lnTo>
                    <a:pt x="56959" y="25057"/>
                  </a:lnTo>
                  <a:lnTo>
                    <a:pt x="59651" y="34137"/>
                  </a:lnTo>
                  <a:lnTo>
                    <a:pt x="59651" y="10020"/>
                  </a:lnTo>
                  <a:lnTo>
                    <a:pt x="57886" y="7861"/>
                  </a:lnTo>
                  <a:lnTo>
                    <a:pt x="44691" y="901"/>
                  </a:lnTo>
                  <a:lnTo>
                    <a:pt x="30924" y="0"/>
                  </a:lnTo>
                  <a:lnTo>
                    <a:pt x="18034" y="4648"/>
                  </a:lnTo>
                  <a:lnTo>
                    <a:pt x="7505" y="14338"/>
                  </a:lnTo>
                  <a:lnTo>
                    <a:pt x="1117" y="27508"/>
                  </a:lnTo>
                  <a:lnTo>
                    <a:pt x="0" y="41719"/>
                  </a:lnTo>
                  <a:lnTo>
                    <a:pt x="4292" y="55473"/>
                  </a:lnTo>
                  <a:lnTo>
                    <a:pt x="14160" y="67322"/>
                  </a:lnTo>
                  <a:lnTo>
                    <a:pt x="27368" y="74371"/>
                  </a:lnTo>
                  <a:lnTo>
                    <a:pt x="41033" y="75336"/>
                  </a:lnTo>
                  <a:lnTo>
                    <a:pt x="53809" y="70675"/>
                  </a:lnTo>
                  <a:lnTo>
                    <a:pt x="62509" y="62585"/>
                  </a:lnTo>
                  <a:lnTo>
                    <a:pt x="64376" y="60858"/>
                  </a:lnTo>
                  <a:lnTo>
                    <a:pt x="70612" y="47828"/>
                  </a:lnTo>
                  <a:lnTo>
                    <a:pt x="71755" y="33566"/>
                  </a:lnTo>
                  <a:close/>
                </a:path>
                <a:path w="162560" h="142240">
                  <a:moveTo>
                    <a:pt x="162217" y="77241"/>
                  </a:moveTo>
                  <a:lnTo>
                    <a:pt x="151688" y="71716"/>
                  </a:lnTo>
                  <a:lnTo>
                    <a:pt x="131775" y="106045"/>
                  </a:lnTo>
                  <a:lnTo>
                    <a:pt x="127482" y="58140"/>
                  </a:lnTo>
                  <a:lnTo>
                    <a:pt x="88684" y="83439"/>
                  </a:lnTo>
                  <a:lnTo>
                    <a:pt x="102628" y="45974"/>
                  </a:lnTo>
                  <a:lnTo>
                    <a:pt x="92189" y="40500"/>
                  </a:lnTo>
                  <a:lnTo>
                    <a:pt x="66611" y="112001"/>
                  </a:lnTo>
                  <a:lnTo>
                    <a:pt x="117830" y="78371"/>
                  </a:lnTo>
                  <a:lnTo>
                    <a:pt x="123405" y="141795"/>
                  </a:lnTo>
                  <a:lnTo>
                    <a:pt x="162217" y="772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F4AA5E0F-8DDE-D183-DFC4-2EE985BD6172}"/>
                </a:ext>
              </a:extLst>
            </p:cNvPr>
            <p:cNvSpPr/>
            <p:nvPr/>
          </p:nvSpPr>
          <p:spPr>
            <a:xfrm>
              <a:off x="4307179" y="1159484"/>
              <a:ext cx="85725" cy="232410"/>
            </a:xfrm>
            <a:custGeom>
              <a:avLst/>
              <a:gdLst/>
              <a:ahLst/>
              <a:cxnLst/>
              <a:rect l="l" t="t" r="r" b="b"/>
              <a:pathLst>
                <a:path w="85725" h="232409">
                  <a:moveTo>
                    <a:pt x="69164" y="143649"/>
                  </a:moveTo>
                  <a:lnTo>
                    <a:pt x="68859" y="132727"/>
                  </a:lnTo>
                  <a:lnTo>
                    <a:pt x="68834" y="131838"/>
                  </a:lnTo>
                  <a:lnTo>
                    <a:pt x="68567" y="122237"/>
                  </a:lnTo>
                  <a:lnTo>
                    <a:pt x="66929" y="111747"/>
                  </a:lnTo>
                  <a:lnTo>
                    <a:pt x="66217" y="110401"/>
                  </a:lnTo>
                  <a:lnTo>
                    <a:pt x="62877" y="104101"/>
                  </a:lnTo>
                  <a:lnTo>
                    <a:pt x="58407" y="100787"/>
                  </a:lnTo>
                  <a:lnTo>
                    <a:pt x="58407" y="131241"/>
                  </a:lnTo>
                  <a:lnTo>
                    <a:pt x="39039" y="131838"/>
                  </a:lnTo>
                  <a:lnTo>
                    <a:pt x="38569" y="114808"/>
                  </a:lnTo>
                  <a:lnTo>
                    <a:pt x="39878" y="113614"/>
                  </a:lnTo>
                  <a:lnTo>
                    <a:pt x="42684" y="111048"/>
                  </a:lnTo>
                  <a:lnTo>
                    <a:pt x="43053" y="110718"/>
                  </a:lnTo>
                  <a:lnTo>
                    <a:pt x="53467" y="110401"/>
                  </a:lnTo>
                  <a:lnTo>
                    <a:pt x="57937" y="114325"/>
                  </a:lnTo>
                  <a:lnTo>
                    <a:pt x="58407" y="131241"/>
                  </a:lnTo>
                  <a:lnTo>
                    <a:pt x="58407" y="100787"/>
                  </a:lnTo>
                  <a:lnTo>
                    <a:pt x="56680" y="99504"/>
                  </a:lnTo>
                  <a:lnTo>
                    <a:pt x="48628" y="98120"/>
                  </a:lnTo>
                  <a:lnTo>
                    <a:pt x="40309" y="98374"/>
                  </a:lnTo>
                  <a:lnTo>
                    <a:pt x="34721" y="103606"/>
                  </a:lnTo>
                  <a:lnTo>
                    <a:pt x="32423" y="111048"/>
                  </a:lnTo>
                  <a:lnTo>
                    <a:pt x="29781" y="105752"/>
                  </a:lnTo>
                  <a:lnTo>
                    <a:pt x="28943" y="104927"/>
                  </a:lnTo>
                  <a:lnTo>
                    <a:pt x="28943" y="132156"/>
                  </a:lnTo>
                  <a:lnTo>
                    <a:pt x="10401" y="132727"/>
                  </a:lnTo>
                  <a:lnTo>
                    <a:pt x="9982" y="117449"/>
                  </a:lnTo>
                  <a:lnTo>
                    <a:pt x="14478" y="113906"/>
                  </a:lnTo>
                  <a:lnTo>
                    <a:pt x="23736" y="113614"/>
                  </a:lnTo>
                  <a:lnTo>
                    <a:pt x="28536" y="117208"/>
                  </a:lnTo>
                  <a:lnTo>
                    <a:pt x="28943" y="132156"/>
                  </a:lnTo>
                  <a:lnTo>
                    <a:pt x="28943" y="104927"/>
                  </a:lnTo>
                  <a:lnTo>
                    <a:pt x="25273" y="101257"/>
                  </a:lnTo>
                  <a:lnTo>
                    <a:pt x="16840" y="101523"/>
                  </a:lnTo>
                  <a:lnTo>
                    <a:pt x="9664" y="103314"/>
                  </a:lnTo>
                  <a:lnTo>
                    <a:pt x="4279" y="108038"/>
                  </a:lnTo>
                  <a:lnTo>
                    <a:pt x="952" y="115468"/>
                  </a:lnTo>
                  <a:lnTo>
                    <a:pt x="0" y="125349"/>
                  </a:lnTo>
                  <a:lnTo>
                    <a:pt x="558" y="145770"/>
                  </a:lnTo>
                  <a:lnTo>
                    <a:pt x="69164" y="143649"/>
                  </a:lnTo>
                  <a:close/>
                </a:path>
                <a:path w="85725" h="232409">
                  <a:moveTo>
                    <a:pt x="74447" y="54800"/>
                  </a:moveTo>
                  <a:lnTo>
                    <a:pt x="72732" y="45796"/>
                  </a:lnTo>
                  <a:lnTo>
                    <a:pt x="71843" y="44526"/>
                  </a:lnTo>
                  <a:lnTo>
                    <a:pt x="67754" y="38658"/>
                  </a:lnTo>
                  <a:lnTo>
                    <a:pt x="65633" y="37566"/>
                  </a:lnTo>
                  <a:lnTo>
                    <a:pt x="65633" y="52044"/>
                  </a:lnTo>
                  <a:lnTo>
                    <a:pt x="62382" y="65570"/>
                  </a:lnTo>
                  <a:lnTo>
                    <a:pt x="42189" y="60172"/>
                  </a:lnTo>
                  <a:lnTo>
                    <a:pt x="42849" y="57442"/>
                  </a:lnTo>
                  <a:lnTo>
                    <a:pt x="45415" y="46748"/>
                  </a:lnTo>
                  <a:lnTo>
                    <a:pt x="51104" y="44526"/>
                  </a:lnTo>
                  <a:lnTo>
                    <a:pt x="61607" y="47345"/>
                  </a:lnTo>
                  <a:lnTo>
                    <a:pt x="65633" y="52044"/>
                  </a:lnTo>
                  <a:lnTo>
                    <a:pt x="65633" y="37566"/>
                  </a:lnTo>
                  <a:lnTo>
                    <a:pt x="59169" y="34226"/>
                  </a:lnTo>
                  <a:lnTo>
                    <a:pt x="49161" y="33705"/>
                  </a:lnTo>
                  <a:lnTo>
                    <a:pt x="41567" y="37503"/>
                  </a:lnTo>
                  <a:lnTo>
                    <a:pt x="36195" y="44627"/>
                  </a:lnTo>
                  <a:lnTo>
                    <a:pt x="32804" y="54038"/>
                  </a:lnTo>
                  <a:lnTo>
                    <a:pt x="31991" y="57442"/>
                  </a:lnTo>
                  <a:lnTo>
                    <a:pt x="5943" y="50469"/>
                  </a:lnTo>
                  <a:lnTo>
                    <a:pt x="2971" y="62826"/>
                  </a:lnTo>
                  <a:lnTo>
                    <a:pt x="69494" y="80632"/>
                  </a:lnTo>
                  <a:lnTo>
                    <a:pt x="73126" y="65570"/>
                  </a:lnTo>
                  <a:lnTo>
                    <a:pt x="73291" y="64858"/>
                  </a:lnTo>
                  <a:lnTo>
                    <a:pt x="74447" y="54800"/>
                  </a:lnTo>
                  <a:close/>
                </a:path>
                <a:path w="85725" h="232409">
                  <a:moveTo>
                    <a:pt x="84607" y="17792"/>
                  </a:moveTo>
                  <a:lnTo>
                    <a:pt x="18072" y="0"/>
                  </a:lnTo>
                  <a:lnTo>
                    <a:pt x="15125" y="12242"/>
                  </a:lnTo>
                  <a:lnTo>
                    <a:pt x="81661" y="30035"/>
                  </a:lnTo>
                  <a:lnTo>
                    <a:pt x="84607" y="17792"/>
                  </a:lnTo>
                  <a:close/>
                </a:path>
                <a:path w="85725" h="232409">
                  <a:moveTo>
                    <a:pt x="85102" y="213931"/>
                  </a:moveTo>
                  <a:lnTo>
                    <a:pt x="82029" y="201599"/>
                  </a:lnTo>
                  <a:lnTo>
                    <a:pt x="46990" y="211302"/>
                  </a:lnTo>
                  <a:lnTo>
                    <a:pt x="74904" y="172910"/>
                  </a:lnTo>
                  <a:lnTo>
                    <a:pt x="71158" y="157822"/>
                  </a:lnTo>
                  <a:lnTo>
                    <a:pt x="43141" y="196900"/>
                  </a:lnTo>
                  <a:lnTo>
                    <a:pt x="4762" y="176187"/>
                  </a:lnTo>
                  <a:lnTo>
                    <a:pt x="8458" y="191058"/>
                  </a:lnTo>
                  <a:lnTo>
                    <a:pt x="46977" y="211302"/>
                  </a:lnTo>
                  <a:lnTo>
                    <a:pt x="15646" y="219964"/>
                  </a:lnTo>
                  <a:lnTo>
                    <a:pt x="18707" y="232295"/>
                  </a:lnTo>
                  <a:lnTo>
                    <a:pt x="85102" y="2139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D3A60BF6-AD48-D1DE-73C5-6FB082BD45FC}"/>
                </a:ext>
              </a:extLst>
            </p:cNvPr>
            <p:cNvSpPr/>
            <p:nvPr/>
          </p:nvSpPr>
          <p:spPr>
            <a:xfrm>
              <a:off x="4893162" y="1269984"/>
              <a:ext cx="73025" cy="67945"/>
            </a:xfrm>
            <a:custGeom>
              <a:avLst/>
              <a:gdLst/>
              <a:ahLst/>
              <a:cxnLst/>
              <a:rect l="l" t="t" r="r" b="b"/>
              <a:pathLst>
                <a:path w="73025" h="67944">
                  <a:moveTo>
                    <a:pt x="4305" y="0"/>
                  </a:moveTo>
                  <a:lnTo>
                    <a:pt x="3428" y="12712"/>
                  </a:lnTo>
                  <a:lnTo>
                    <a:pt x="32308" y="14935"/>
                  </a:lnTo>
                  <a:lnTo>
                    <a:pt x="29756" y="51752"/>
                  </a:lnTo>
                  <a:lnTo>
                    <a:pt x="876" y="49530"/>
                  </a:lnTo>
                  <a:lnTo>
                    <a:pt x="0" y="62230"/>
                  </a:lnTo>
                  <a:lnTo>
                    <a:pt x="68249" y="67487"/>
                  </a:lnTo>
                  <a:lnTo>
                    <a:pt x="69138" y="54787"/>
                  </a:lnTo>
                  <a:lnTo>
                    <a:pt x="40766" y="52603"/>
                  </a:lnTo>
                  <a:lnTo>
                    <a:pt x="43319" y="15786"/>
                  </a:lnTo>
                  <a:lnTo>
                    <a:pt x="71678" y="17970"/>
                  </a:lnTo>
                  <a:lnTo>
                    <a:pt x="72567" y="5257"/>
                  </a:lnTo>
                  <a:lnTo>
                    <a:pt x="43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EF8F7EC7-13D7-48C8-BA3F-AF223B5CB74C}"/>
                </a:ext>
              </a:extLst>
            </p:cNvPr>
            <p:cNvSpPr/>
            <p:nvPr/>
          </p:nvSpPr>
          <p:spPr>
            <a:xfrm>
              <a:off x="4699152" y="1522788"/>
              <a:ext cx="79375" cy="89535"/>
            </a:xfrm>
            <a:custGeom>
              <a:avLst/>
              <a:gdLst/>
              <a:ahLst/>
              <a:cxnLst/>
              <a:rect l="l" t="t" r="r" b="b"/>
              <a:pathLst>
                <a:path w="79375" h="89534">
                  <a:moveTo>
                    <a:pt x="55537" y="0"/>
                  </a:moveTo>
                  <a:lnTo>
                    <a:pt x="44195" y="4381"/>
                  </a:lnTo>
                  <a:lnTo>
                    <a:pt x="54165" y="33058"/>
                  </a:lnTo>
                  <a:lnTo>
                    <a:pt x="21310" y="45770"/>
                  </a:lnTo>
                  <a:lnTo>
                    <a:pt x="11341" y="17106"/>
                  </a:lnTo>
                  <a:lnTo>
                    <a:pt x="0" y="21488"/>
                  </a:lnTo>
                  <a:lnTo>
                    <a:pt x="23571" y="89255"/>
                  </a:lnTo>
                  <a:lnTo>
                    <a:pt x="34912" y="84874"/>
                  </a:lnTo>
                  <a:lnTo>
                    <a:pt x="25120" y="56705"/>
                  </a:lnTo>
                  <a:lnTo>
                    <a:pt x="57975" y="43992"/>
                  </a:lnTo>
                  <a:lnTo>
                    <a:pt x="67767" y="72148"/>
                  </a:lnTo>
                  <a:lnTo>
                    <a:pt x="79108" y="67754"/>
                  </a:lnTo>
                  <a:lnTo>
                    <a:pt x="5553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403A4EEC-E668-2CE0-B195-B9366C33FB3F}"/>
                </a:ext>
              </a:extLst>
            </p:cNvPr>
            <p:cNvSpPr/>
            <p:nvPr/>
          </p:nvSpPr>
          <p:spPr>
            <a:xfrm>
              <a:off x="4874107" y="1131163"/>
              <a:ext cx="92075" cy="124460"/>
            </a:xfrm>
            <a:custGeom>
              <a:avLst/>
              <a:gdLst/>
              <a:ahLst/>
              <a:cxnLst/>
              <a:rect l="l" t="t" r="r" b="b"/>
              <a:pathLst>
                <a:path w="92075" h="124459">
                  <a:moveTo>
                    <a:pt x="80733" y="43319"/>
                  </a:moveTo>
                  <a:lnTo>
                    <a:pt x="62611" y="0"/>
                  </a:lnTo>
                  <a:lnTo>
                    <a:pt x="0" y="29146"/>
                  </a:lnTo>
                  <a:lnTo>
                    <a:pt x="4876" y="40817"/>
                  </a:lnTo>
                  <a:lnTo>
                    <a:pt x="57391" y="16370"/>
                  </a:lnTo>
                  <a:lnTo>
                    <a:pt x="70637" y="48031"/>
                  </a:lnTo>
                  <a:lnTo>
                    <a:pt x="80733" y="43319"/>
                  </a:lnTo>
                  <a:close/>
                </a:path>
                <a:path w="92075" h="124459">
                  <a:moveTo>
                    <a:pt x="91681" y="113144"/>
                  </a:moveTo>
                  <a:lnTo>
                    <a:pt x="84696" y="64706"/>
                  </a:lnTo>
                  <a:lnTo>
                    <a:pt x="17043" y="75552"/>
                  </a:lnTo>
                  <a:lnTo>
                    <a:pt x="24028" y="124002"/>
                  </a:lnTo>
                  <a:lnTo>
                    <a:pt x="34836" y="122262"/>
                  </a:lnTo>
                  <a:lnTo>
                    <a:pt x="29667" y="86423"/>
                  </a:lnTo>
                  <a:lnTo>
                    <a:pt x="47701" y="83527"/>
                  </a:lnTo>
                  <a:lnTo>
                    <a:pt x="52400" y="116103"/>
                  </a:lnTo>
                  <a:lnTo>
                    <a:pt x="63106" y="114388"/>
                  </a:lnTo>
                  <a:lnTo>
                    <a:pt x="58407" y="81813"/>
                  </a:lnTo>
                  <a:lnTo>
                    <a:pt x="75603" y="79044"/>
                  </a:lnTo>
                  <a:lnTo>
                    <a:pt x="80772" y="114896"/>
                  </a:lnTo>
                  <a:lnTo>
                    <a:pt x="91681" y="11314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55B9A2F8-8039-7DF0-14EF-4363DEC972C9}"/>
                </a:ext>
              </a:extLst>
            </p:cNvPr>
            <p:cNvSpPr/>
            <p:nvPr/>
          </p:nvSpPr>
          <p:spPr>
            <a:xfrm>
              <a:off x="4765167" y="1416672"/>
              <a:ext cx="141605" cy="137160"/>
            </a:xfrm>
            <a:custGeom>
              <a:avLst/>
              <a:gdLst/>
              <a:ahLst/>
              <a:cxnLst/>
              <a:rect l="l" t="t" r="r" b="b"/>
              <a:pathLst>
                <a:path w="141604" h="137159">
                  <a:moveTo>
                    <a:pt x="72859" y="137058"/>
                  </a:moveTo>
                  <a:lnTo>
                    <a:pt x="68795" y="116560"/>
                  </a:lnTo>
                  <a:lnTo>
                    <a:pt x="63982" y="92189"/>
                  </a:lnTo>
                  <a:lnTo>
                    <a:pt x="57632" y="60032"/>
                  </a:lnTo>
                  <a:lnTo>
                    <a:pt x="57632" y="116560"/>
                  </a:lnTo>
                  <a:lnTo>
                    <a:pt x="36372" y="105625"/>
                  </a:lnTo>
                  <a:lnTo>
                    <a:pt x="43167" y="100037"/>
                  </a:lnTo>
                  <a:lnTo>
                    <a:pt x="52730" y="92189"/>
                  </a:lnTo>
                  <a:lnTo>
                    <a:pt x="57632" y="116560"/>
                  </a:lnTo>
                  <a:lnTo>
                    <a:pt x="57632" y="60032"/>
                  </a:lnTo>
                  <a:lnTo>
                    <a:pt x="56476" y="54178"/>
                  </a:lnTo>
                  <a:lnTo>
                    <a:pt x="46697" y="62204"/>
                  </a:lnTo>
                  <a:lnTo>
                    <a:pt x="50241" y="79768"/>
                  </a:lnTo>
                  <a:lnTo>
                    <a:pt x="25527" y="100037"/>
                  </a:lnTo>
                  <a:lnTo>
                    <a:pt x="10198" y="92151"/>
                  </a:lnTo>
                  <a:lnTo>
                    <a:pt x="0" y="100507"/>
                  </a:lnTo>
                  <a:lnTo>
                    <a:pt x="72859" y="137058"/>
                  </a:lnTo>
                  <a:close/>
                </a:path>
                <a:path w="141604" h="137159">
                  <a:moveTo>
                    <a:pt x="141020" y="58775"/>
                  </a:moveTo>
                  <a:lnTo>
                    <a:pt x="110540" y="21983"/>
                  </a:lnTo>
                  <a:lnTo>
                    <a:pt x="108597" y="17741"/>
                  </a:lnTo>
                  <a:lnTo>
                    <a:pt x="107200" y="10388"/>
                  </a:lnTo>
                  <a:lnTo>
                    <a:pt x="108292" y="6769"/>
                  </a:lnTo>
                  <a:lnTo>
                    <a:pt x="109347" y="4559"/>
                  </a:lnTo>
                  <a:lnTo>
                    <a:pt x="97104" y="0"/>
                  </a:lnTo>
                  <a:lnTo>
                    <a:pt x="95250" y="4076"/>
                  </a:lnTo>
                  <a:lnTo>
                    <a:pt x="94437" y="8216"/>
                  </a:lnTo>
                  <a:lnTo>
                    <a:pt x="94983" y="20104"/>
                  </a:lnTo>
                  <a:lnTo>
                    <a:pt x="99263" y="27559"/>
                  </a:lnTo>
                  <a:lnTo>
                    <a:pt x="125831" y="60045"/>
                  </a:lnTo>
                  <a:lnTo>
                    <a:pt x="113665" y="75539"/>
                  </a:lnTo>
                  <a:lnTo>
                    <a:pt x="69380" y="36842"/>
                  </a:lnTo>
                  <a:lnTo>
                    <a:pt x="61683" y="46647"/>
                  </a:lnTo>
                  <a:lnTo>
                    <a:pt x="114376" y="92697"/>
                  </a:lnTo>
                  <a:lnTo>
                    <a:pt x="141020" y="5877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688604B9-A83F-4721-0024-474B81CC1A05}"/>
                </a:ext>
              </a:extLst>
            </p:cNvPr>
            <p:cNvSpPr/>
            <p:nvPr/>
          </p:nvSpPr>
          <p:spPr>
            <a:xfrm>
              <a:off x="4618451" y="1545732"/>
              <a:ext cx="71755" cy="78740"/>
            </a:xfrm>
            <a:custGeom>
              <a:avLst/>
              <a:gdLst/>
              <a:ahLst/>
              <a:cxnLst/>
              <a:rect l="l" t="t" r="r" b="b"/>
              <a:pathLst>
                <a:path w="71754" h="78740">
                  <a:moveTo>
                    <a:pt x="12877" y="4483"/>
                  </a:moveTo>
                  <a:lnTo>
                    <a:pt x="0" y="5473"/>
                  </a:lnTo>
                  <a:lnTo>
                    <a:pt x="41376" y="78536"/>
                  </a:lnTo>
                  <a:lnTo>
                    <a:pt x="51287" y="52577"/>
                  </a:lnTo>
                  <a:lnTo>
                    <a:pt x="39496" y="52577"/>
                  </a:lnTo>
                  <a:lnTo>
                    <a:pt x="27558" y="31026"/>
                  </a:lnTo>
                  <a:lnTo>
                    <a:pt x="48247" y="29438"/>
                  </a:lnTo>
                  <a:lnTo>
                    <a:pt x="60121" y="29438"/>
                  </a:lnTo>
                  <a:lnTo>
                    <a:pt x="63714" y="20027"/>
                  </a:lnTo>
                  <a:lnTo>
                    <a:pt x="21488" y="20027"/>
                  </a:lnTo>
                  <a:lnTo>
                    <a:pt x="12877" y="4483"/>
                  </a:lnTo>
                  <a:close/>
                </a:path>
                <a:path w="71754" h="78740">
                  <a:moveTo>
                    <a:pt x="60121" y="29438"/>
                  </a:moveTo>
                  <a:lnTo>
                    <a:pt x="48247" y="29438"/>
                  </a:lnTo>
                  <a:lnTo>
                    <a:pt x="39496" y="52577"/>
                  </a:lnTo>
                  <a:lnTo>
                    <a:pt x="51287" y="52577"/>
                  </a:lnTo>
                  <a:lnTo>
                    <a:pt x="60121" y="29438"/>
                  </a:lnTo>
                  <a:close/>
                </a:path>
                <a:path w="71754" h="78740">
                  <a:moveTo>
                    <a:pt x="71361" y="0"/>
                  </a:moveTo>
                  <a:lnTo>
                    <a:pt x="59004" y="952"/>
                  </a:lnTo>
                  <a:lnTo>
                    <a:pt x="52704" y="17627"/>
                  </a:lnTo>
                  <a:lnTo>
                    <a:pt x="21488" y="20027"/>
                  </a:lnTo>
                  <a:lnTo>
                    <a:pt x="63714" y="20027"/>
                  </a:lnTo>
                  <a:lnTo>
                    <a:pt x="7136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04BEFEC8-8E91-0038-5C22-9EA1E1FCF938}"/>
                </a:ext>
              </a:extLst>
            </p:cNvPr>
            <p:cNvSpPr/>
            <p:nvPr/>
          </p:nvSpPr>
          <p:spPr>
            <a:xfrm>
              <a:off x="4869674" y="1347673"/>
              <a:ext cx="85090" cy="83185"/>
            </a:xfrm>
            <a:custGeom>
              <a:avLst/>
              <a:gdLst/>
              <a:ahLst/>
              <a:cxnLst/>
              <a:rect l="l" t="t" r="r" b="b"/>
              <a:pathLst>
                <a:path w="85089" h="83184">
                  <a:moveTo>
                    <a:pt x="20650" y="0"/>
                  </a:moveTo>
                  <a:lnTo>
                    <a:pt x="16395" y="11823"/>
                  </a:lnTo>
                  <a:lnTo>
                    <a:pt x="70065" y="33286"/>
                  </a:lnTo>
                  <a:lnTo>
                    <a:pt x="57950" y="66979"/>
                  </a:lnTo>
                  <a:lnTo>
                    <a:pt x="4279" y="45516"/>
                  </a:lnTo>
                  <a:lnTo>
                    <a:pt x="0" y="57429"/>
                  </a:lnTo>
                  <a:lnTo>
                    <a:pt x="63982" y="83019"/>
                  </a:lnTo>
                  <a:lnTo>
                    <a:pt x="84632" y="25603"/>
                  </a:lnTo>
                  <a:lnTo>
                    <a:pt x="206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0179FF01-9E8C-2CB5-BD74-B7D3A08C412E}"/>
                </a:ext>
              </a:extLst>
            </p:cNvPr>
            <p:cNvSpPr/>
            <p:nvPr/>
          </p:nvSpPr>
          <p:spPr>
            <a:xfrm>
              <a:off x="4368658" y="1019452"/>
              <a:ext cx="93345" cy="101600"/>
            </a:xfrm>
            <a:custGeom>
              <a:avLst/>
              <a:gdLst/>
              <a:ahLst/>
              <a:cxnLst/>
              <a:rect l="l" t="t" r="r" b="b"/>
              <a:pathLst>
                <a:path w="93345" h="101600">
                  <a:moveTo>
                    <a:pt x="41249" y="0"/>
                  </a:moveTo>
                  <a:lnTo>
                    <a:pt x="40779" y="73101"/>
                  </a:lnTo>
                  <a:lnTo>
                    <a:pt x="8102" y="41427"/>
                  </a:lnTo>
                  <a:lnTo>
                    <a:pt x="0" y="50723"/>
                  </a:lnTo>
                  <a:lnTo>
                    <a:pt x="51993" y="101142"/>
                  </a:lnTo>
                  <a:lnTo>
                    <a:pt x="52400" y="28117"/>
                  </a:lnTo>
                  <a:lnTo>
                    <a:pt x="85064" y="59791"/>
                  </a:lnTo>
                  <a:lnTo>
                    <a:pt x="93243" y="50418"/>
                  </a:lnTo>
                  <a:lnTo>
                    <a:pt x="4124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C1D24480-CF9B-033B-79AA-CB7C112C0578}"/>
                </a:ext>
              </a:extLst>
            </p:cNvPr>
            <p:cNvSpPr/>
            <p:nvPr/>
          </p:nvSpPr>
          <p:spPr>
            <a:xfrm>
              <a:off x="4652270" y="927344"/>
              <a:ext cx="76200" cy="83820"/>
            </a:xfrm>
            <a:custGeom>
              <a:avLst/>
              <a:gdLst/>
              <a:ahLst/>
              <a:cxnLst/>
              <a:rect l="l" t="t" r="r" b="b"/>
              <a:pathLst>
                <a:path w="76200" h="83819">
                  <a:moveTo>
                    <a:pt x="12966" y="0"/>
                  </a:moveTo>
                  <a:lnTo>
                    <a:pt x="0" y="73240"/>
                  </a:lnTo>
                  <a:lnTo>
                    <a:pt x="58928" y="34874"/>
                  </a:lnTo>
                  <a:lnTo>
                    <a:pt x="50787" y="80886"/>
                  </a:lnTo>
                  <a:lnTo>
                    <a:pt x="62661" y="83223"/>
                  </a:lnTo>
                  <a:lnTo>
                    <a:pt x="75628" y="9994"/>
                  </a:lnTo>
                  <a:lnTo>
                    <a:pt x="16598" y="48336"/>
                  </a:lnTo>
                  <a:lnTo>
                    <a:pt x="24752" y="2324"/>
                  </a:lnTo>
                  <a:lnTo>
                    <a:pt x="129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2670CD16-4E13-F12B-383F-A287967D7C71}"/>
                </a:ext>
              </a:extLst>
            </p:cNvPr>
            <p:cNvSpPr/>
            <p:nvPr/>
          </p:nvSpPr>
          <p:spPr>
            <a:xfrm>
              <a:off x="4437265" y="937945"/>
              <a:ext cx="151130" cy="120650"/>
            </a:xfrm>
            <a:custGeom>
              <a:avLst/>
              <a:gdLst/>
              <a:ahLst/>
              <a:cxnLst/>
              <a:rect l="l" t="t" r="r" b="b"/>
              <a:pathLst>
                <a:path w="151129" h="120650">
                  <a:moveTo>
                    <a:pt x="86512" y="87426"/>
                  </a:moveTo>
                  <a:lnTo>
                    <a:pt x="50088" y="26314"/>
                  </a:lnTo>
                  <a:lnTo>
                    <a:pt x="39852" y="33096"/>
                  </a:lnTo>
                  <a:lnTo>
                    <a:pt x="54991" y="58496"/>
                  </a:lnTo>
                  <a:lnTo>
                    <a:pt x="25361" y="78143"/>
                  </a:lnTo>
                  <a:lnTo>
                    <a:pt x="10236" y="52743"/>
                  </a:lnTo>
                  <a:lnTo>
                    <a:pt x="0" y="59524"/>
                  </a:lnTo>
                  <a:lnTo>
                    <a:pt x="36423" y="120637"/>
                  </a:lnTo>
                  <a:lnTo>
                    <a:pt x="46647" y="113855"/>
                  </a:lnTo>
                  <a:lnTo>
                    <a:pt x="31242" y="87998"/>
                  </a:lnTo>
                  <a:lnTo>
                    <a:pt x="60871" y="68351"/>
                  </a:lnTo>
                  <a:lnTo>
                    <a:pt x="76276" y="94208"/>
                  </a:lnTo>
                  <a:lnTo>
                    <a:pt x="86512" y="87426"/>
                  </a:lnTo>
                  <a:close/>
                </a:path>
                <a:path w="151129" h="120650">
                  <a:moveTo>
                    <a:pt x="150571" y="55079"/>
                  </a:moveTo>
                  <a:lnTo>
                    <a:pt x="140068" y="49060"/>
                  </a:lnTo>
                  <a:lnTo>
                    <a:pt x="136588" y="56108"/>
                  </a:lnTo>
                  <a:lnTo>
                    <a:pt x="131000" y="60858"/>
                  </a:lnTo>
                  <a:lnTo>
                    <a:pt x="117386" y="64160"/>
                  </a:lnTo>
                  <a:lnTo>
                    <a:pt x="110820" y="62484"/>
                  </a:lnTo>
                  <a:lnTo>
                    <a:pt x="100990" y="55181"/>
                  </a:lnTo>
                  <a:lnTo>
                    <a:pt x="97472" y="49847"/>
                  </a:lnTo>
                  <a:lnTo>
                    <a:pt x="96050" y="43307"/>
                  </a:lnTo>
                  <a:lnTo>
                    <a:pt x="95631" y="33058"/>
                  </a:lnTo>
                  <a:lnTo>
                    <a:pt x="98666" y="24066"/>
                  </a:lnTo>
                  <a:lnTo>
                    <a:pt x="104673" y="17145"/>
                  </a:lnTo>
                  <a:lnTo>
                    <a:pt x="113182" y="13093"/>
                  </a:lnTo>
                  <a:lnTo>
                    <a:pt x="120180" y="11391"/>
                  </a:lnTo>
                  <a:lnTo>
                    <a:pt x="127546" y="13309"/>
                  </a:lnTo>
                  <a:lnTo>
                    <a:pt x="132829" y="17907"/>
                  </a:lnTo>
                  <a:lnTo>
                    <a:pt x="139344" y="6616"/>
                  </a:lnTo>
                  <a:lnTo>
                    <a:pt x="132473" y="2540"/>
                  </a:lnTo>
                  <a:lnTo>
                    <a:pt x="125514" y="393"/>
                  </a:lnTo>
                  <a:lnTo>
                    <a:pt x="118287" y="0"/>
                  </a:lnTo>
                  <a:lnTo>
                    <a:pt x="110591" y="1206"/>
                  </a:lnTo>
                  <a:lnTo>
                    <a:pt x="97256" y="7505"/>
                  </a:lnTo>
                  <a:lnTo>
                    <a:pt x="87960" y="18084"/>
                  </a:lnTo>
                  <a:lnTo>
                    <a:pt x="83273" y="31496"/>
                  </a:lnTo>
                  <a:lnTo>
                    <a:pt x="83769" y="46304"/>
                  </a:lnTo>
                  <a:lnTo>
                    <a:pt x="89484" y="60071"/>
                  </a:lnTo>
                  <a:lnTo>
                    <a:pt x="99212" y="69938"/>
                  </a:lnTo>
                  <a:lnTo>
                    <a:pt x="111925" y="75018"/>
                  </a:lnTo>
                  <a:lnTo>
                    <a:pt x="126593" y="74434"/>
                  </a:lnTo>
                  <a:lnTo>
                    <a:pt x="134454" y="71666"/>
                  </a:lnTo>
                  <a:lnTo>
                    <a:pt x="141033" y="67500"/>
                  </a:lnTo>
                  <a:lnTo>
                    <a:pt x="146380" y="61976"/>
                  </a:lnTo>
                  <a:lnTo>
                    <a:pt x="150571" y="5507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07E8FE36-13D5-EA4C-9222-5F0C2909B5DC}"/>
                </a:ext>
              </a:extLst>
            </p:cNvPr>
            <p:cNvSpPr/>
            <p:nvPr/>
          </p:nvSpPr>
          <p:spPr>
            <a:xfrm>
              <a:off x="4739082" y="946145"/>
              <a:ext cx="58419" cy="80010"/>
            </a:xfrm>
            <a:custGeom>
              <a:avLst/>
              <a:gdLst/>
              <a:ahLst/>
              <a:cxnLst/>
              <a:rect l="l" t="t" r="r" b="b"/>
              <a:pathLst>
                <a:path w="58420" h="80009">
                  <a:moveTo>
                    <a:pt x="9728" y="0"/>
                  </a:moveTo>
                  <a:lnTo>
                    <a:pt x="5105" y="10693"/>
                  </a:lnTo>
                  <a:lnTo>
                    <a:pt x="23774" y="19672"/>
                  </a:lnTo>
                  <a:lnTo>
                    <a:pt x="0" y="74663"/>
                  </a:lnTo>
                  <a:lnTo>
                    <a:pt x="10998" y="79946"/>
                  </a:lnTo>
                  <a:lnTo>
                    <a:pt x="34772" y="24968"/>
                  </a:lnTo>
                  <a:lnTo>
                    <a:pt x="53454" y="33947"/>
                  </a:lnTo>
                  <a:lnTo>
                    <a:pt x="58077" y="23266"/>
                  </a:lnTo>
                  <a:lnTo>
                    <a:pt x="97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42E63848-3FD8-1FC6-8587-A8AB778B47ED}"/>
                </a:ext>
              </a:extLst>
            </p:cNvPr>
            <p:cNvSpPr/>
            <p:nvPr/>
          </p:nvSpPr>
          <p:spPr>
            <a:xfrm>
              <a:off x="4590655" y="926999"/>
              <a:ext cx="53975" cy="74295"/>
            </a:xfrm>
            <a:custGeom>
              <a:avLst/>
              <a:gdLst/>
              <a:ahLst/>
              <a:cxnLst/>
              <a:rect l="l" t="t" r="r" b="b"/>
              <a:pathLst>
                <a:path w="53975" h="74294">
                  <a:moveTo>
                    <a:pt x="53047" y="0"/>
                  </a:moveTo>
                  <a:lnTo>
                    <a:pt x="0" y="3263"/>
                  </a:lnTo>
                  <a:lnTo>
                    <a:pt x="647" y="14985"/>
                  </a:lnTo>
                  <a:lnTo>
                    <a:pt x="21132" y="13728"/>
                  </a:lnTo>
                  <a:lnTo>
                    <a:pt x="24460" y="74066"/>
                  </a:lnTo>
                  <a:lnTo>
                    <a:pt x="36525" y="73329"/>
                  </a:lnTo>
                  <a:lnTo>
                    <a:pt x="33197" y="12992"/>
                  </a:lnTo>
                  <a:lnTo>
                    <a:pt x="53695" y="11734"/>
                  </a:lnTo>
                  <a:lnTo>
                    <a:pt x="5304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5" name="object 28">
              <a:extLst>
                <a:ext uri="{FF2B5EF4-FFF2-40B4-BE49-F238E27FC236}">
                  <a16:creationId xmlns:a16="http://schemas.microsoft.com/office/drawing/2014/main" id="{0AF7FE5A-798E-509C-FBAC-EF73185429AE}"/>
                </a:ext>
              </a:extLst>
            </p:cNvPr>
            <p:cNvSpPr/>
            <p:nvPr/>
          </p:nvSpPr>
          <p:spPr>
            <a:xfrm>
              <a:off x="4782464" y="976998"/>
              <a:ext cx="123825" cy="125095"/>
            </a:xfrm>
            <a:custGeom>
              <a:avLst/>
              <a:gdLst/>
              <a:ahLst/>
              <a:cxnLst/>
              <a:rect l="l" t="t" r="r" b="b"/>
              <a:pathLst>
                <a:path w="123825" h="125094">
                  <a:moveTo>
                    <a:pt x="80695" y="42710"/>
                  </a:moveTo>
                  <a:lnTo>
                    <a:pt x="70345" y="34544"/>
                  </a:lnTo>
                  <a:lnTo>
                    <a:pt x="34201" y="52349"/>
                  </a:lnTo>
                  <a:lnTo>
                    <a:pt x="35052" y="43611"/>
                  </a:lnTo>
                  <a:lnTo>
                    <a:pt x="37909" y="8953"/>
                  </a:lnTo>
                  <a:lnTo>
                    <a:pt x="26555" y="0"/>
                  </a:lnTo>
                  <a:lnTo>
                    <a:pt x="22263" y="58229"/>
                  </a:lnTo>
                  <a:lnTo>
                    <a:pt x="0" y="69189"/>
                  </a:lnTo>
                  <a:lnTo>
                    <a:pt x="10172" y="77216"/>
                  </a:lnTo>
                  <a:lnTo>
                    <a:pt x="80695" y="42710"/>
                  </a:lnTo>
                  <a:close/>
                </a:path>
                <a:path w="123825" h="125094">
                  <a:moveTo>
                    <a:pt x="123380" y="95173"/>
                  </a:moveTo>
                  <a:lnTo>
                    <a:pt x="89458" y="52031"/>
                  </a:lnTo>
                  <a:lnTo>
                    <a:pt x="80886" y="59537"/>
                  </a:lnTo>
                  <a:lnTo>
                    <a:pt x="93980" y="76187"/>
                  </a:lnTo>
                  <a:lnTo>
                    <a:pt x="49885" y="114782"/>
                  </a:lnTo>
                  <a:lnTo>
                    <a:pt x="57607" y="124587"/>
                  </a:lnTo>
                  <a:lnTo>
                    <a:pt x="101701" y="86004"/>
                  </a:lnTo>
                  <a:lnTo>
                    <a:pt x="114808" y="102666"/>
                  </a:lnTo>
                  <a:lnTo>
                    <a:pt x="123380" y="9517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FA688F1A-FB66-F1BD-C06B-BBC094D9155D}"/>
                </a:ext>
              </a:extLst>
            </p:cNvPr>
            <p:cNvSpPr/>
            <p:nvPr/>
          </p:nvSpPr>
          <p:spPr>
            <a:xfrm>
              <a:off x="4736515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157B1D99-20B1-5FAF-F648-4CB59CF3A496}"/>
                </a:ext>
              </a:extLst>
            </p:cNvPr>
            <p:cNvSpPr/>
            <p:nvPr/>
          </p:nvSpPr>
          <p:spPr>
            <a:xfrm>
              <a:off x="463059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8" name="object 31">
              <a:extLst>
                <a:ext uri="{FF2B5EF4-FFF2-40B4-BE49-F238E27FC236}">
                  <a16:creationId xmlns:a16="http://schemas.microsoft.com/office/drawing/2014/main" id="{3B9DC4C1-98B0-5F6E-E7C4-8C6224C0CAFF}"/>
                </a:ext>
              </a:extLst>
            </p:cNvPr>
            <p:cNvSpPr/>
            <p:nvPr/>
          </p:nvSpPr>
          <p:spPr>
            <a:xfrm>
              <a:off x="452466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</p:grpSp>
      <p:sp>
        <p:nvSpPr>
          <p:cNvPr id="12" name="Овал 11">
            <a:extLst>
              <a:ext uri="{FF2B5EF4-FFF2-40B4-BE49-F238E27FC236}">
                <a16:creationId xmlns:a16="http://schemas.microsoft.com/office/drawing/2014/main" id="{CF5F6526-2210-8AFD-1798-50BD77AC91F5}"/>
              </a:ext>
            </a:extLst>
          </p:cNvPr>
          <p:cNvSpPr/>
          <p:nvPr userDrawn="1"/>
        </p:nvSpPr>
        <p:spPr>
          <a:xfrm>
            <a:off x="10699750" y="4924425"/>
            <a:ext cx="1919288" cy="1920875"/>
          </a:xfrm>
          <a:prstGeom prst="ellipse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65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545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6FB0DB-264C-EFE4-8386-A7EB23E979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1334A692-F5A0-56DE-7582-633DAE85F6E8}"/>
              </a:ext>
            </a:extLst>
          </p:cNvPr>
          <p:cNvSpPr/>
          <p:nvPr userDrawn="1"/>
        </p:nvSpPr>
        <p:spPr>
          <a:xfrm rot="810942">
            <a:off x="12402298" y="4499965"/>
            <a:ext cx="3429778" cy="6305942"/>
          </a:xfrm>
          <a:custGeom>
            <a:avLst/>
            <a:gdLst>
              <a:gd name="connsiteX0" fmla="*/ 2018355 w 3429778"/>
              <a:gd name="connsiteY0" fmla="*/ 0 h 6305942"/>
              <a:gd name="connsiteX1" fmla="*/ 3429778 w 3429778"/>
              <a:gd name="connsiteY1" fmla="*/ 5871908 h 6305942"/>
              <a:gd name="connsiteX2" fmla="*/ 1624076 w 3429778"/>
              <a:gd name="connsiteY2" fmla="*/ 6305942 h 6305942"/>
              <a:gd name="connsiteX3" fmla="*/ 1470226 w 3429778"/>
              <a:gd name="connsiteY3" fmla="*/ 6216584 h 6305942"/>
              <a:gd name="connsiteX4" fmla="*/ 0 w 3429778"/>
              <a:gd name="connsiteY4" fmla="*/ 3238232 h 6305942"/>
              <a:gd name="connsiteX5" fmla="*/ 1972947 w 3429778"/>
              <a:gd name="connsiteY5" fmla="*/ 14492 h 630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778" h="6305942">
                <a:moveTo>
                  <a:pt x="2018355" y="0"/>
                </a:moveTo>
                <a:lnTo>
                  <a:pt x="3429778" y="5871908"/>
                </a:lnTo>
                <a:lnTo>
                  <a:pt x="1624076" y="6305942"/>
                </a:lnTo>
                <a:lnTo>
                  <a:pt x="1470226" y="6216584"/>
                </a:lnTo>
                <a:cubicBezTo>
                  <a:pt x="594493" y="5643003"/>
                  <a:pt x="0" y="4524324"/>
                  <a:pt x="0" y="3238232"/>
                </a:cubicBezTo>
                <a:cubicBezTo>
                  <a:pt x="0" y="1718305"/>
                  <a:pt x="828620" y="452013"/>
                  <a:pt x="1972947" y="14492"/>
                </a:cubicBezTo>
                <a:close/>
              </a:path>
            </a:pathLst>
          </a:custGeom>
          <a:solidFill>
            <a:srgbClr val="C814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779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черно-белый, искусство, фанат&#10;&#10;Автоматически созданное описание">
            <a:extLst>
              <a:ext uri="{FF2B5EF4-FFF2-40B4-BE49-F238E27FC236}">
                <a16:creationId xmlns:a16="http://schemas.microsoft.com/office/drawing/2014/main" id="{7E87317F-5F81-803A-DF66-C0B21C8A15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" y="-10558"/>
            <a:ext cx="15119350" cy="10691127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2E6386D3-0037-1295-97C3-C12DA8FD76D6}"/>
              </a:ext>
            </a:extLst>
          </p:cNvPr>
          <p:cNvSpPr/>
          <p:nvPr userDrawn="1"/>
        </p:nvSpPr>
        <p:spPr>
          <a:xfrm>
            <a:off x="10699750" y="4924425"/>
            <a:ext cx="1919288" cy="1920875"/>
          </a:xfrm>
          <a:prstGeom prst="ellipse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65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545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38EA4E-9791-868D-35D2-F51014041E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23"/>
          <a:stretch/>
        </p:blipFill>
        <p:spPr>
          <a:xfrm>
            <a:off x="1079500" y="1036706"/>
            <a:ext cx="5788025" cy="832106"/>
          </a:xfrm>
          <a:prstGeom prst="rect">
            <a:avLst/>
          </a:prstGeom>
        </p:spPr>
      </p:pic>
      <p:pic>
        <p:nvPicPr>
          <p:cNvPr id="6" name="Рисунок 12">
            <a:extLst>
              <a:ext uri="{FF2B5EF4-FFF2-40B4-BE49-F238E27FC236}">
                <a16:creationId xmlns:a16="http://schemas.microsoft.com/office/drawing/2014/main" id="{566AE38C-B871-E673-F608-2258726369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663C3A2-D30C-072D-9A12-6FEC4DCF65D7}"/>
              </a:ext>
            </a:extLst>
          </p:cNvPr>
          <p:cNvSpPr/>
          <p:nvPr userDrawn="1"/>
        </p:nvSpPr>
        <p:spPr>
          <a:xfrm>
            <a:off x="8069525" y="1062897"/>
            <a:ext cx="532167" cy="709614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9" name="Блок-схема: знак завершения 18">
            <a:extLst>
              <a:ext uri="{FF2B5EF4-FFF2-40B4-BE49-F238E27FC236}">
                <a16:creationId xmlns:a16="http://schemas.microsoft.com/office/drawing/2014/main" id="{98423575-F84D-BC95-122D-7DA3E1AEEB5D}"/>
              </a:ext>
            </a:extLst>
          </p:cNvPr>
          <p:cNvSpPr/>
          <p:nvPr userDrawn="1"/>
        </p:nvSpPr>
        <p:spPr>
          <a:xfrm>
            <a:off x="1079500" y="9573550"/>
            <a:ext cx="1146287" cy="478800"/>
          </a:xfrm>
          <a:prstGeom prst="flowChartTerminator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FDFFA03A-77FB-5348-6493-C52A0E513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788" y="9614427"/>
            <a:ext cx="889200" cy="3970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2024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9BA173-BC43-D52C-7E64-A02F2DBE1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7119932"/>
            <a:ext cx="7200865" cy="13374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226E0B7-B6C2-65A7-A53F-2C5930F49113}"/>
              </a:ext>
            </a:extLst>
          </p:cNvPr>
          <p:cNvGrpSpPr/>
          <p:nvPr userDrawn="1"/>
        </p:nvGrpSpPr>
        <p:grpSpPr>
          <a:xfrm>
            <a:off x="7070977" y="1072421"/>
            <a:ext cx="720391" cy="720391"/>
            <a:chOff x="4307179" y="926999"/>
            <a:chExt cx="659008" cy="697473"/>
          </a:xfrm>
          <a:solidFill>
            <a:srgbClr val="9C9C9B"/>
          </a:solidFill>
        </p:grpSpPr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BA2AFCB8-E18F-4D41-58D9-B2CEAFBD905B}"/>
                </a:ext>
              </a:extLst>
            </p:cNvPr>
            <p:cNvSpPr/>
            <p:nvPr/>
          </p:nvSpPr>
          <p:spPr>
            <a:xfrm>
              <a:off x="4343439" y="1391700"/>
              <a:ext cx="72390" cy="74930"/>
            </a:xfrm>
            <a:custGeom>
              <a:avLst/>
              <a:gdLst/>
              <a:ahLst/>
              <a:cxnLst/>
              <a:rect l="l" t="t" r="r" b="b"/>
              <a:pathLst>
                <a:path w="72389" h="74930">
                  <a:moveTo>
                    <a:pt x="44119" y="0"/>
                  </a:moveTo>
                  <a:lnTo>
                    <a:pt x="41173" y="12230"/>
                  </a:lnTo>
                  <a:lnTo>
                    <a:pt x="48501" y="14058"/>
                  </a:lnTo>
                  <a:lnTo>
                    <a:pt x="54229" y="18605"/>
                  </a:lnTo>
                  <a:lnTo>
                    <a:pt x="60604" y="31711"/>
                  </a:lnTo>
                  <a:lnTo>
                    <a:pt x="60667" y="38836"/>
                  </a:lnTo>
                  <a:lnTo>
                    <a:pt x="56375" y="50685"/>
                  </a:lnTo>
                  <a:lnTo>
                    <a:pt x="52324" y="55587"/>
                  </a:lnTo>
                  <a:lnTo>
                    <a:pt x="46672" y="58648"/>
                  </a:lnTo>
                  <a:lnTo>
                    <a:pt x="37353" y="61598"/>
                  </a:lnTo>
                  <a:lnTo>
                    <a:pt x="28340" y="60699"/>
                  </a:lnTo>
                  <a:lnTo>
                    <a:pt x="20497" y="56248"/>
                  </a:lnTo>
                  <a:lnTo>
                    <a:pt x="14693" y="48539"/>
                  </a:lnTo>
                  <a:lnTo>
                    <a:pt x="11404" y="41795"/>
                  </a:lnTo>
                  <a:lnTo>
                    <a:pt x="11379" y="33794"/>
                  </a:lnTo>
                  <a:lnTo>
                    <a:pt x="14300" y="27266"/>
                  </a:lnTo>
                  <a:lnTo>
                    <a:pt x="2336" y="23367"/>
                  </a:lnTo>
                  <a:lnTo>
                    <a:pt x="270" y="31388"/>
                  </a:lnTo>
                  <a:lnTo>
                    <a:pt x="0" y="39030"/>
                  </a:lnTo>
                  <a:lnTo>
                    <a:pt x="1415" y="46524"/>
                  </a:lnTo>
                  <a:lnTo>
                    <a:pt x="4406" y="54101"/>
                  </a:lnTo>
                  <a:lnTo>
                    <a:pt x="13468" y="66187"/>
                  </a:lnTo>
                  <a:lnTo>
                    <a:pt x="25468" y="73102"/>
                  </a:lnTo>
                  <a:lnTo>
                    <a:pt x="38941" y="74609"/>
                  </a:lnTo>
                  <a:lnTo>
                    <a:pt x="52425" y="70472"/>
                  </a:lnTo>
                  <a:lnTo>
                    <a:pt x="63672" y="61254"/>
                  </a:lnTo>
                  <a:lnTo>
                    <a:pt x="70362" y="48887"/>
                  </a:lnTo>
                  <a:lnTo>
                    <a:pt x="71926" y="34641"/>
                  </a:lnTo>
                  <a:lnTo>
                    <a:pt x="67792" y="19786"/>
                  </a:lnTo>
                  <a:lnTo>
                    <a:pt x="63320" y="12431"/>
                  </a:lnTo>
                  <a:lnTo>
                    <a:pt x="57885" y="6726"/>
                  </a:lnTo>
                  <a:lnTo>
                    <a:pt x="51485" y="2604"/>
                  </a:lnTo>
                  <a:lnTo>
                    <a:pt x="441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1A5CA417-7B4A-90E7-C4EF-E93A7B369EC9}"/>
                </a:ext>
              </a:extLst>
            </p:cNvPr>
            <p:cNvSpPr/>
            <p:nvPr/>
          </p:nvSpPr>
          <p:spPr>
            <a:xfrm>
              <a:off x="4397273" y="1462315"/>
              <a:ext cx="162560" cy="142240"/>
            </a:xfrm>
            <a:custGeom>
              <a:avLst/>
              <a:gdLst/>
              <a:ahLst/>
              <a:cxnLst/>
              <a:rect l="l" t="t" r="r" b="b"/>
              <a:pathLst>
                <a:path w="162560" h="142240">
                  <a:moveTo>
                    <a:pt x="71755" y="33566"/>
                  </a:moveTo>
                  <a:lnTo>
                    <a:pt x="67589" y="19685"/>
                  </a:lnTo>
                  <a:lnTo>
                    <a:pt x="61785" y="12611"/>
                  </a:lnTo>
                  <a:lnTo>
                    <a:pt x="59651" y="10020"/>
                  </a:lnTo>
                  <a:lnTo>
                    <a:pt x="59651" y="34137"/>
                  </a:lnTo>
                  <a:lnTo>
                    <a:pt x="58813" y="43700"/>
                  </a:lnTo>
                  <a:lnTo>
                    <a:pt x="54419" y="52717"/>
                  </a:lnTo>
                  <a:lnTo>
                    <a:pt x="47307" y="59359"/>
                  </a:lnTo>
                  <a:lnTo>
                    <a:pt x="38773" y="62585"/>
                  </a:lnTo>
                  <a:lnTo>
                    <a:pt x="29768" y="62115"/>
                  </a:lnTo>
                  <a:lnTo>
                    <a:pt x="21247" y="57683"/>
                  </a:lnTo>
                  <a:lnTo>
                    <a:pt x="15062" y="50101"/>
                  </a:lnTo>
                  <a:lnTo>
                    <a:pt x="12344" y="41008"/>
                  </a:lnTo>
                  <a:lnTo>
                    <a:pt x="13119" y="31457"/>
                  </a:lnTo>
                  <a:lnTo>
                    <a:pt x="17462" y="22479"/>
                  </a:lnTo>
                  <a:lnTo>
                    <a:pt x="24358" y="15976"/>
                  </a:lnTo>
                  <a:lnTo>
                    <a:pt x="32829" y="12611"/>
                  </a:lnTo>
                  <a:lnTo>
                    <a:pt x="41948" y="12928"/>
                  </a:lnTo>
                  <a:lnTo>
                    <a:pt x="50800" y="17487"/>
                  </a:lnTo>
                  <a:lnTo>
                    <a:pt x="56959" y="25057"/>
                  </a:lnTo>
                  <a:lnTo>
                    <a:pt x="59651" y="34137"/>
                  </a:lnTo>
                  <a:lnTo>
                    <a:pt x="59651" y="10020"/>
                  </a:lnTo>
                  <a:lnTo>
                    <a:pt x="57886" y="7861"/>
                  </a:lnTo>
                  <a:lnTo>
                    <a:pt x="44691" y="901"/>
                  </a:lnTo>
                  <a:lnTo>
                    <a:pt x="30924" y="0"/>
                  </a:lnTo>
                  <a:lnTo>
                    <a:pt x="18034" y="4648"/>
                  </a:lnTo>
                  <a:lnTo>
                    <a:pt x="7505" y="14338"/>
                  </a:lnTo>
                  <a:lnTo>
                    <a:pt x="1117" y="27508"/>
                  </a:lnTo>
                  <a:lnTo>
                    <a:pt x="0" y="41719"/>
                  </a:lnTo>
                  <a:lnTo>
                    <a:pt x="4292" y="55473"/>
                  </a:lnTo>
                  <a:lnTo>
                    <a:pt x="14160" y="67322"/>
                  </a:lnTo>
                  <a:lnTo>
                    <a:pt x="27368" y="74371"/>
                  </a:lnTo>
                  <a:lnTo>
                    <a:pt x="41033" y="75336"/>
                  </a:lnTo>
                  <a:lnTo>
                    <a:pt x="53809" y="70675"/>
                  </a:lnTo>
                  <a:lnTo>
                    <a:pt x="62509" y="62585"/>
                  </a:lnTo>
                  <a:lnTo>
                    <a:pt x="64376" y="60858"/>
                  </a:lnTo>
                  <a:lnTo>
                    <a:pt x="70612" y="47828"/>
                  </a:lnTo>
                  <a:lnTo>
                    <a:pt x="71755" y="33566"/>
                  </a:lnTo>
                  <a:close/>
                </a:path>
                <a:path w="162560" h="142240">
                  <a:moveTo>
                    <a:pt x="162217" y="77241"/>
                  </a:moveTo>
                  <a:lnTo>
                    <a:pt x="151688" y="71716"/>
                  </a:lnTo>
                  <a:lnTo>
                    <a:pt x="131775" y="106045"/>
                  </a:lnTo>
                  <a:lnTo>
                    <a:pt x="127482" y="58140"/>
                  </a:lnTo>
                  <a:lnTo>
                    <a:pt x="88684" y="83439"/>
                  </a:lnTo>
                  <a:lnTo>
                    <a:pt x="102628" y="45974"/>
                  </a:lnTo>
                  <a:lnTo>
                    <a:pt x="92189" y="40500"/>
                  </a:lnTo>
                  <a:lnTo>
                    <a:pt x="66611" y="112001"/>
                  </a:lnTo>
                  <a:lnTo>
                    <a:pt x="117830" y="78371"/>
                  </a:lnTo>
                  <a:lnTo>
                    <a:pt x="123405" y="141795"/>
                  </a:lnTo>
                  <a:lnTo>
                    <a:pt x="162217" y="772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F4AA5E0F-8DDE-D183-DFC4-2EE985BD6172}"/>
                </a:ext>
              </a:extLst>
            </p:cNvPr>
            <p:cNvSpPr/>
            <p:nvPr/>
          </p:nvSpPr>
          <p:spPr>
            <a:xfrm>
              <a:off x="4307179" y="1159484"/>
              <a:ext cx="85725" cy="232410"/>
            </a:xfrm>
            <a:custGeom>
              <a:avLst/>
              <a:gdLst/>
              <a:ahLst/>
              <a:cxnLst/>
              <a:rect l="l" t="t" r="r" b="b"/>
              <a:pathLst>
                <a:path w="85725" h="232409">
                  <a:moveTo>
                    <a:pt x="69164" y="143649"/>
                  </a:moveTo>
                  <a:lnTo>
                    <a:pt x="68859" y="132727"/>
                  </a:lnTo>
                  <a:lnTo>
                    <a:pt x="68834" y="131838"/>
                  </a:lnTo>
                  <a:lnTo>
                    <a:pt x="68567" y="122237"/>
                  </a:lnTo>
                  <a:lnTo>
                    <a:pt x="66929" y="111747"/>
                  </a:lnTo>
                  <a:lnTo>
                    <a:pt x="66217" y="110401"/>
                  </a:lnTo>
                  <a:lnTo>
                    <a:pt x="62877" y="104101"/>
                  </a:lnTo>
                  <a:lnTo>
                    <a:pt x="58407" y="100787"/>
                  </a:lnTo>
                  <a:lnTo>
                    <a:pt x="58407" y="131241"/>
                  </a:lnTo>
                  <a:lnTo>
                    <a:pt x="39039" y="131838"/>
                  </a:lnTo>
                  <a:lnTo>
                    <a:pt x="38569" y="114808"/>
                  </a:lnTo>
                  <a:lnTo>
                    <a:pt x="39878" y="113614"/>
                  </a:lnTo>
                  <a:lnTo>
                    <a:pt x="42684" y="111048"/>
                  </a:lnTo>
                  <a:lnTo>
                    <a:pt x="43053" y="110718"/>
                  </a:lnTo>
                  <a:lnTo>
                    <a:pt x="53467" y="110401"/>
                  </a:lnTo>
                  <a:lnTo>
                    <a:pt x="57937" y="114325"/>
                  </a:lnTo>
                  <a:lnTo>
                    <a:pt x="58407" y="131241"/>
                  </a:lnTo>
                  <a:lnTo>
                    <a:pt x="58407" y="100787"/>
                  </a:lnTo>
                  <a:lnTo>
                    <a:pt x="56680" y="99504"/>
                  </a:lnTo>
                  <a:lnTo>
                    <a:pt x="48628" y="98120"/>
                  </a:lnTo>
                  <a:lnTo>
                    <a:pt x="40309" y="98374"/>
                  </a:lnTo>
                  <a:lnTo>
                    <a:pt x="34721" y="103606"/>
                  </a:lnTo>
                  <a:lnTo>
                    <a:pt x="32423" y="111048"/>
                  </a:lnTo>
                  <a:lnTo>
                    <a:pt x="29781" y="105752"/>
                  </a:lnTo>
                  <a:lnTo>
                    <a:pt x="28943" y="104927"/>
                  </a:lnTo>
                  <a:lnTo>
                    <a:pt x="28943" y="132156"/>
                  </a:lnTo>
                  <a:lnTo>
                    <a:pt x="10401" y="132727"/>
                  </a:lnTo>
                  <a:lnTo>
                    <a:pt x="9982" y="117449"/>
                  </a:lnTo>
                  <a:lnTo>
                    <a:pt x="14478" y="113906"/>
                  </a:lnTo>
                  <a:lnTo>
                    <a:pt x="23736" y="113614"/>
                  </a:lnTo>
                  <a:lnTo>
                    <a:pt x="28536" y="117208"/>
                  </a:lnTo>
                  <a:lnTo>
                    <a:pt x="28943" y="132156"/>
                  </a:lnTo>
                  <a:lnTo>
                    <a:pt x="28943" y="104927"/>
                  </a:lnTo>
                  <a:lnTo>
                    <a:pt x="25273" y="101257"/>
                  </a:lnTo>
                  <a:lnTo>
                    <a:pt x="16840" y="101523"/>
                  </a:lnTo>
                  <a:lnTo>
                    <a:pt x="9664" y="103314"/>
                  </a:lnTo>
                  <a:lnTo>
                    <a:pt x="4279" y="108038"/>
                  </a:lnTo>
                  <a:lnTo>
                    <a:pt x="952" y="115468"/>
                  </a:lnTo>
                  <a:lnTo>
                    <a:pt x="0" y="125349"/>
                  </a:lnTo>
                  <a:lnTo>
                    <a:pt x="558" y="145770"/>
                  </a:lnTo>
                  <a:lnTo>
                    <a:pt x="69164" y="143649"/>
                  </a:lnTo>
                  <a:close/>
                </a:path>
                <a:path w="85725" h="232409">
                  <a:moveTo>
                    <a:pt x="74447" y="54800"/>
                  </a:moveTo>
                  <a:lnTo>
                    <a:pt x="72732" y="45796"/>
                  </a:lnTo>
                  <a:lnTo>
                    <a:pt x="71843" y="44526"/>
                  </a:lnTo>
                  <a:lnTo>
                    <a:pt x="67754" y="38658"/>
                  </a:lnTo>
                  <a:lnTo>
                    <a:pt x="65633" y="37566"/>
                  </a:lnTo>
                  <a:lnTo>
                    <a:pt x="65633" y="52044"/>
                  </a:lnTo>
                  <a:lnTo>
                    <a:pt x="62382" y="65570"/>
                  </a:lnTo>
                  <a:lnTo>
                    <a:pt x="42189" y="60172"/>
                  </a:lnTo>
                  <a:lnTo>
                    <a:pt x="42849" y="57442"/>
                  </a:lnTo>
                  <a:lnTo>
                    <a:pt x="45415" y="46748"/>
                  </a:lnTo>
                  <a:lnTo>
                    <a:pt x="51104" y="44526"/>
                  </a:lnTo>
                  <a:lnTo>
                    <a:pt x="61607" y="47345"/>
                  </a:lnTo>
                  <a:lnTo>
                    <a:pt x="65633" y="52044"/>
                  </a:lnTo>
                  <a:lnTo>
                    <a:pt x="65633" y="37566"/>
                  </a:lnTo>
                  <a:lnTo>
                    <a:pt x="59169" y="34226"/>
                  </a:lnTo>
                  <a:lnTo>
                    <a:pt x="49161" y="33705"/>
                  </a:lnTo>
                  <a:lnTo>
                    <a:pt x="41567" y="37503"/>
                  </a:lnTo>
                  <a:lnTo>
                    <a:pt x="36195" y="44627"/>
                  </a:lnTo>
                  <a:lnTo>
                    <a:pt x="32804" y="54038"/>
                  </a:lnTo>
                  <a:lnTo>
                    <a:pt x="31991" y="57442"/>
                  </a:lnTo>
                  <a:lnTo>
                    <a:pt x="5943" y="50469"/>
                  </a:lnTo>
                  <a:lnTo>
                    <a:pt x="2971" y="62826"/>
                  </a:lnTo>
                  <a:lnTo>
                    <a:pt x="69494" y="80632"/>
                  </a:lnTo>
                  <a:lnTo>
                    <a:pt x="73126" y="65570"/>
                  </a:lnTo>
                  <a:lnTo>
                    <a:pt x="73291" y="64858"/>
                  </a:lnTo>
                  <a:lnTo>
                    <a:pt x="74447" y="54800"/>
                  </a:lnTo>
                  <a:close/>
                </a:path>
                <a:path w="85725" h="232409">
                  <a:moveTo>
                    <a:pt x="84607" y="17792"/>
                  </a:moveTo>
                  <a:lnTo>
                    <a:pt x="18072" y="0"/>
                  </a:lnTo>
                  <a:lnTo>
                    <a:pt x="15125" y="12242"/>
                  </a:lnTo>
                  <a:lnTo>
                    <a:pt x="81661" y="30035"/>
                  </a:lnTo>
                  <a:lnTo>
                    <a:pt x="84607" y="17792"/>
                  </a:lnTo>
                  <a:close/>
                </a:path>
                <a:path w="85725" h="232409">
                  <a:moveTo>
                    <a:pt x="85102" y="213931"/>
                  </a:moveTo>
                  <a:lnTo>
                    <a:pt x="82029" y="201599"/>
                  </a:lnTo>
                  <a:lnTo>
                    <a:pt x="46990" y="211302"/>
                  </a:lnTo>
                  <a:lnTo>
                    <a:pt x="74904" y="172910"/>
                  </a:lnTo>
                  <a:lnTo>
                    <a:pt x="71158" y="157822"/>
                  </a:lnTo>
                  <a:lnTo>
                    <a:pt x="43141" y="196900"/>
                  </a:lnTo>
                  <a:lnTo>
                    <a:pt x="4762" y="176187"/>
                  </a:lnTo>
                  <a:lnTo>
                    <a:pt x="8458" y="191058"/>
                  </a:lnTo>
                  <a:lnTo>
                    <a:pt x="46977" y="211302"/>
                  </a:lnTo>
                  <a:lnTo>
                    <a:pt x="15646" y="219964"/>
                  </a:lnTo>
                  <a:lnTo>
                    <a:pt x="18707" y="232295"/>
                  </a:lnTo>
                  <a:lnTo>
                    <a:pt x="85102" y="2139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D3A60BF6-AD48-D1DE-73C5-6FB082BD45FC}"/>
                </a:ext>
              </a:extLst>
            </p:cNvPr>
            <p:cNvSpPr/>
            <p:nvPr/>
          </p:nvSpPr>
          <p:spPr>
            <a:xfrm>
              <a:off x="4893162" y="1269984"/>
              <a:ext cx="73025" cy="67945"/>
            </a:xfrm>
            <a:custGeom>
              <a:avLst/>
              <a:gdLst/>
              <a:ahLst/>
              <a:cxnLst/>
              <a:rect l="l" t="t" r="r" b="b"/>
              <a:pathLst>
                <a:path w="73025" h="67944">
                  <a:moveTo>
                    <a:pt x="4305" y="0"/>
                  </a:moveTo>
                  <a:lnTo>
                    <a:pt x="3428" y="12712"/>
                  </a:lnTo>
                  <a:lnTo>
                    <a:pt x="32308" y="14935"/>
                  </a:lnTo>
                  <a:lnTo>
                    <a:pt x="29756" y="51752"/>
                  </a:lnTo>
                  <a:lnTo>
                    <a:pt x="876" y="49530"/>
                  </a:lnTo>
                  <a:lnTo>
                    <a:pt x="0" y="62230"/>
                  </a:lnTo>
                  <a:lnTo>
                    <a:pt x="68249" y="67487"/>
                  </a:lnTo>
                  <a:lnTo>
                    <a:pt x="69138" y="54787"/>
                  </a:lnTo>
                  <a:lnTo>
                    <a:pt x="40766" y="52603"/>
                  </a:lnTo>
                  <a:lnTo>
                    <a:pt x="43319" y="15786"/>
                  </a:lnTo>
                  <a:lnTo>
                    <a:pt x="71678" y="17970"/>
                  </a:lnTo>
                  <a:lnTo>
                    <a:pt x="72567" y="5257"/>
                  </a:lnTo>
                  <a:lnTo>
                    <a:pt x="43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EF8F7EC7-13D7-48C8-BA3F-AF223B5CB74C}"/>
                </a:ext>
              </a:extLst>
            </p:cNvPr>
            <p:cNvSpPr/>
            <p:nvPr/>
          </p:nvSpPr>
          <p:spPr>
            <a:xfrm>
              <a:off x="4699152" y="1522788"/>
              <a:ext cx="79375" cy="89535"/>
            </a:xfrm>
            <a:custGeom>
              <a:avLst/>
              <a:gdLst/>
              <a:ahLst/>
              <a:cxnLst/>
              <a:rect l="l" t="t" r="r" b="b"/>
              <a:pathLst>
                <a:path w="79375" h="89534">
                  <a:moveTo>
                    <a:pt x="55537" y="0"/>
                  </a:moveTo>
                  <a:lnTo>
                    <a:pt x="44195" y="4381"/>
                  </a:lnTo>
                  <a:lnTo>
                    <a:pt x="54165" y="33058"/>
                  </a:lnTo>
                  <a:lnTo>
                    <a:pt x="21310" y="45770"/>
                  </a:lnTo>
                  <a:lnTo>
                    <a:pt x="11341" y="17106"/>
                  </a:lnTo>
                  <a:lnTo>
                    <a:pt x="0" y="21488"/>
                  </a:lnTo>
                  <a:lnTo>
                    <a:pt x="23571" y="89255"/>
                  </a:lnTo>
                  <a:lnTo>
                    <a:pt x="34912" y="84874"/>
                  </a:lnTo>
                  <a:lnTo>
                    <a:pt x="25120" y="56705"/>
                  </a:lnTo>
                  <a:lnTo>
                    <a:pt x="57975" y="43992"/>
                  </a:lnTo>
                  <a:lnTo>
                    <a:pt x="67767" y="72148"/>
                  </a:lnTo>
                  <a:lnTo>
                    <a:pt x="79108" y="67754"/>
                  </a:lnTo>
                  <a:lnTo>
                    <a:pt x="5553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403A4EEC-E668-2CE0-B195-B9366C33FB3F}"/>
                </a:ext>
              </a:extLst>
            </p:cNvPr>
            <p:cNvSpPr/>
            <p:nvPr/>
          </p:nvSpPr>
          <p:spPr>
            <a:xfrm>
              <a:off x="4874107" y="1131163"/>
              <a:ext cx="92075" cy="124460"/>
            </a:xfrm>
            <a:custGeom>
              <a:avLst/>
              <a:gdLst/>
              <a:ahLst/>
              <a:cxnLst/>
              <a:rect l="l" t="t" r="r" b="b"/>
              <a:pathLst>
                <a:path w="92075" h="124459">
                  <a:moveTo>
                    <a:pt x="80733" y="43319"/>
                  </a:moveTo>
                  <a:lnTo>
                    <a:pt x="62611" y="0"/>
                  </a:lnTo>
                  <a:lnTo>
                    <a:pt x="0" y="29146"/>
                  </a:lnTo>
                  <a:lnTo>
                    <a:pt x="4876" y="40817"/>
                  </a:lnTo>
                  <a:lnTo>
                    <a:pt x="57391" y="16370"/>
                  </a:lnTo>
                  <a:lnTo>
                    <a:pt x="70637" y="48031"/>
                  </a:lnTo>
                  <a:lnTo>
                    <a:pt x="80733" y="43319"/>
                  </a:lnTo>
                  <a:close/>
                </a:path>
                <a:path w="92075" h="124459">
                  <a:moveTo>
                    <a:pt x="91681" y="113144"/>
                  </a:moveTo>
                  <a:lnTo>
                    <a:pt x="84696" y="64706"/>
                  </a:lnTo>
                  <a:lnTo>
                    <a:pt x="17043" y="75552"/>
                  </a:lnTo>
                  <a:lnTo>
                    <a:pt x="24028" y="124002"/>
                  </a:lnTo>
                  <a:lnTo>
                    <a:pt x="34836" y="122262"/>
                  </a:lnTo>
                  <a:lnTo>
                    <a:pt x="29667" y="86423"/>
                  </a:lnTo>
                  <a:lnTo>
                    <a:pt x="47701" y="83527"/>
                  </a:lnTo>
                  <a:lnTo>
                    <a:pt x="52400" y="116103"/>
                  </a:lnTo>
                  <a:lnTo>
                    <a:pt x="63106" y="114388"/>
                  </a:lnTo>
                  <a:lnTo>
                    <a:pt x="58407" y="81813"/>
                  </a:lnTo>
                  <a:lnTo>
                    <a:pt x="75603" y="79044"/>
                  </a:lnTo>
                  <a:lnTo>
                    <a:pt x="80772" y="114896"/>
                  </a:lnTo>
                  <a:lnTo>
                    <a:pt x="91681" y="11314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55B9A2F8-8039-7DF0-14EF-4363DEC972C9}"/>
                </a:ext>
              </a:extLst>
            </p:cNvPr>
            <p:cNvSpPr/>
            <p:nvPr/>
          </p:nvSpPr>
          <p:spPr>
            <a:xfrm>
              <a:off x="4765167" y="1416672"/>
              <a:ext cx="141605" cy="137160"/>
            </a:xfrm>
            <a:custGeom>
              <a:avLst/>
              <a:gdLst/>
              <a:ahLst/>
              <a:cxnLst/>
              <a:rect l="l" t="t" r="r" b="b"/>
              <a:pathLst>
                <a:path w="141604" h="137159">
                  <a:moveTo>
                    <a:pt x="72859" y="137058"/>
                  </a:moveTo>
                  <a:lnTo>
                    <a:pt x="68795" y="116560"/>
                  </a:lnTo>
                  <a:lnTo>
                    <a:pt x="63982" y="92189"/>
                  </a:lnTo>
                  <a:lnTo>
                    <a:pt x="57632" y="60032"/>
                  </a:lnTo>
                  <a:lnTo>
                    <a:pt x="57632" y="116560"/>
                  </a:lnTo>
                  <a:lnTo>
                    <a:pt x="36372" y="105625"/>
                  </a:lnTo>
                  <a:lnTo>
                    <a:pt x="43167" y="100037"/>
                  </a:lnTo>
                  <a:lnTo>
                    <a:pt x="52730" y="92189"/>
                  </a:lnTo>
                  <a:lnTo>
                    <a:pt x="57632" y="116560"/>
                  </a:lnTo>
                  <a:lnTo>
                    <a:pt x="57632" y="60032"/>
                  </a:lnTo>
                  <a:lnTo>
                    <a:pt x="56476" y="54178"/>
                  </a:lnTo>
                  <a:lnTo>
                    <a:pt x="46697" y="62204"/>
                  </a:lnTo>
                  <a:lnTo>
                    <a:pt x="50241" y="79768"/>
                  </a:lnTo>
                  <a:lnTo>
                    <a:pt x="25527" y="100037"/>
                  </a:lnTo>
                  <a:lnTo>
                    <a:pt x="10198" y="92151"/>
                  </a:lnTo>
                  <a:lnTo>
                    <a:pt x="0" y="100507"/>
                  </a:lnTo>
                  <a:lnTo>
                    <a:pt x="72859" y="137058"/>
                  </a:lnTo>
                  <a:close/>
                </a:path>
                <a:path w="141604" h="137159">
                  <a:moveTo>
                    <a:pt x="141020" y="58775"/>
                  </a:moveTo>
                  <a:lnTo>
                    <a:pt x="110540" y="21983"/>
                  </a:lnTo>
                  <a:lnTo>
                    <a:pt x="108597" y="17741"/>
                  </a:lnTo>
                  <a:lnTo>
                    <a:pt x="107200" y="10388"/>
                  </a:lnTo>
                  <a:lnTo>
                    <a:pt x="108292" y="6769"/>
                  </a:lnTo>
                  <a:lnTo>
                    <a:pt x="109347" y="4559"/>
                  </a:lnTo>
                  <a:lnTo>
                    <a:pt x="97104" y="0"/>
                  </a:lnTo>
                  <a:lnTo>
                    <a:pt x="95250" y="4076"/>
                  </a:lnTo>
                  <a:lnTo>
                    <a:pt x="94437" y="8216"/>
                  </a:lnTo>
                  <a:lnTo>
                    <a:pt x="94983" y="20104"/>
                  </a:lnTo>
                  <a:lnTo>
                    <a:pt x="99263" y="27559"/>
                  </a:lnTo>
                  <a:lnTo>
                    <a:pt x="125831" y="60045"/>
                  </a:lnTo>
                  <a:lnTo>
                    <a:pt x="113665" y="75539"/>
                  </a:lnTo>
                  <a:lnTo>
                    <a:pt x="69380" y="36842"/>
                  </a:lnTo>
                  <a:lnTo>
                    <a:pt x="61683" y="46647"/>
                  </a:lnTo>
                  <a:lnTo>
                    <a:pt x="114376" y="92697"/>
                  </a:lnTo>
                  <a:lnTo>
                    <a:pt x="141020" y="5877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688604B9-A83F-4721-0024-474B81CC1A05}"/>
                </a:ext>
              </a:extLst>
            </p:cNvPr>
            <p:cNvSpPr/>
            <p:nvPr/>
          </p:nvSpPr>
          <p:spPr>
            <a:xfrm>
              <a:off x="4618451" y="1545732"/>
              <a:ext cx="71755" cy="78740"/>
            </a:xfrm>
            <a:custGeom>
              <a:avLst/>
              <a:gdLst/>
              <a:ahLst/>
              <a:cxnLst/>
              <a:rect l="l" t="t" r="r" b="b"/>
              <a:pathLst>
                <a:path w="71754" h="78740">
                  <a:moveTo>
                    <a:pt x="12877" y="4483"/>
                  </a:moveTo>
                  <a:lnTo>
                    <a:pt x="0" y="5473"/>
                  </a:lnTo>
                  <a:lnTo>
                    <a:pt x="41376" y="78536"/>
                  </a:lnTo>
                  <a:lnTo>
                    <a:pt x="51287" y="52577"/>
                  </a:lnTo>
                  <a:lnTo>
                    <a:pt x="39496" y="52577"/>
                  </a:lnTo>
                  <a:lnTo>
                    <a:pt x="27558" y="31026"/>
                  </a:lnTo>
                  <a:lnTo>
                    <a:pt x="48247" y="29438"/>
                  </a:lnTo>
                  <a:lnTo>
                    <a:pt x="60121" y="29438"/>
                  </a:lnTo>
                  <a:lnTo>
                    <a:pt x="63714" y="20027"/>
                  </a:lnTo>
                  <a:lnTo>
                    <a:pt x="21488" y="20027"/>
                  </a:lnTo>
                  <a:lnTo>
                    <a:pt x="12877" y="4483"/>
                  </a:lnTo>
                  <a:close/>
                </a:path>
                <a:path w="71754" h="78740">
                  <a:moveTo>
                    <a:pt x="60121" y="29438"/>
                  </a:moveTo>
                  <a:lnTo>
                    <a:pt x="48247" y="29438"/>
                  </a:lnTo>
                  <a:lnTo>
                    <a:pt x="39496" y="52577"/>
                  </a:lnTo>
                  <a:lnTo>
                    <a:pt x="51287" y="52577"/>
                  </a:lnTo>
                  <a:lnTo>
                    <a:pt x="60121" y="29438"/>
                  </a:lnTo>
                  <a:close/>
                </a:path>
                <a:path w="71754" h="78740">
                  <a:moveTo>
                    <a:pt x="71361" y="0"/>
                  </a:moveTo>
                  <a:lnTo>
                    <a:pt x="59004" y="952"/>
                  </a:lnTo>
                  <a:lnTo>
                    <a:pt x="52704" y="17627"/>
                  </a:lnTo>
                  <a:lnTo>
                    <a:pt x="21488" y="20027"/>
                  </a:lnTo>
                  <a:lnTo>
                    <a:pt x="63714" y="20027"/>
                  </a:lnTo>
                  <a:lnTo>
                    <a:pt x="7136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04BEFEC8-8E91-0038-5C22-9EA1E1FCF938}"/>
                </a:ext>
              </a:extLst>
            </p:cNvPr>
            <p:cNvSpPr/>
            <p:nvPr/>
          </p:nvSpPr>
          <p:spPr>
            <a:xfrm>
              <a:off x="4869674" y="1347673"/>
              <a:ext cx="85090" cy="83185"/>
            </a:xfrm>
            <a:custGeom>
              <a:avLst/>
              <a:gdLst/>
              <a:ahLst/>
              <a:cxnLst/>
              <a:rect l="l" t="t" r="r" b="b"/>
              <a:pathLst>
                <a:path w="85089" h="83184">
                  <a:moveTo>
                    <a:pt x="20650" y="0"/>
                  </a:moveTo>
                  <a:lnTo>
                    <a:pt x="16395" y="11823"/>
                  </a:lnTo>
                  <a:lnTo>
                    <a:pt x="70065" y="33286"/>
                  </a:lnTo>
                  <a:lnTo>
                    <a:pt x="57950" y="66979"/>
                  </a:lnTo>
                  <a:lnTo>
                    <a:pt x="4279" y="45516"/>
                  </a:lnTo>
                  <a:lnTo>
                    <a:pt x="0" y="57429"/>
                  </a:lnTo>
                  <a:lnTo>
                    <a:pt x="63982" y="83019"/>
                  </a:lnTo>
                  <a:lnTo>
                    <a:pt x="84632" y="25603"/>
                  </a:lnTo>
                  <a:lnTo>
                    <a:pt x="206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0179FF01-9E8C-2CB5-BD74-B7D3A08C412E}"/>
                </a:ext>
              </a:extLst>
            </p:cNvPr>
            <p:cNvSpPr/>
            <p:nvPr/>
          </p:nvSpPr>
          <p:spPr>
            <a:xfrm>
              <a:off x="4368658" y="1019452"/>
              <a:ext cx="93345" cy="101600"/>
            </a:xfrm>
            <a:custGeom>
              <a:avLst/>
              <a:gdLst/>
              <a:ahLst/>
              <a:cxnLst/>
              <a:rect l="l" t="t" r="r" b="b"/>
              <a:pathLst>
                <a:path w="93345" h="101600">
                  <a:moveTo>
                    <a:pt x="41249" y="0"/>
                  </a:moveTo>
                  <a:lnTo>
                    <a:pt x="40779" y="73101"/>
                  </a:lnTo>
                  <a:lnTo>
                    <a:pt x="8102" y="41427"/>
                  </a:lnTo>
                  <a:lnTo>
                    <a:pt x="0" y="50723"/>
                  </a:lnTo>
                  <a:lnTo>
                    <a:pt x="51993" y="101142"/>
                  </a:lnTo>
                  <a:lnTo>
                    <a:pt x="52400" y="28117"/>
                  </a:lnTo>
                  <a:lnTo>
                    <a:pt x="85064" y="59791"/>
                  </a:lnTo>
                  <a:lnTo>
                    <a:pt x="93243" y="50418"/>
                  </a:lnTo>
                  <a:lnTo>
                    <a:pt x="4124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C1D24480-CF9B-033B-79AA-CB7C112C0578}"/>
                </a:ext>
              </a:extLst>
            </p:cNvPr>
            <p:cNvSpPr/>
            <p:nvPr/>
          </p:nvSpPr>
          <p:spPr>
            <a:xfrm>
              <a:off x="4652270" y="927344"/>
              <a:ext cx="76200" cy="83820"/>
            </a:xfrm>
            <a:custGeom>
              <a:avLst/>
              <a:gdLst/>
              <a:ahLst/>
              <a:cxnLst/>
              <a:rect l="l" t="t" r="r" b="b"/>
              <a:pathLst>
                <a:path w="76200" h="83819">
                  <a:moveTo>
                    <a:pt x="12966" y="0"/>
                  </a:moveTo>
                  <a:lnTo>
                    <a:pt x="0" y="73240"/>
                  </a:lnTo>
                  <a:lnTo>
                    <a:pt x="58928" y="34874"/>
                  </a:lnTo>
                  <a:lnTo>
                    <a:pt x="50787" y="80886"/>
                  </a:lnTo>
                  <a:lnTo>
                    <a:pt x="62661" y="83223"/>
                  </a:lnTo>
                  <a:lnTo>
                    <a:pt x="75628" y="9994"/>
                  </a:lnTo>
                  <a:lnTo>
                    <a:pt x="16598" y="48336"/>
                  </a:lnTo>
                  <a:lnTo>
                    <a:pt x="24752" y="2324"/>
                  </a:lnTo>
                  <a:lnTo>
                    <a:pt x="129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2670CD16-4E13-F12B-383F-A287967D7C71}"/>
                </a:ext>
              </a:extLst>
            </p:cNvPr>
            <p:cNvSpPr/>
            <p:nvPr/>
          </p:nvSpPr>
          <p:spPr>
            <a:xfrm>
              <a:off x="4437265" y="937945"/>
              <a:ext cx="151130" cy="120650"/>
            </a:xfrm>
            <a:custGeom>
              <a:avLst/>
              <a:gdLst/>
              <a:ahLst/>
              <a:cxnLst/>
              <a:rect l="l" t="t" r="r" b="b"/>
              <a:pathLst>
                <a:path w="151129" h="120650">
                  <a:moveTo>
                    <a:pt x="86512" y="87426"/>
                  </a:moveTo>
                  <a:lnTo>
                    <a:pt x="50088" y="26314"/>
                  </a:lnTo>
                  <a:lnTo>
                    <a:pt x="39852" y="33096"/>
                  </a:lnTo>
                  <a:lnTo>
                    <a:pt x="54991" y="58496"/>
                  </a:lnTo>
                  <a:lnTo>
                    <a:pt x="25361" y="78143"/>
                  </a:lnTo>
                  <a:lnTo>
                    <a:pt x="10236" y="52743"/>
                  </a:lnTo>
                  <a:lnTo>
                    <a:pt x="0" y="59524"/>
                  </a:lnTo>
                  <a:lnTo>
                    <a:pt x="36423" y="120637"/>
                  </a:lnTo>
                  <a:lnTo>
                    <a:pt x="46647" y="113855"/>
                  </a:lnTo>
                  <a:lnTo>
                    <a:pt x="31242" y="87998"/>
                  </a:lnTo>
                  <a:lnTo>
                    <a:pt x="60871" y="68351"/>
                  </a:lnTo>
                  <a:lnTo>
                    <a:pt x="76276" y="94208"/>
                  </a:lnTo>
                  <a:lnTo>
                    <a:pt x="86512" y="87426"/>
                  </a:lnTo>
                  <a:close/>
                </a:path>
                <a:path w="151129" h="120650">
                  <a:moveTo>
                    <a:pt x="150571" y="55079"/>
                  </a:moveTo>
                  <a:lnTo>
                    <a:pt x="140068" y="49060"/>
                  </a:lnTo>
                  <a:lnTo>
                    <a:pt x="136588" y="56108"/>
                  </a:lnTo>
                  <a:lnTo>
                    <a:pt x="131000" y="60858"/>
                  </a:lnTo>
                  <a:lnTo>
                    <a:pt x="117386" y="64160"/>
                  </a:lnTo>
                  <a:lnTo>
                    <a:pt x="110820" y="62484"/>
                  </a:lnTo>
                  <a:lnTo>
                    <a:pt x="100990" y="55181"/>
                  </a:lnTo>
                  <a:lnTo>
                    <a:pt x="97472" y="49847"/>
                  </a:lnTo>
                  <a:lnTo>
                    <a:pt x="96050" y="43307"/>
                  </a:lnTo>
                  <a:lnTo>
                    <a:pt x="95631" y="33058"/>
                  </a:lnTo>
                  <a:lnTo>
                    <a:pt x="98666" y="24066"/>
                  </a:lnTo>
                  <a:lnTo>
                    <a:pt x="104673" y="17145"/>
                  </a:lnTo>
                  <a:lnTo>
                    <a:pt x="113182" y="13093"/>
                  </a:lnTo>
                  <a:lnTo>
                    <a:pt x="120180" y="11391"/>
                  </a:lnTo>
                  <a:lnTo>
                    <a:pt x="127546" y="13309"/>
                  </a:lnTo>
                  <a:lnTo>
                    <a:pt x="132829" y="17907"/>
                  </a:lnTo>
                  <a:lnTo>
                    <a:pt x="139344" y="6616"/>
                  </a:lnTo>
                  <a:lnTo>
                    <a:pt x="132473" y="2540"/>
                  </a:lnTo>
                  <a:lnTo>
                    <a:pt x="125514" y="393"/>
                  </a:lnTo>
                  <a:lnTo>
                    <a:pt x="118287" y="0"/>
                  </a:lnTo>
                  <a:lnTo>
                    <a:pt x="110591" y="1206"/>
                  </a:lnTo>
                  <a:lnTo>
                    <a:pt x="97256" y="7505"/>
                  </a:lnTo>
                  <a:lnTo>
                    <a:pt x="87960" y="18084"/>
                  </a:lnTo>
                  <a:lnTo>
                    <a:pt x="83273" y="31496"/>
                  </a:lnTo>
                  <a:lnTo>
                    <a:pt x="83769" y="46304"/>
                  </a:lnTo>
                  <a:lnTo>
                    <a:pt x="89484" y="60071"/>
                  </a:lnTo>
                  <a:lnTo>
                    <a:pt x="99212" y="69938"/>
                  </a:lnTo>
                  <a:lnTo>
                    <a:pt x="111925" y="75018"/>
                  </a:lnTo>
                  <a:lnTo>
                    <a:pt x="126593" y="74434"/>
                  </a:lnTo>
                  <a:lnTo>
                    <a:pt x="134454" y="71666"/>
                  </a:lnTo>
                  <a:lnTo>
                    <a:pt x="141033" y="67500"/>
                  </a:lnTo>
                  <a:lnTo>
                    <a:pt x="146380" y="61976"/>
                  </a:lnTo>
                  <a:lnTo>
                    <a:pt x="150571" y="5507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07E8FE36-13D5-EA4C-9222-5F0C2909B5DC}"/>
                </a:ext>
              </a:extLst>
            </p:cNvPr>
            <p:cNvSpPr/>
            <p:nvPr/>
          </p:nvSpPr>
          <p:spPr>
            <a:xfrm>
              <a:off x="4739082" y="946145"/>
              <a:ext cx="58419" cy="80010"/>
            </a:xfrm>
            <a:custGeom>
              <a:avLst/>
              <a:gdLst/>
              <a:ahLst/>
              <a:cxnLst/>
              <a:rect l="l" t="t" r="r" b="b"/>
              <a:pathLst>
                <a:path w="58420" h="80009">
                  <a:moveTo>
                    <a:pt x="9728" y="0"/>
                  </a:moveTo>
                  <a:lnTo>
                    <a:pt x="5105" y="10693"/>
                  </a:lnTo>
                  <a:lnTo>
                    <a:pt x="23774" y="19672"/>
                  </a:lnTo>
                  <a:lnTo>
                    <a:pt x="0" y="74663"/>
                  </a:lnTo>
                  <a:lnTo>
                    <a:pt x="10998" y="79946"/>
                  </a:lnTo>
                  <a:lnTo>
                    <a:pt x="34772" y="24968"/>
                  </a:lnTo>
                  <a:lnTo>
                    <a:pt x="53454" y="33947"/>
                  </a:lnTo>
                  <a:lnTo>
                    <a:pt x="58077" y="23266"/>
                  </a:lnTo>
                  <a:lnTo>
                    <a:pt x="97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42E63848-3FD8-1FC6-8587-A8AB778B47ED}"/>
                </a:ext>
              </a:extLst>
            </p:cNvPr>
            <p:cNvSpPr/>
            <p:nvPr/>
          </p:nvSpPr>
          <p:spPr>
            <a:xfrm>
              <a:off x="4590655" y="926999"/>
              <a:ext cx="53975" cy="74295"/>
            </a:xfrm>
            <a:custGeom>
              <a:avLst/>
              <a:gdLst/>
              <a:ahLst/>
              <a:cxnLst/>
              <a:rect l="l" t="t" r="r" b="b"/>
              <a:pathLst>
                <a:path w="53975" h="74294">
                  <a:moveTo>
                    <a:pt x="53047" y="0"/>
                  </a:moveTo>
                  <a:lnTo>
                    <a:pt x="0" y="3263"/>
                  </a:lnTo>
                  <a:lnTo>
                    <a:pt x="647" y="14985"/>
                  </a:lnTo>
                  <a:lnTo>
                    <a:pt x="21132" y="13728"/>
                  </a:lnTo>
                  <a:lnTo>
                    <a:pt x="24460" y="74066"/>
                  </a:lnTo>
                  <a:lnTo>
                    <a:pt x="36525" y="73329"/>
                  </a:lnTo>
                  <a:lnTo>
                    <a:pt x="33197" y="12992"/>
                  </a:lnTo>
                  <a:lnTo>
                    <a:pt x="53695" y="11734"/>
                  </a:lnTo>
                  <a:lnTo>
                    <a:pt x="5304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5" name="object 28">
              <a:extLst>
                <a:ext uri="{FF2B5EF4-FFF2-40B4-BE49-F238E27FC236}">
                  <a16:creationId xmlns:a16="http://schemas.microsoft.com/office/drawing/2014/main" id="{0AF7FE5A-798E-509C-FBAC-EF73185429AE}"/>
                </a:ext>
              </a:extLst>
            </p:cNvPr>
            <p:cNvSpPr/>
            <p:nvPr/>
          </p:nvSpPr>
          <p:spPr>
            <a:xfrm>
              <a:off x="4782464" y="976998"/>
              <a:ext cx="123825" cy="125095"/>
            </a:xfrm>
            <a:custGeom>
              <a:avLst/>
              <a:gdLst/>
              <a:ahLst/>
              <a:cxnLst/>
              <a:rect l="l" t="t" r="r" b="b"/>
              <a:pathLst>
                <a:path w="123825" h="125094">
                  <a:moveTo>
                    <a:pt x="80695" y="42710"/>
                  </a:moveTo>
                  <a:lnTo>
                    <a:pt x="70345" y="34544"/>
                  </a:lnTo>
                  <a:lnTo>
                    <a:pt x="34201" y="52349"/>
                  </a:lnTo>
                  <a:lnTo>
                    <a:pt x="35052" y="43611"/>
                  </a:lnTo>
                  <a:lnTo>
                    <a:pt x="37909" y="8953"/>
                  </a:lnTo>
                  <a:lnTo>
                    <a:pt x="26555" y="0"/>
                  </a:lnTo>
                  <a:lnTo>
                    <a:pt x="22263" y="58229"/>
                  </a:lnTo>
                  <a:lnTo>
                    <a:pt x="0" y="69189"/>
                  </a:lnTo>
                  <a:lnTo>
                    <a:pt x="10172" y="77216"/>
                  </a:lnTo>
                  <a:lnTo>
                    <a:pt x="80695" y="42710"/>
                  </a:lnTo>
                  <a:close/>
                </a:path>
                <a:path w="123825" h="125094">
                  <a:moveTo>
                    <a:pt x="123380" y="95173"/>
                  </a:moveTo>
                  <a:lnTo>
                    <a:pt x="89458" y="52031"/>
                  </a:lnTo>
                  <a:lnTo>
                    <a:pt x="80886" y="59537"/>
                  </a:lnTo>
                  <a:lnTo>
                    <a:pt x="93980" y="76187"/>
                  </a:lnTo>
                  <a:lnTo>
                    <a:pt x="49885" y="114782"/>
                  </a:lnTo>
                  <a:lnTo>
                    <a:pt x="57607" y="124587"/>
                  </a:lnTo>
                  <a:lnTo>
                    <a:pt x="101701" y="86004"/>
                  </a:lnTo>
                  <a:lnTo>
                    <a:pt x="114808" y="102666"/>
                  </a:lnTo>
                  <a:lnTo>
                    <a:pt x="123380" y="9517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FA688F1A-FB66-F1BD-C06B-BBC094D9155D}"/>
                </a:ext>
              </a:extLst>
            </p:cNvPr>
            <p:cNvSpPr/>
            <p:nvPr/>
          </p:nvSpPr>
          <p:spPr>
            <a:xfrm>
              <a:off x="4736515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157B1D99-20B1-5FAF-F648-4CB59CF3A496}"/>
                </a:ext>
              </a:extLst>
            </p:cNvPr>
            <p:cNvSpPr/>
            <p:nvPr/>
          </p:nvSpPr>
          <p:spPr>
            <a:xfrm>
              <a:off x="463059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8" name="object 31">
              <a:extLst>
                <a:ext uri="{FF2B5EF4-FFF2-40B4-BE49-F238E27FC236}">
                  <a16:creationId xmlns:a16="http://schemas.microsoft.com/office/drawing/2014/main" id="{3B9DC4C1-98B0-5F6E-E7C4-8C6224C0CAFF}"/>
                </a:ext>
              </a:extLst>
            </p:cNvPr>
            <p:cNvSpPr/>
            <p:nvPr/>
          </p:nvSpPr>
          <p:spPr>
            <a:xfrm>
              <a:off x="452466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</p:grp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3F245067-9FE7-9D2D-AD95-7E90FAECE570}"/>
              </a:ext>
            </a:extLst>
          </p:cNvPr>
          <p:cNvSpPr/>
          <p:nvPr userDrawn="1"/>
        </p:nvSpPr>
        <p:spPr>
          <a:xfrm rot="810942">
            <a:off x="12402298" y="4499965"/>
            <a:ext cx="3429778" cy="6305942"/>
          </a:xfrm>
          <a:custGeom>
            <a:avLst/>
            <a:gdLst>
              <a:gd name="connsiteX0" fmla="*/ 2018355 w 3429778"/>
              <a:gd name="connsiteY0" fmla="*/ 0 h 6305942"/>
              <a:gd name="connsiteX1" fmla="*/ 3429778 w 3429778"/>
              <a:gd name="connsiteY1" fmla="*/ 5871908 h 6305942"/>
              <a:gd name="connsiteX2" fmla="*/ 1624076 w 3429778"/>
              <a:gd name="connsiteY2" fmla="*/ 6305942 h 6305942"/>
              <a:gd name="connsiteX3" fmla="*/ 1470226 w 3429778"/>
              <a:gd name="connsiteY3" fmla="*/ 6216584 h 6305942"/>
              <a:gd name="connsiteX4" fmla="*/ 0 w 3429778"/>
              <a:gd name="connsiteY4" fmla="*/ 3238232 h 6305942"/>
              <a:gd name="connsiteX5" fmla="*/ 1972947 w 3429778"/>
              <a:gd name="connsiteY5" fmla="*/ 14492 h 630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778" h="6305942">
                <a:moveTo>
                  <a:pt x="2018355" y="0"/>
                </a:moveTo>
                <a:lnTo>
                  <a:pt x="3429778" y="5871908"/>
                </a:lnTo>
                <a:lnTo>
                  <a:pt x="1624076" y="6305942"/>
                </a:lnTo>
                <a:lnTo>
                  <a:pt x="1470226" y="6216584"/>
                </a:lnTo>
                <a:cubicBezTo>
                  <a:pt x="594493" y="5643003"/>
                  <a:pt x="0" y="4524324"/>
                  <a:pt x="0" y="3238232"/>
                </a:cubicBezTo>
                <a:cubicBezTo>
                  <a:pt x="0" y="1718305"/>
                  <a:pt x="828620" y="452013"/>
                  <a:pt x="1972947" y="14492"/>
                </a:cubicBezTo>
                <a:close/>
              </a:path>
            </a:pathLst>
          </a:custGeom>
          <a:solidFill>
            <a:srgbClr val="C814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637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пово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6">
            <a:extLst>
              <a:ext uri="{FF2B5EF4-FFF2-40B4-BE49-F238E27FC236}">
                <a16:creationId xmlns:a16="http://schemas.microsoft.com/office/drawing/2014/main" id="{0DA5B72C-234F-AC94-B125-6CC6A78E3D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759724" y="10295593"/>
            <a:ext cx="1178270" cy="569241"/>
          </a:xfrm>
        </p:spPr>
        <p:txBody>
          <a:bodyPr lIns="0" tIns="0" rIns="0" bIns="0"/>
          <a:lstStyle>
            <a:lvl1pPr>
              <a:defRPr sz="1200" b="0" i="0" spc="0">
                <a:solidFill>
                  <a:srgbClr val="1D1D1B"/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marL="34548">
              <a:spcBef>
                <a:spcPts val="95"/>
              </a:spcBef>
            </a:pPr>
            <a:fld id="{81D60167-4931-47E6-BA6A-407CBD079E47}" type="slidenum">
              <a:rPr lang="ru-RU" smtClean="0"/>
              <a:pPr marL="34548">
                <a:spcBef>
                  <a:spcPts val="95"/>
                </a:spcBef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054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 userDrawn="1">
          <p15:clr>
            <a:srgbClr val="FBAE40"/>
          </p15:clr>
        </p15:guide>
        <p15:guide id="8" orient="horz" pos="873" userDrawn="1">
          <p15:clr>
            <a:srgbClr val="FBAE40"/>
          </p15:clr>
        </p15:guide>
        <p15:guide id="9" orient="horz" pos="6497" userDrawn="1">
          <p15:clr>
            <a:srgbClr val="FBAE40"/>
          </p15:clr>
        </p15:guide>
        <p15:guide id="11" orient="horz" pos="3617" userDrawn="1">
          <p15:clr>
            <a:srgbClr val="FBAE40"/>
          </p15:clr>
        </p15:guide>
        <p15:guide id="12" orient="horz" pos="3753" userDrawn="1">
          <p15:clr>
            <a:srgbClr val="FBAE40"/>
          </p15:clr>
        </p15:guide>
        <p15:guide id="13" pos="453" userDrawn="1">
          <p15:clr>
            <a:srgbClr val="FBAE40"/>
          </p15:clr>
        </p15:guide>
        <p15:guide id="15" pos="4830" userDrawn="1">
          <p15:clr>
            <a:srgbClr val="FBAE40"/>
          </p15:clr>
        </p15:guide>
        <p15:guide id="16" pos="469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повой слайд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0367B1-94BE-4F75-9055-FB00A73D1CBF}"/>
              </a:ext>
            </a:extLst>
          </p:cNvPr>
          <p:cNvSpPr/>
          <p:nvPr userDrawn="1"/>
        </p:nvSpPr>
        <p:spPr>
          <a:xfrm>
            <a:off x="14933614" y="0"/>
            <a:ext cx="185736" cy="7991061"/>
          </a:xfrm>
          <a:prstGeom prst="rect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BAA135-9375-4737-8CE8-08A6202C72C5}"/>
              </a:ext>
            </a:extLst>
          </p:cNvPr>
          <p:cNvSpPr/>
          <p:nvPr userDrawn="1"/>
        </p:nvSpPr>
        <p:spPr>
          <a:xfrm>
            <a:off x="14933614" y="7991061"/>
            <a:ext cx="185736" cy="270075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8A131A9-BEC5-445E-BBE5-77785A05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819" y="9845677"/>
            <a:ext cx="3273210" cy="846138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defTabSz="375757">
              <a:defRPr/>
            </a:pPr>
            <a:fld id="{6EA857BB-4099-4933-84E3-9D03C8EF2254}" type="slidenum">
              <a:rPr lang="ru-RU" smtClean="0">
                <a:solidFill>
                  <a:srgbClr val="3E3E41">
                    <a:lumMod val="40000"/>
                    <a:lumOff val="60000"/>
                  </a:srgbClr>
                </a:solidFill>
              </a:rPr>
              <a:pPr defTabSz="375757">
                <a:defRPr/>
              </a:pPr>
              <a:t>‹#›</a:t>
            </a:fld>
            <a:endParaRPr lang="ru-RU" dirty="0">
              <a:solidFill>
                <a:srgbClr val="3E3E4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6" name="Рисунок 5" descr="Изображение выглядит как Графика, искусство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95F1106-99CD-1347-3308-47905DDC1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32" y="371290"/>
            <a:ext cx="1399035" cy="652273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F1D54A6-19D6-38B3-D29F-046CFBB3AFC1}"/>
              </a:ext>
            </a:extLst>
          </p:cNvPr>
          <p:cNvGrpSpPr/>
          <p:nvPr userDrawn="1"/>
        </p:nvGrpSpPr>
        <p:grpSpPr>
          <a:xfrm>
            <a:off x="2329420" y="371354"/>
            <a:ext cx="562069" cy="668864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A7796104-D446-8065-2042-EE9A3690810C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B715F650-4C1E-9F13-7B21-5D43D86F28D7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B6C36C6C-9539-ABE6-5D6A-CC2E5C800582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5057F84B-6C09-F452-5543-133E417822DF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8" name="Текст 24">
            <a:extLst>
              <a:ext uri="{FF2B5EF4-FFF2-40B4-BE49-F238E27FC236}">
                <a16:creationId xmlns:a16="http://schemas.microsoft.com/office/drawing/2014/main" id="{22B88788-1A04-D9F2-DDA2-504120E0D9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10802" y="180974"/>
            <a:ext cx="4489411" cy="846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lang="ru-RU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53C8603-F2F0-841E-2644-871629DE6934}"/>
              </a:ext>
            </a:extLst>
          </p:cNvPr>
          <p:cNvSpPr/>
          <p:nvPr userDrawn="1"/>
        </p:nvSpPr>
        <p:spPr>
          <a:xfrm>
            <a:off x="3886063" y="1000704"/>
            <a:ext cx="10514150" cy="45719"/>
          </a:xfrm>
          <a:prstGeom prst="rect">
            <a:avLst/>
          </a:prstGeom>
          <a:solidFill>
            <a:srgbClr val="C8141E"/>
          </a:solidFill>
          <a:ln>
            <a:solidFill>
              <a:srgbClr val="C8141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Заголовок 3">
            <a:extLst>
              <a:ext uri="{FF2B5EF4-FFF2-40B4-BE49-F238E27FC236}">
                <a16:creationId xmlns:a16="http://schemas.microsoft.com/office/drawing/2014/main" id="{06734313-7234-845C-1AF5-4F6791DE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063" y="180974"/>
            <a:ext cx="5727662" cy="846000"/>
          </a:xfrm>
        </p:spPr>
        <p:txBody>
          <a:bodyPr anchor="ctr"/>
          <a:lstStyle>
            <a:lvl1pPr>
              <a:defRPr lang="ru-RU" sz="1800" dirty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1423988" eaLnBrk="0" fontAlgn="base" hangingPunct="0">
              <a:spcAft>
                <a:spcPct val="0"/>
              </a:spcAft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79869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963">
          <p15:clr>
            <a:srgbClr val="FBAE40"/>
          </p15:clr>
        </p15:guide>
        <p15:guide id="9" orient="horz" pos="61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повой слайд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0367B1-94BE-4F75-9055-FB00A73D1CBF}"/>
              </a:ext>
            </a:extLst>
          </p:cNvPr>
          <p:cNvSpPr/>
          <p:nvPr userDrawn="1"/>
        </p:nvSpPr>
        <p:spPr>
          <a:xfrm>
            <a:off x="14933614" y="0"/>
            <a:ext cx="185736" cy="7991061"/>
          </a:xfrm>
          <a:prstGeom prst="rect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BAA135-9375-4737-8CE8-08A6202C72C5}"/>
              </a:ext>
            </a:extLst>
          </p:cNvPr>
          <p:cNvSpPr/>
          <p:nvPr userDrawn="1"/>
        </p:nvSpPr>
        <p:spPr>
          <a:xfrm>
            <a:off x="14933614" y="7991061"/>
            <a:ext cx="185736" cy="270075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8A131A9-BEC5-445E-BBE5-77785A05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819" y="9845677"/>
            <a:ext cx="3273210" cy="846138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defTabSz="375757">
              <a:defRPr/>
            </a:pPr>
            <a:fld id="{6EA857BB-4099-4933-84E3-9D03C8EF2254}" type="slidenum">
              <a:rPr lang="ru-RU" smtClean="0">
                <a:solidFill>
                  <a:srgbClr val="3E3E41">
                    <a:lumMod val="40000"/>
                    <a:lumOff val="60000"/>
                  </a:srgbClr>
                </a:solidFill>
              </a:rPr>
              <a:pPr defTabSz="375757">
                <a:defRPr/>
              </a:pPr>
              <a:t>‹#›</a:t>
            </a:fld>
            <a:endParaRPr lang="ru-RU" dirty="0">
              <a:solidFill>
                <a:srgbClr val="3E3E4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6" name="Рисунок 5" descr="Изображение выглядит как Графика, искусство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95F1106-99CD-1347-3308-47905DDC1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32" y="371290"/>
            <a:ext cx="1399035" cy="652273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F1D54A6-19D6-38B3-D29F-046CFBB3AFC1}"/>
              </a:ext>
            </a:extLst>
          </p:cNvPr>
          <p:cNvGrpSpPr/>
          <p:nvPr userDrawn="1"/>
        </p:nvGrpSpPr>
        <p:grpSpPr>
          <a:xfrm>
            <a:off x="3036534" y="371354"/>
            <a:ext cx="562069" cy="668864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A7796104-D446-8065-2042-EE9A3690810C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B715F650-4C1E-9F13-7B21-5D43D86F28D7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B6C36C6C-9539-ABE6-5D6A-CC2E5C800582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5057F84B-6C09-F452-5543-133E417822DF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61C4006-55F5-E25C-7AAA-423E502F4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0" r="29212"/>
          <a:stretch/>
        </p:blipFill>
        <p:spPr>
          <a:xfrm>
            <a:off x="2264033" y="338138"/>
            <a:ext cx="665162" cy="724991"/>
          </a:xfrm>
          <a:prstGeom prst="rect">
            <a:avLst/>
          </a:prstGeom>
        </p:spPr>
      </p:pic>
      <p:sp>
        <p:nvSpPr>
          <p:cNvPr id="39" name="Текст 24">
            <a:extLst>
              <a:ext uri="{FF2B5EF4-FFF2-40B4-BE49-F238E27FC236}">
                <a16:creationId xmlns:a16="http://schemas.microsoft.com/office/drawing/2014/main" id="{87A47738-991A-BE7B-7E8C-C60BE0D7EA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10802" y="180974"/>
            <a:ext cx="4489411" cy="846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lang="ru-RU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8A12AC7-E99A-8759-8CBD-3967264718E1}"/>
              </a:ext>
            </a:extLst>
          </p:cNvPr>
          <p:cNvSpPr/>
          <p:nvPr userDrawn="1"/>
        </p:nvSpPr>
        <p:spPr>
          <a:xfrm>
            <a:off x="3886063" y="1000704"/>
            <a:ext cx="10514150" cy="45719"/>
          </a:xfrm>
          <a:prstGeom prst="rect">
            <a:avLst/>
          </a:prstGeom>
          <a:solidFill>
            <a:srgbClr val="C8141E"/>
          </a:solidFill>
          <a:ln>
            <a:solidFill>
              <a:srgbClr val="C8141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Заголовок 3">
            <a:extLst>
              <a:ext uri="{FF2B5EF4-FFF2-40B4-BE49-F238E27FC236}">
                <a16:creationId xmlns:a16="http://schemas.microsoft.com/office/drawing/2014/main" id="{0F7DA6AB-0DDE-1346-A80C-C2A190D3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063" y="180974"/>
            <a:ext cx="5727662" cy="846000"/>
          </a:xfrm>
        </p:spPr>
        <p:txBody>
          <a:bodyPr anchor="ctr"/>
          <a:lstStyle>
            <a:lvl1pPr>
              <a:defRPr lang="ru-RU" sz="1800" dirty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1423988" eaLnBrk="0" fontAlgn="base" hangingPunct="0">
              <a:spcAft>
                <a:spcPct val="0"/>
              </a:spcAft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94708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963">
          <p15:clr>
            <a:srgbClr val="FBAE40"/>
          </p15:clr>
        </p15:guide>
        <p15:guide id="9" orient="horz" pos="61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повой слайд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0367B1-94BE-4F75-9055-FB00A73D1CBF}"/>
              </a:ext>
            </a:extLst>
          </p:cNvPr>
          <p:cNvSpPr/>
          <p:nvPr userDrawn="1"/>
        </p:nvSpPr>
        <p:spPr>
          <a:xfrm>
            <a:off x="14933614" y="0"/>
            <a:ext cx="185736" cy="7991061"/>
          </a:xfrm>
          <a:prstGeom prst="rect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BAA135-9375-4737-8CE8-08A6202C72C5}"/>
              </a:ext>
            </a:extLst>
          </p:cNvPr>
          <p:cNvSpPr/>
          <p:nvPr userDrawn="1"/>
        </p:nvSpPr>
        <p:spPr>
          <a:xfrm>
            <a:off x="14933614" y="7991061"/>
            <a:ext cx="185736" cy="270075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8A131A9-BEC5-445E-BBE5-77785A05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819" y="9845677"/>
            <a:ext cx="3273210" cy="846138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defTabSz="375757">
              <a:defRPr/>
            </a:pPr>
            <a:fld id="{6EA857BB-4099-4933-84E3-9D03C8EF2254}" type="slidenum">
              <a:rPr lang="ru-RU" smtClean="0">
                <a:solidFill>
                  <a:srgbClr val="3E3E41">
                    <a:lumMod val="40000"/>
                    <a:lumOff val="60000"/>
                  </a:srgbClr>
                </a:solidFill>
              </a:rPr>
              <a:pPr defTabSz="375757">
                <a:defRPr/>
              </a:pPr>
              <a:t>‹#›</a:t>
            </a:fld>
            <a:endParaRPr lang="ru-RU" dirty="0">
              <a:solidFill>
                <a:srgbClr val="3E3E4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6" name="Рисунок 5" descr="Изображение выглядит как Графика, искусство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95F1106-99CD-1347-3308-47905DDC1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32" y="371290"/>
            <a:ext cx="1399035" cy="65227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61C4006-55F5-E25C-7AAA-423E502F4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0" r="29212"/>
          <a:stretch/>
        </p:blipFill>
        <p:spPr>
          <a:xfrm>
            <a:off x="2264033" y="338138"/>
            <a:ext cx="665162" cy="724991"/>
          </a:xfrm>
          <a:prstGeom prst="rect">
            <a:avLst/>
          </a:prstGeom>
        </p:spPr>
      </p:pic>
      <p:sp>
        <p:nvSpPr>
          <p:cNvPr id="39" name="Текст 24">
            <a:extLst>
              <a:ext uri="{FF2B5EF4-FFF2-40B4-BE49-F238E27FC236}">
                <a16:creationId xmlns:a16="http://schemas.microsoft.com/office/drawing/2014/main" id="{87A47738-991A-BE7B-7E8C-C60BE0D7EA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10802" y="180974"/>
            <a:ext cx="4489411" cy="846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lang="ru-RU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41" name="Заголовок 3">
            <a:extLst>
              <a:ext uri="{FF2B5EF4-FFF2-40B4-BE49-F238E27FC236}">
                <a16:creationId xmlns:a16="http://schemas.microsoft.com/office/drawing/2014/main" id="{0F7DA6AB-0DDE-1346-A80C-C2A190D3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299" y="180974"/>
            <a:ext cx="5054425" cy="846000"/>
          </a:xfrm>
        </p:spPr>
        <p:txBody>
          <a:bodyPr anchor="ctr"/>
          <a:lstStyle>
            <a:lvl1pPr>
              <a:defRPr lang="ru-RU" sz="1800" dirty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1423988" eaLnBrk="0" fontAlgn="base" hangingPunct="0">
              <a:spcAft>
                <a:spcPct val="0"/>
              </a:spcAft>
            </a:pPr>
            <a:r>
              <a:rPr lang="ru-RU" dirty="0"/>
              <a:t>Образец заголовка</a:t>
            </a:r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C2313DDA-0B5C-71DA-FC7E-726A0970B232}"/>
              </a:ext>
            </a:extLst>
          </p:cNvPr>
          <p:cNvSpPr/>
          <p:nvPr userDrawn="1"/>
        </p:nvSpPr>
        <p:spPr>
          <a:xfrm>
            <a:off x="3888990" y="361765"/>
            <a:ext cx="511472" cy="638176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0296496-0313-36D5-BA02-5EAEAEE46B57}"/>
              </a:ext>
            </a:extLst>
          </p:cNvPr>
          <p:cNvGrpSpPr/>
          <p:nvPr userDrawn="1"/>
        </p:nvGrpSpPr>
        <p:grpSpPr>
          <a:xfrm>
            <a:off x="3074588" y="361765"/>
            <a:ext cx="626984" cy="626984"/>
            <a:chOff x="4307179" y="926999"/>
            <a:chExt cx="659008" cy="697473"/>
          </a:xfrm>
          <a:solidFill>
            <a:srgbClr val="9C9C9B"/>
          </a:solidFill>
        </p:grpSpPr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D8E64BC-1D78-96DE-9516-04DE7B00C02A}"/>
                </a:ext>
              </a:extLst>
            </p:cNvPr>
            <p:cNvSpPr/>
            <p:nvPr/>
          </p:nvSpPr>
          <p:spPr>
            <a:xfrm>
              <a:off x="4343439" y="1391700"/>
              <a:ext cx="72390" cy="74930"/>
            </a:xfrm>
            <a:custGeom>
              <a:avLst/>
              <a:gdLst/>
              <a:ahLst/>
              <a:cxnLst/>
              <a:rect l="l" t="t" r="r" b="b"/>
              <a:pathLst>
                <a:path w="72389" h="74930">
                  <a:moveTo>
                    <a:pt x="44119" y="0"/>
                  </a:moveTo>
                  <a:lnTo>
                    <a:pt x="41173" y="12230"/>
                  </a:lnTo>
                  <a:lnTo>
                    <a:pt x="48501" y="14058"/>
                  </a:lnTo>
                  <a:lnTo>
                    <a:pt x="54229" y="18605"/>
                  </a:lnTo>
                  <a:lnTo>
                    <a:pt x="60604" y="31711"/>
                  </a:lnTo>
                  <a:lnTo>
                    <a:pt x="60667" y="38836"/>
                  </a:lnTo>
                  <a:lnTo>
                    <a:pt x="56375" y="50685"/>
                  </a:lnTo>
                  <a:lnTo>
                    <a:pt x="52324" y="55587"/>
                  </a:lnTo>
                  <a:lnTo>
                    <a:pt x="46672" y="58648"/>
                  </a:lnTo>
                  <a:lnTo>
                    <a:pt x="37353" y="61598"/>
                  </a:lnTo>
                  <a:lnTo>
                    <a:pt x="28340" y="60699"/>
                  </a:lnTo>
                  <a:lnTo>
                    <a:pt x="20497" y="56248"/>
                  </a:lnTo>
                  <a:lnTo>
                    <a:pt x="14693" y="48539"/>
                  </a:lnTo>
                  <a:lnTo>
                    <a:pt x="11404" y="41795"/>
                  </a:lnTo>
                  <a:lnTo>
                    <a:pt x="11379" y="33794"/>
                  </a:lnTo>
                  <a:lnTo>
                    <a:pt x="14300" y="27266"/>
                  </a:lnTo>
                  <a:lnTo>
                    <a:pt x="2336" y="23367"/>
                  </a:lnTo>
                  <a:lnTo>
                    <a:pt x="270" y="31388"/>
                  </a:lnTo>
                  <a:lnTo>
                    <a:pt x="0" y="39030"/>
                  </a:lnTo>
                  <a:lnTo>
                    <a:pt x="1415" y="46524"/>
                  </a:lnTo>
                  <a:lnTo>
                    <a:pt x="4406" y="54101"/>
                  </a:lnTo>
                  <a:lnTo>
                    <a:pt x="13468" y="66187"/>
                  </a:lnTo>
                  <a:lnTo>
                    <a:pt x="25468" y="73102"/>
                  </a:lnTo>
                  <a:lnTo>
                    <a:pt x="38941" y="74609"/>
                  </a:lnTo>
                  <a:lnTo>
                    <a:pt x="52425" y="70472"/>
                  </a:lnTo>
                  <a:lnTo>
                    <a:pt x="63672" y="61254"/>
                  </a:lnTo>
                  <a:lnTo>
                    <a:pt x="70362" y="48887"/>
                  </a:lnTo>
                  <a:lnTo>
                    <a:pt x="71926" y="34641"/>
                  </a:lnTo>
                  <a:lnTo>
                    <a:pt x="67792" y="19786"/>
                  </a:lnTo>
                  <a:lnTo>
                    <a:pt x="63320" y="12431"/>
                  </a:lnTo>
                  <a:lnTo>
                    <a:pt x="57885" y="6726"/>
                  </a:lnTo>
                  <a:lnTo>
                    <a:pt x="51485" y="2604"/>
                  </a:lnTo>
                  <a:lnTo>
                    <a:pt x="441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31B61BDF-BF8E-B6C5-376E-5F9EE96C27E2}"/>
                </a:ext>
              </a:extLst>
            </p:cNvPr>
            <p:cNvSpPr/>
            <p:nvPr/>
          </p:nvSpPr>
          <p:spPr>
            <a:xfrm>
              <a:off x="4397273" y="1462315"/>
              <a:ext cx="162560" cy="142240"/>
            </a:xfrm>
            <a:custGeom>
              <a:avLst/>
              <a:gdLst/>
              <a:ahLst/>
              <a:cxnLst/>
              <a:rect l="l" t="t" r="r" b="b"/>
              <a:pathLst>
                <a:path w="162560" h="142240">
                  <a:moveTo>
                    <a:pt x="71755" y="33566"/>
                  </a:moveTo>
                  <a:lnTo>
                    <a:pt x="67589" y="19685"/>
                  </a:lnTo>
                  <a:lnTo>
                    <a:pt x="61785" y="12611"/>
                  </a:lnTo>
                  <a:lnTo>
                    <a:pt x="59651" y="10020"/>
                  </a:lnTo>
                  <a:lnTo>
                    <a:pt x="59651" y="34137"/>
                  </a:lnTo>
                  <a:lnTo>
                    <a:pt x="58813" y="43700"/>
                  </a:lnTo>
                  <a:lnTo>
                    <a:pt x="54419" y="52717"/>
                  </a:lnTo>
                  <a:lnTo>
                    <a:pt x="47307" y="59359"/>
                  </a:lnTo>
                  <a:lnTo>
                    <a:pt x="38773" y="62585"/>
                  </a:lnTo>
                  <a:lnTo>
                    <a:pt x="29768" y="62115"/>
                  </a:lnTo>
                  <a:lnTo>
                    <a:pt x="21247" y="57683"/>
                  </a:lnTo>
                  <a:lnTo>
                    <a:pt x="15062" y="50101"/>
                  </a:lnTo>
                  <a:lnTo>
                    <a:pt x="12344" y="41008"/>
                  </a:lnTo>
                  <a:lnTo>
                    <a:pt x="13119" y="31457"/>
                  </a:lnTo>
                  <a:lnTo>
                    <a:pt x="17462" y="22479"/>
                  </a:lnTo>
                  <a:lnTo>
                    <a:pt x="24358" y="15976"/>
                  </a:lnTo>
                  <a:lnTo>
                    <a:pt x="32829" y="12611"/>
                  </a:lnTo>
                  <a:lnTo>
                    <a:pt x="41948" y="12928"/>
                  </a:lnTo>
                  <a:lnTo>
                    <a:pt x="50800" y="17487"/>
                  </a:lnTo>
                  <a:lnTo>
                    <a:pt x="56959" y="25057"/>
                  </a:lnTo>
                  <a:lnTo>
                    <a:pt x="59651" y="34137"/>
                  </a:lnTo>
                  <a:lnTo>
                    <a:pt x="59651" y="10020"/>
                  </a:lnTo>
                  <a:lnTo>
                    <a:pt x="57886" y="7861"/>
                  </a:lnTo>
                  <a:lnTo>
                    <a:pt x="44691" y="901"/>
                  </a:lnTo>
                  <a:lnTo>
                    <a:pt x="30924" y="0"/>
                  </a:lnTo>
                  <a:lnTo>
                    <a:pt x="18034" y="4648"/>
                  </a:lnTo>
                  <a:lnTo>
                    <a:pt x="7505" y="14338"/>
                  </a:lnTo>
                  <a:lnTo>
                    <a:pt x="1117" y="27508"/>
                  </a:lnTo>
                  <a:lnTo>
                    <a:pt x="0" y="41719"/>
                  </a:lnTo>
                  <a:lnTo>
                    <a:pt x="4292" y="55473"/>
                  </a:lnTo>
                  <a:lnTo>
                    <a:pt x="14160" y="67322"/>
                  </a:lnTo>
                  <a:lnTo>
                    <a:pt x="27368" y="74371"/>
                  </a:lnTo>
                  <a:lnTo>
                    <a:pt x="41033" y="75336"/>
                  </a:lnTo>
                  <a:lnTo>
                    <a:pt x="53809" y="70675"/>
                  </a:lnTo>
                  <a:lnTo>
                    <a:pt x="62509" y="62585"/>
                  </a:lnTo>
                  <a:lnTo>
                    <a:pt x="64376" y="60858"/>
                  </a:lnTo>
                  <a:lnTo>
                    <a:pt x="70612" y="47828"/>
                  </a:lnTo>
                  <a:lnTo>
                    <a:pt x="71755" y="33566"/>
                  </a:lnTo>
                  <a:close/>
                </a:path>
                <a:path w="162560" h="142240">
                  <a:moveTo>
                    <a:pt x="162217" y="77241"/>
                  </a:moveTo>
                  <a:lnTo>
                    <a:pt x="151688" y="71716"/>
                  </a:lnTo>
                  <a:lnTo>
                    <a:pt x="131775" y="106045"/>
                  </a:lnTo>
                  <a:lnTo>
                    <a:pt x="127482" y="58140"/>
                  </a:lnTo>
                  <a:lnTo>
                    <a:pt x="88684" y="83439"/>
                  </a:lnTo>
                  <a:lnTo>
                    <a:pt x="102628" y="45974"/>
                  </a:lnTo>
                  <a:lnTo>
                    <a:pt x="92189" y="40500"/>
                  </a:lnTo>
                  <a:lnTo>
                    <a:pt x="66611" y="112001"/>
                  </a:lnTo>
                  <a:lnTo>
                    <a:pt x="117830" y="78371"/>
                  </a:lnTo>
                  <a:lnTo>
                    <a:pt x="123405" y="141795"/>
                  </a:lnTo>
                  <a:lnTo>
                    <a:pt x="162217" y="772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51BF2FF1-AB26-1D51-7486-688DC91D9A2E}"/>
                </a:ext>
              </a:extLst>
            </p:cNvPr>
            <p:cNvSpPr/>
            <p:nvPr/>
          </p:nvSpPr>
          <p:spPr>
            <a:xfrm>
              <a:off x="4307179" y="1159484"/>
              <a:ext cx="85725" cy="232410"/>
            </a:xfrm>
            <a:custGeom>
              <a:avLst/>
              <a:gdLst/>
              <a:ahLst/>
              <a:cxnLst/>
              <a:rect l="l" t="t" r="r" b="b"/>
              <a:pathLst>
                <a:path w="85725" h="232409">
                  <a:moveTo>
                    <a:pt x="69164" y="143649"/>
                  </a:moveTo>
                  <a:lnTo>
                    <a:pt x="68859" y="132727"/>
                  </a:lnTo>
                  <a:lnTo>
                    <a:pt x="68834" y="131838"/>
                  </a:lnTo>
                  <a:lnTo>
                    <a:pt x="68567" y="122237"/>
                  </a:lnTo>
                  <a:lnTo>
                    <a:pt x="66929" y="111747"/>
                  </a:lnTo>
                  <a:lnTo>
                    <a:pt x="66217" y="110401"/>
                  </a:lnTo>
                  <a:lnTo>
                    <a:pt x="62877" y="104101"/>
                  </a:lnTo>
                  <a:lnTo>
                    <a:pt x="58407" y="100787"/>
                  </a:lnTo>
                  <a:lnTo>
                    <a:pt x="58407" y="131241"/>
                  </a:lnTo>
                  <a:lnTo>
                    <a:pt x="39039" y="131838"/>
                  </a:lnTo>
                  <a:lnTo>
                    <a:pt x="38569" y="114808"/>
                  </a:lnTo>
                  <a:lnTo>
                    <a:pt x="39878" y="113614"/>
                  </a:lnTo>
                  <a:lnTo>
                    <a:pt x="42684" y="111048"/>
                  </a:lnTo>
                  <a:lnTo>
                    <a:pt x="43053" y="110718"/>
                  </a:lnTo>
                  <a:lnTo>
                    <a:pt x="53467" y="110401"/>
                  </a:lnTo>
                  <a:lnTo>
                    <a:pt x="57937" y="114325"/>
                  </a:lnTo>
                  <a:lnTo>
                    <a:pt x="58407" y="131241"/>
                  </a:lnTo>
                  <a:lnTo>
                    <a:pt x="58407" y="100787"/>
                  </a:lnTo>
                  <a:lnTo>
                    <a:pt x="56680" y="99504"/>
                  </a:lnTo>
                  <a:lnTo>
                    <a:pt x="48628" y="98120"/>
                  </a:lnTo>
                  <a:lnTo>
                    <a:pt x="40309" y="98374"/>
                  </a:lnTo>
                  <a:lnTo>
                    <a:pt x="34721" y="103606"/>
                  </a:lnTo>
                  <a:lnTo>
                    <a:pt x="32423" y="111048"/>
                  </a:lnTo>
                  <a:lnTo>
                    <a:pt x="29781" y="105752"/>
                  </a:lnTo>
                  <a:lnTo>
                    <a:pt x="28943" y="104927"/>
                  </a:lnTo>
                  <a:lnTo>
                    <a:pt x="28943" y="132156"/>
                  </a:lnTo>
                  <a:lnTo>
                    <a:pt x="10401" y="132727"/>
                  </a:lnTo>
                  <a:lnTo>
                    <a:pt x="9982" y="117449"/>
                  </a:lnTo>
                  <a:lnTo>
                    <a:pt x="14478" y="113906"/>
                  </a:lnTo>
                  <a:lnTo>
                    <a:pt x="23736" y="113614"/>
                  </a:lnTo>
                  <a:lnTo>
                    <a:pt x="28536" y="117208"/>
                  </a:lnTo>
                  <a:lnTo>
                    <a:pt x="28943" y="132156"/>
                  </a:lnTo>
                  <a:lnTo>
                    <a:pt x="28943" y="104927"/>
                  </a:lnTo>
                  <a:lnTo>
                    <a:pt x="25273" y="101257"/>
                  </a:lnTo>
                  <a:lnTo>
                    <a:pt x="16840" y="101523"/>
                  </a:lnTo>
                  <a:lnTo>
                    <a:pt x="9664" y="103314"/>
                  </a:lnTo>
                  <a:lnTo>
                    <a:pt x="4279" y="108038"/>
                  </a:lnTo>
                  <a:lnTo>
                    <a:pt x="952" y="115468"/>
                  </a:lnTo>
                  <a:lnTo>
                    <a:pt x="0" y="125349"/>
                  </a:lnTo>
                  <a:lnTo>
                    <a:pt x="558" y="145770"/>
                  </a:lnTo>
                  <a:lnTo>
                    <a:pt x="69164" y="143649"/>
                  </a:lnTo>
                  <a:close/>
                </a:path>
                <a:path w="85725" h="232409">
                  <a:moveTo>
                    <a:pt x="74447" y="54800"/>
                  </a:moveTo>
                  <a:lnTo>
                    <a:pt x="72732" y="45796"/>
                  </a:lnTo>
                  <a:lnTo>
                    <a:pt x="71843" y="44526"/>
                  </a:lnTo>
                  <a:lnTo>
                    <a:pt x="67754" y="38658"/>
                  </a:lnTo>
                  <a:lnTo>
                    <a:pt x="65633" y="37566"/>
                  </a:lnTo>
                  <a:lnTo>
                    <a:pt x="65633" y="52044"/>
                  </a:lnTo>
                  <a:lnTo>
                    <a:pt x="62382" y="65570"/>
                  </a:lnTo>
                  <a:lnTo>
                    <a:pt x="42189" y="60172"/>
                  </a:lnTo>
                  <a:lnTo>
                    <a:pt x="42849" y="57442"/>
                  </a:lnTo>
                  <a:lnTo>
                    <a:pt x="45415" y="46748"/>
                  </a:lnTo>
                  <a:lnTo>
                    <a:pt x="51104" y="44526"/>
                  </a:lnTo>
                  <a:lnTo>
                    <a:pt x="61607" y="47345"/>
                  </a:lnTo>
                  <a:lnTo>
                    <a:pt x="65633" y="52044"/>
                  </a:lnTo>
                  <a:lnTo>
                    <a:pt x="65633" y="37566"/>
                  </a:lnTo>
                  <a:lnTo>
                    <a:pt x="59169" y="34226"/>
                  </a:lnTo>
                  <a:lnTo>
                    <a:pt x="49161" y="33705"/>
                  </a:lnTo>
                  <a:lnTo>
                    <a:pt x="41567" y="37503"/>
                  </a:lnTo>
                  <a:lnTo>
                    <a:pt x="36195" y="44627"/>
                  </a:lnTo>
                  <a:lnTo>
                    <a:pt x="32804" y="54038"/>
                  </a:lnTo>
                  <a:lnTo>
                    <a:pt x="31991" y="57442"/>
                  </a:lnTo>
                  <a:lnTo>
                    <a:pt x="5943" y="50469"/>
                  </a:lnTo>
                  <a:lnTo>
                    <a:pt x="2971" y="62826"/>
                  </a:lnTo>
                  <a:lnTo>
                    <a:pt x="69494" y="80632"/>
                  </a:lnTo>
                  <a:lnTo>
                    <a:pt x="73126" y="65570"/>
                  </a:lnTo>
                  <a:lnTo>
                    <a:pt x="73291" y="64858"/>
                  </a:lnTo>
                  <a:lnTo>
                    <a:pt x="74447" y="54800"/>
                  </a:lnTo>
                  <a:close/>
                </a:path>
                <a:path w="85725" h="232409">
                  <a:moveTo>
                    <a:pt x="84607" y="17792"/>
                  </a:moveTo>
                  <a:lnTo>
                    <a:pt x="18072" y="0"/>
                  </a:lnTo>
                  <a:lnTo>
                    <a:pt x="15125" y="12242"/>
                  </a:lnTo>
                  <a:lnTo>
                    <a:pt x="81661" y="30035"/>
                  </a:lnTo>
                  <a:lnTo>
                    <a:pt x="84607" y="17792"/>
                  </a:lnTo>
                  <a:close/>
                </a:path>
                <a:path w="85725" h="232409">
                  <a:moveTo>
                    <a:pt x="85102" y="213931"/>
                  </a:moveTo>
                  <a:lnTo>
                    <a:pt x="82029" y="201599"/>
                  </a:lnTo>
                  <a:lnTo>
                    <a:pt x="46990" y="211302"/>
                  </a:lnTo>
                  <a:lnTo>
                    <a:pt x="74904" y="172910"/>
                  </a:lnTo>
                  <a:lnTo>
                    <a:pt x="71158" y="157822"/>
                  </a:lnTo>
                  <a:lnTo>
                    <a:pt x="43141" y="196900"/>
                  </a:lnTo>
                  <a:lnTo>
                    <a:pt x="4762" y="176187"/>
                  </a:lnTo>
                  <a:lnTo>
                    <a:pt x="8458" y="191058"/>
                  </a:lnTo>
                  <a:lnTo>
                    <a:pt x="46977" y="211302"/>
                  </a:lnTo>
                  <a:lnTo>
                    <a:pt x="15646" y="219964"/>
                  </a:lnTo>
                  <a:lnTo>
                    <a:pt x="18707" y="232295"/>
                  </a:lnTo>
                  <a:lnTo>
                    <a:pt x="85102" y="2139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B0D10FDF-F5CD-FC05-C7C6-6A981A1A947A}"/>
                </a:ext>
              </a:extLst>
            </p:cNvPr>
            <p:cNvSpPr/>
            <p:nvPr/>
          </p:nvSpPr>
          <p:spPr>
            <a:xfrm>
              <a:off x="4893162" y="1269984"/>
              <a:ext cx="73025" cy="67945"/>
            </a:xfrm>
            <a:custGeom>
              <a:avLst/>
              <a:gdLst/>
              <a:ahLst/>
              <a:cxnLst/>
              <a:rect l="l" t="t" r="r" b="b"/>
              <a:pathLst>
                <a:path w="73025" h="67944">
                  <a:moveTo>
                    <a:pt x="4305" y="0"/>
                  </a:moveTo>
                  <a:lnTo>
                    <a:pt x="3428" y="12712"/>
                  </a:lnTo>
                  <a:lnTo>
                    <a:pt x="32308" y="14935"/>
                  </a:lnTo>
                  <a:lnTo>
                    <a:pt x="29756" y="51752"/>
                  </a:lnTo>
                  <a:lnTo>
                    <a:pt x="876" y="49530"/>
                  </a:lnTo>
                  <a:lnTo>
                    <a:pt x="0" y="62230"/>
                  </a:lnTo>
                  <a:lnTo>
                    <a:pt x="68249" y="67487"/>
                  </a:lnTo>
                  <a:lnTo>
                    <a:pt x="69138" y="54787"/>
                  </a:lnTo>
                  <a:lnTo>
                    <a:pt x="40766" y="52603"/>
                  </a:lnTo>
                  <a:lnTo>
                    <a:pt x="43319" y="15786"/>
                  </a:lnTo>
                  <a:lnTo>
                    <a:pt x="71678" y="17970"/>
                  </a:lnTo>
                  <a:lnTo>
                    <a:pt x="72567" y="5257"/>
                  </a:lnTo>
                  <a:lnTo>
                    <a:pt x="43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DC398790-5775-B6D2-F300-A9D6FCAB5A3D}"/>
                </a:ext>
              </a:extLst>
            </p:cNvPr>
            <p:cNvSpPr/>
            <p:nvPr/>
          </p:nvSpPr>
          <p:spPr>
            <a:xfrm>
              <a:off x="4699152" y="1522788"/>
              <a:ext cx="79375" cy="89535"/>
            </a:xfrm>
            <a:custGeom>
              <a:avLst/>
              <a:gdLst/>
              <a:ahLst/>
              <a:cxnLst/>
              <a:rect l="l" t="t" r="r" b="b"/>
              <a:pathLst>
                <a:path w="79375" h="89534">
                  <a:moveTo>
                    <a:pt x="55537" y="0"/>
                  </a:moveTo>
                  <a:lnTo>
                    <a:pt x="44195" y="4381"/>
                  </a:lnTo>
                  <a:lnTo>
                    <a:pt x="54165" y="33058"/>
                  </a:lnTo>
                  <a:lnTo>
                    <a:pt x="21310" y="45770"/>
                  </a:lnTo>
                  <a:lnTo>
                    <a:pt x="11341" y="17106"/>
                  </a:lnTo>
                  <a:lnTo>
                    <a:pt x="0" y="21488"/>
                  </a:lnTo>
                  <a:lnTo>
                    <a:pt x="23571" y="89255"/>
                  </a:lnTo>
                  <a:lnTo>
                    <a:pt x="34912" y="84874"/>
                  </a:lnTo>
                  <a:lnTo>
                    <a:pt x="25120" y="56705"/>
                  </a:lnTo>
                  <a:lnTo>
                    <a:pt x="57975" y="43992"/>
                  </a:lnTo>
                  <a:lnTo>
                    <a:pt x="67767" y="72148"/>
                  </a:lnTo>
                  <a:lnTo>
                    <a:pt x="79108" y="67754"/>
                  </a:lnTo>
                  <a:lnTo>
                    <a:pt x="5553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0E6FF9D1-BDFA-8093-CC93-9D9B8AFA19EE}"/>
                </a:ext>
              </a:extLst>
            </p:cNvPr>
            <p:cNvSpPr/>
            <p:nvPr/>
          </p:nvSpPr>
          <p:spPr>
            <a:xfrm>
              <a:off x="4874107" y="1131163"/>
              <a:ext cx="92075" cy="124460"/>
            </a:xfrm>
            <a:custGeom>
              <a:avLst/>
              <a:gdLst/>
              <a:ahLst/>
              <a:cxnLst/>
              <a:rect l="l" t="t" r="r" b="b"/>
              <a:pathLst>
                <a:path w="92075" h="124459">
                  <a:moveTo>
                    <a:pt x="80733" y="43319"/>
                  </a:moveTo>
                  <a:lnTo>
                    <a:pt x="62611" y="0"/>
                  </a:lnTo>
                  <a:lnTo>
                    <a:pt x="0" y="29146"/>
                  </a:lnTo>
                  <a:lnTo>
                    <a:pt x="4876" y="40817"/>
                  </a:lnTo>
                  <a:lnTo>
                    <a:pt x="57391" y="16370"/>
                  </a:lnTo>
                  <a:lnTo>
                    <a:pt x="70637" y="48031"/>
                  </a:lnTo>
                  <a:lnTo>
                    <a:pt x="80733" y="43319"/>
                  </a:lnTo>
                  <a:close/>
                </a:path>
                <a:path w="92075" h="124459">
                  <a:moveTo>
                    <a:pt x="91681" y="113144"/>
                  </a:moveTo>
                  <a:lnTo>
                    <a:pt x="84696" y="64706"/>
                  </a:lnTo>
                  <a:lnTo>
                    <a:pt x="17043" y="75552"/>
                  </a:lnTo>
                  <a:lnTo>
                    <a:pt x="24028" y="124002"/>
                  </a:lnTo>
                  <a:lnTo>
                    <a:pt x="34836" y="122262"/>
                  </a:lnTo>
                  <a:lnTo>
                    <a:pt x="29667" y="86423"/>
                  </a:lnTo>
                  <a:lnTo>
                    <a:pt x="47701" y="83527"/>
                  </a:lnTo>
                  <a:lnTo>
                    <a:pt x="52400" y="116103"/>
                  </a:lnTo>
                  <a:lnTo>
                    <a:pt x="63106" y="114388"/>
                  </a:lnTo>
                  <a:lnTo>
                    <a:pt x="58407" y="81813"/>
                  </a:lnTo>
                  <a:lnTo>
                    <a:pt x="75603" y="79044"/>
                  </a:lnTo>
                  <a:lnTo>
                    <a:pt x="80772" y="114896"/>
                  </a:lnTo>
                  <a:lnTo>
                    <a:pt x="91681" y="11314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E02E2EC0-4F20-6597-0E70-6788F14A076D}"/>
                </a:ext>
              </a:extLst>
            </p:cNvPr>
            <p:cNvSpPr/>
            <p:nvPr/>
          </p:nvSpPr>
          <p:spPr>
            <a:xfrm>
              <a:off x="4765167" y="1416672"/>
              <a:ext cx="141605" cy="137160"/>
            </a:xfrm>
            <a:custGeom>
              <a:avLst/>
              <a:gdLst/>
              <a:ahLst/>
              <a:cxnLst/>
              <a:rect l="l" t="t" r="r" b="b"/>
              <a:pathLst>
                <a:path w="141604" h="137159">
                  <a:moveTo>
                    <a:pt x="72859" y="137058"/>
                  </a:moveTo>
                  <a:lnTo>
                    <a:pt x="68795" y="116560"/>
                  </a:lnTo>
                  <a:lnTo>
                    <a:pt x="63982" y="92189"/>
                  </a:lnTo>
                  <a:lnTo>
                    <a:pt x="57632" y="60032"/>
                  </a:lnTo>
                  <a:lnTo>
                    <a:pt x="57632" y="116560"/>
                  </a:lnTo>
                  <a:lnTo>
                    <a:pt x="36372" y="105625"/>
                  </a:lnTo>
                  <a:lnTo>
                    <a:pt x="43167" y="100037"/>
                  </a:lnTo>
                  <a:lnTo>
                    <a:pt x="52730" y="92189"/>
                  </a:lnTo>
                  <a:lnTo>
                    <a:pt x="57632" y="116560"/>
                  </a:lnTo>
                  <a:lnTo>
                    <a:pt x="57632" y="60032"/>
                  </a:lnTo>
                  <a:lnTo>
                    <a:pt x="56476" y="54178"/>
                  </a:lnTo>
                  <a:lnTo>
                    <a:pt x="46697" y="62204"/>
                  </a:lnTo>
                  <a:lnTo>
                    <a:pt x="50241" y="79768"/>
                  </a:lnTo>
                  <a:lnTo>
                    <a:pt x="25527" y="100037"/>
                  </a:lnTo>
                  <a:lnTo>
                    <a:pt x="10198" y="92151"/>
                  </a:lnTo>
                  <a:lnTo>
                    <a:pt x="0" y="100507"/>
                  </a:lnTo>
                  <a:lnTo>
                    <a:pt x="72859" y="137058"/>
                  </a:lnTo>
                  <a:close/>
                </a:path>
                <a:path w="141604" h="137159">
                  <a:moveTo>
                    <a:pt x="141020" y="58775"/>
                  </a:moveTo>
                  <a:lnTo>
                    <a:pt x="110540" y="21983"/>
                  </a:lnTo>
                  <a:lnTo>
                    <a:pt x="108597" y="17741"/>
                  </a:lnTo>
                  <a:lnTo>
                    <a:pt x="107200" y="10388"/>
                  </a:lnTo>
                  <a:lnTo>
                    <a:pt x="108292" y="6769"/>
                  </a:lnTo>
                  <a:lnTo>
                    <a:pt x="109347" y="4559"/>
                  </a:lnTo>
                  <a:lnTo>
                    <a:pt x="97104" y="0"/>
                  </a:lnTo>
                  <a:lnTo>
                    <a:pt x="95250" y="4076"/>
                  </a:lnTo>
                  <a:lnTo>
                    <a:pt x="94437" y="8216"/>
                  </a:lnTo>
                  <a:lnTo>
                    <a:pt x="94983" y="20104"/>
                  </a:lnTo>
                  <a:lnTo>
                    <a:pt x="99263" y="27559"/>
                  </a:lnTo>
                  <a:lnTo>
                    <a:pt x="125831" y="60045"/>
                  </a:lnTo>
                  <a:lnTo>
                    <a:pt x="113665" y="75539"/>
                  </a:lnTo>
                  <a:lnTo>
                    <a:pt x="69380" y="36842"/>
                  </a:lnTo>
                  <a:lnTo>
                    <a:pt x="61683" y="46647"/>
                  </a:lnTo>
                  <a:lnTo>
                    <a:pt x="114376" y="92697"/>
                  </a:lnTo>
                  <a:lnTo>
                    <a:pt x="141020" y="5877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853F0E57-C812-7940-F853-3F14D89A2DE5}"/>
                </a:ext>
              </a:extLst>
            </p:cNvPr>
            <p:cNvSpPr/>
            <p:nvPr/>
          </p:nvSpPr>
          <p:spPr>
            <a:xfrm>
              <a:off x="4618451" y="1545732"/>
              <a:ext cx="71755" cy="78740"/>
            </a:xfrm>
            <a:custGeom>
              <a:avLst/>
              <a:gdLst/>
              <a:ahLst/>
              <a:cxnLst/>
              <a:rect l="l" t="t" r="r" b="b"/>
              <a:pathLst>
                <a:path w="71754" h="78740">
                  <a:moveTo>
                    <a:pt x="12877" y="4483"/>
                  </a:moveTo>
                  <a:lnTo>
                    <a:pt x="0" y="5473"/>
                  </a:lnTo>
                  <a:lnTo>
                    <a:pt x="41376" y="78536"/>
                  </a:lnTo>
                  <a:lnTo>
                    <a:pt x="51287" y="52577"/>
                  </a:lnTo>
                  <a:lnTo>
                    <a:pt x="39496" y="52577"/>
                  </a:lnTo>
                  <a:lnTo>
                    <a:pt x="27558" y="31026"/>
                  </a:lnTo>
                  <a:lnTo>
                    <a:pt x="48247" y="29438"/>
                  </a:lnTo>
                  <a:lnTo>
                    <a:pt x="60121" y="29438"/>
                  </a:lnTo>
                  <a:lnTo>
                    <a:pt x="63714" y="20027"/>
                  </a:lnTo>
                  <a:lnTo>
                    <a:pt x="21488" y="20027"/>
                  </a:lnTo>
                  <a:lnTo>
                    <a:pt x="12877" y="4483"/>
                  </a:lnTo>
                  <a:close/>
                </a:path>
                <a:path w="71754" h="78740">
                  <a:moveTo>
                    <a:pt x="60121" y="29438"/>
                  </a:moveTo>
                  <a:lnTo>
                    <a:pt x="48247" y="29438"/>
                  </a:lnTo>
                  <a:lnTo>
                    <a:pt x="39496" y="52577"/>
                  </a:lnTo>
                  <a:lnTo>
                    <a:pt x="51287" y="52577"/>
                  </a:lnTo>
                  <a:lnTo>
                    <a:pt x="60121" y="29438"/>
                  </a:lnTo>
                  <a:close/>
                </a:path>
                <a:path w="71754" h="78740">
                  <a:moveTo>
                    <a:pt x="71361" y="0"/>
                  </a:moveTo>
                  <a:lnTo>
                    <a:pt x="59004" y="952"/>
                  </a:lnTo>
                  <a:lnTo>
                    <a:pt x="52704" y="17627"/>
                  </a:lnTo>
                  <a:lnTo>
                    <a:pt x="21488" y="20027"/>
                  </a:lnTo>
                  <a:lnTo>
                    <a:pt x="63714" y="20027"/>
                  </a:lnTo>
                  <a:lnTo>
                    <a:pt x="7136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72A0E590-E191-9C75-EB25-FBAA5BE314C6}"/>
                </a:ext>
              </a:extLst>
            </p:cNvPr>
            <p:cNvSpPr/>
            <p:nvPr/>
          </p:nvSpPr>
          <p:spPr>
            <a:xfrm>
              <a:off x="4869674" y="1347673"/>
              <a:ext cx="85090" cy="83185"/>
            </a:xfrm>
            <a:custGeom>
              <a:avLst/>
              <a:gdLst/>
              <a:ahLst/>
              <a:cxnLst/>
              <a:rect l="l" t="t" r="r" b="b"/>
              <a:pathLst>
                <a:path w="85089" h="83184">
                  <a:moveTo>
                    <a:pt x="20650" y="0"/>
                  </a:moveTo>
                  <a:lnTo>
                    <a:pt x="16395" y="11823"/>
                  </a:lnTo>
                  <a:lnTo>
                    <a:pt x="70065" y="33286"/>
                  </a:lnTo>
                  <a:lnTo>
                    <a:pt x="57950" y="66979"/>
                  </a:lnTo>
                  <a:lnTo>
                    <a:pt x="4279" y="45516"/>
                  </a:lnTo>
                  <a:lnTo>
                    <a:pt x="0" y="57429"/>
                  </a:lnTo>
                  <a:lnTo>
                    <a:pt x="63982" y="83019"/>
                  </a:lnTo>
                  <a:lnTo>
                    <a:pt x="84632" y="25603"/>
                  </a:lnTo>
                  <a:lnTo>
                    <a:pt x="206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900571CA-ADC0-D24B-C270-7825EF9195CB}"/>
                </a:ext>
              </a:extLst>
            </p:cNvPr>
            <p:cNvSpPr/>
            <p:nvPr/>
          </p:nvSpPr>
          <p:spPr>
            <a:xfrm>
              <a:off x="4368658" y="1019452"/>
              <a:ext cx="93345" cy="101600"/>
            </a:xfrm>
            <a:custGeom>
              <a:avLst/>
              <a:gdLst/>
              <a:ahLst/>
              <a:cxnLst/>
              <a:rect l="l" t="t" r="r" b="b"/>
              <a:pathLst>
                <a:path w="93345" h="101600">
                  <a:moveTo>
                    <a:pt x="41249" y="0"/>
                  </a:moveTo>
                  <a:lnTo>
                    <a:pt x="40779" y="73101"/>
                  </a:lnTo>
                  <a:lnTo>
                    <a:pt x="8102" y="41427"/>
                  </a:lnTo>
                  <a:lnTo>
                    <a:pt x="0" y="50723"/>
                  </a:lnTo>
                  <a:lnTo>
                    <a:pt x="51993" y="101142"/>
                  </a:lnTo>
                  <a:lnTo>
                    <a:pt x="52400" y="28117"/>
                  </a:lnTo>
                  <a:lnTo>
                    <a:pt x="85064" y="59791"/>
                  </a:lnTo>
                  <a:lnTo>
                    <a:pt x="93243" y="50418"/>
                  </a:lnTo>
                  <a:lnTo>
                    <a:pt x="4124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35A65129-CC5E-C317-98F4-C13ED7E44E6D}"/>
                </a:ext>
              </a:extLst>
            </p:cNvPr>
            <p:cNvSpPr/>
            <p:nvPr/>
          </p:nvSpPr>
          <p:spPr>
            <a:xfrm>
              <a:off x="4652270" y="927344"/>
              <a:ext cx="76200" cy="83820"/>
            </a:xfrm>
            <a:custGeom>
              <a:avLst/>
              <a:gdLst/>
              <a:ahLst/>
              <a:cxnLst/>
              <a:rect l="l" t="t" r="r" b="b"/>
              <a:pathLst>
                <a:path w="76200" h="83819">
                  <a:moveTo>
                    <a:pt x="12966" y="0"/>
                  </a:moveTo>
                  <a:lnTo>
                    <a:pt x="0" y="73240"/>
                  </a:lnTo>
                  <a:lnTo>
                    <a:pt x="58928" y="34874"/>
                  </a:lnTo>
                  <a:lnTo>
                    <a:pt x="50787" y="80886"/>
                  </a:lnTo>
                  <a:lnTo>
                    <a:pt x="62661" y="83223"/>
                  </a:lnTo>
                  <a:lnTo>
                    <a:pt x="75628" y="9994"/>
                  </a:lnTo>
                  <a:lnTo>
                    <a:pt x="16598" y="48336"/>
                  </a:lnTo>
                  <a:lnTo>
                    <a:pt x="24752" y="2324"/>
                  </a:lnTo>
                  <a:lnTo>
                    <a:pt x="129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C565EA99-81FD-23FF-E661-F7878A81385B}"/>
                </a:ext>
              </a:extLst>
            </p:cNvPr>
            <p:cNvSpPr/>
            <p:nvPr/>
          </p:nvSpPr>
          <p:spPr>
            <a:xfrm>
              <a:off x="4437265" y="937945"/>
              <a:ext cx="151130" cy="120650"/>
            </a:xfrm>
            <a:custGeom>
              <a:avLst/>
              <a:gdLst/>
              <a:ahLst/>
              <a:cxnLst/>
              <a:rect l="l" t="t" r="r" b="b"/>
              <a:pathLst>
                <a:path w="151129" h="120650">
                  <a:moveTo>
                    <a:pt x="86512" y="87426"/>
                  </a:moveTo>
                  <a:lnTo>
                    <a:pt x="50088" y="26314"/>
                  </a:lnTo>
                  <a:lnTo>
                    <a:pt x="39852" y="33096"/>
                  </a:lnTo>
                  <a:lnTo>
                    <a:pt x="54991" y="58496"/>
                  </a:lnTo>
                  <a:lnTo>
                    <a:pt x="25361" y="78143"/>
                  </a:lnTo>
                  <a:lnTo>
                    <a:pt x="10236" y="52743"/>
                  </a:lnTo>
                  <a:lnTo>
                    <a:pt x="0" y="59524"/>
                  </a:lnTo>
                  <a:lnTo>
                    <a:pt x="36423" y="120637"/>
                  </a:lnTo>
                  <a:lnTo>
                    <a:pt x="46647" y="113855"/>
                  </a:lnTo>
                  <a:lnTo>
                    <a:pt x="31242" y="87998"/>
                  </a:lnTo>
                  <a:lnTo>
                    <a:pt x="60871" y="68351"/>
                  </a:lnTo>
                  <a:lnTo>
                    <a:pt x="76276" y="94208"/>
                  </a:lnTo>
                  <a:lnTo>
                    <a:pt x="86512" y="87426"/>
                  </a:lnTo>
                  <a:close/>
                </a:path>
                <a:path w="151129" h="120650">
                  <a:moveTo>
                    <a:pt x="150571" y="55079"/>
                  </a:moveTo>
                  <a:lnTo>
                    <a:pt x="140068" y="49060"/>
                  </a:lnTo>
                  <a:lnTo>
                    <a:pt x="136588" y="56108"/>
                  </a:lnTo>
                  <a:lnTo>
                    <a:pt x="131000" y="60858"/>
                  </a:lnTo>
                  <a:lnTo>
                    <a:pt x="117386" y="64160"/>
                  </a:lnTo>
                  <a:lnTo>
                    <a:pt x="110820" y="62484"/>
                  </a:lnTo>
                  <a:lnTo>
                    <a:pt x="100990" y="55181"/>
                  </a:lnTo>
                  <a:lnTo>
                    <a:pt x="97472" y="49847"/>
                  </a:lnTo>
                  <a:lnTo>
                    <a:pt x="96050" y="43307"/>
                  </a:lnTo>
                  <a:lnTo>
                    <a:pt x="95631" y="33058"/>
                  </a:lnTo>
                  <a:lnTo>
                    <a:pt x="98666" y="24066"/>
                  </a:lnTo>
                  <a:lnTo>
                    <a:pt x="104673" y="17145"/>
                  </a:lnTo>
                  <a:lnTo>
                    <a:pt x="113182" y="13093"/>
                  </a:lnTo>
                  <a:lnTo>
                    <a:pt x="120180" y="11391"/>
                  </a:lnTo>
                  <a:lnTo>
                    <a:pt x="127546" y="13309"/>
                  </a:lnTo>
                  <a:lnTo>
                    <a:pt x="132829" y="17907"/>
                  </a:lnTo>
                  <a:lnTo>
                    <a:pt x="139344" y="6616"/>
                  </a:lnTo>
                  <a:lnTo>
                    <a:pt x="132473" y="2540"/>
                  </a:lnTo>
                  <a:lnTo>
                    <a:pt x="125514" y="393"/>
                  </a:lnTo>
                  <a:lnTo>
                    <a:pt x="118287" y="0"/>
                  </a:lnTo>
                  <a:lnTo>
                    <a:pt x="110591" y="1206"/>
                  </a:lnTo>
                  <a:lnTo>
                    <a:pt x="97256" y="7505"/>
                  </a:lnTo>
                  <a:lnTo>
                    <a:pt x="87960" y="18084"/>
                  </a:lnTo>
                  <a:lnTo>
                    <a:pt x="83273" y="31496"/>
                  </a:lnTo>
                  <a:lnTo>
                    <a:pt x="83769" y="46304"/>
                  </a:lnTo>
                  <a:lnTo>
                    <a:pt x="89484" y="60071"/>
                  </a:lnTo>
                  <a:lnTo>
                    <a:pt x="99212" y="69938"/>
                  </a:lnTo>
                  <a:lnTo>
                    <a:pt x="111925" y="75018"/>
                  </a:lnTo>
                  <a:lnTo>
                    <a:pt x="126593" y="74434"/>
                  </a:lnTo>
                  <a:lnTo>
                    <a:pt x="134454" y="71666"/>
                  </a:lnTo>
                  <a:lnTo>
                    <a:pt x="141033" y="67500"/>
                  </a:lnTo>
                  <a:lnTo>
                    <a:pt x="146380" y="61976"/>
                  </a:lnTo>
                  <a:lnTo>
                    <a:pt x="150571" y="5507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359B3C28-782D-026B-B894-F943B6BA64DD}"/>
                </a:ext>
              </a:extLst>
            </p:cNvPr>
            <p:cNvSpPr/>
            <p:nvPr/>
          </p:nvSpPr>
          <p:spPr>
            <a:xfrm>
              <a:off x="4739082" y="946145"/>
              <a:ext cx="58419" cy="80010"/>
            </a:xfrm>
            <a:custGeom>
              <a:avLst/>
              <a:gdLst/>
              <a:ahLst/>
              <a:cxnLst/>
              <a:rect l="l" t="t" r="r" b="b"/>
              <a:pathLst>
                <a:path w="58420" h="80009">
                  <a:moveTo>
                    <a:pt x="9728" y="0"/>
                  </a:moveTo>
                  <a:lnTo>
                    <a:pt x="5105" y="10693"/>
                  </a:lnTo>
                  <a:lnTo>
                    <a:pt x="23774" y="19672"/>
                  </a:lnTo>
                  <a:lnTo>
                    <a:pt x="0" y="74663"/>
                  </a:lnTo>
                  <a:lnTo>
                    <a:pt x="10998" y="79946"/>
                  </a:lnTo>
                  <a:lnTo>
                    <a:pt x="34772" y="24968"/>
                  </a:lnTo>
                  <a:lnTo>
                    <a:pt x="53454" y="33947"/>
                  </a:lnTo>
                  <a:lnTo>
                    <a:pt x="58077" y="23266"/>
                  </a:lnTo>
                  <a:lnTo>
                    <a:pt x="97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850531D0-71F8-18FD-C3A2-78A70C8D8C53}"/>
                </a:ext>
              </a:extLst>
            </p:cNvPr>
            <p:cNvSpPr/>
            <p:nvPr/>
          </p:nvSpPr>
          <p:spPr>
            <a:xfrm>
              <a:off x="4590655" y="926999"/>
              <a:ext cx="53975" cy="74295"/>
            </a:xfrm>
            <a:custGeom>
              <a:avLst/>
              <a:gdLst/>
              <a:ahLst/>
              <a:cxnLst/>
              <a:rect l="l" t="t" r="r" b="b"/>
              <a:pathLst>
                <a:path w="53975" h="74294">
                  <a:moveTo>
                    <a:pt x="53047" y="0"/>
                  </a:moveTo>
                  <a:lnTo>
                    <a:pt x="0" y="3263"/>
                  </a:lnTo>
                  <a:lnTo>
                    <a:pt x="647" y="14985"/>
                  </a:lnTo>
                  <a:lnTo>
                    <a:pt x="21132" y="13728"/>
                  </a:lnTo>
                  <a:lnTo>
                    <a:pt x="24460" y="74066"/>
                  </a:lnTo>
                  <a:lnTo>
                    <a:pt x="36525" y="73329"/>
                  </a:lnTo>
                  <a:lnTo>
                    <a:pt x="33197" y="12992"/>
                  </a:lnTo>
                  <a:lnTo>
                    <a:pt x="53695" y="11734"/>
                  </a:lnTo>
                  <a:lnTo>
                    <a:pt x="5304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F3444FBE-9CB5-C23C-14BE-F559E9FE26C5}"/>
                </a:ext>
              </a:extLst>
            </p:cNvPr>
            <p:cNvSpPr/>
            <p:nvPr/>
          </p:nvSpPr>
          <p:spPr>
            <a:xfrm>
              <a:off x="4782464" y="976998"/>
              <a:ext cx="123825" cy="125095"/>
            </a:xfrm>
            <a:custGeom>
              <a:avLst/>
              <a:gdLst/>
              <a:ahLst/>
              <a:cxnLst/>
              <a:rect l="l" t="t" r="r" b="b"/>
              <a:pathLst>
                <a:path w="123825" h="125094">
                  <a:moveTo>
                    <a:pt x="80695" y="42710"/>
                  </a:moveTo>
                  <a:lnTo>
                    <a:pt x="70345" y="34544"/>
                  </a:lnTo>
                  <a:lnTo>
                    <a:pt x="34201" y="52349"/>
                  </a:lnTo>
                  <a:lnTo>
                    <a:pt x="35052" y="43611"/>
                  </a:lnTo>
                  <a:lnTo>
                    <a:pt x="37909" y="8953"/>
                  </a:lnTo>
                  <a:lnTo>
                    <a:pt x="26555" y="0"/>
                  </a:lnTo>
                  <a:lnTo>
                    <a:pt x="22263" y="58229"/>
                  </a:lnTo>
                  <a:lnTo>
                    <a:pt x="0" y="69189"/>
                  </a:lnTo>
                  <a:lnTo>
                    <a:pt x="10172" y="77216"/>
                  </a:lnTo>
                  <a:lnTo>
                    <a:pt x="80695" y="42710"/>
                  </a:lnTo>
                  <a:close/>
                </a:path>
                <a:path w="123825" h="125094">
                  <a:moveTo>
                    <a:pt x="123380" y="95173"/>
                  </a:moveTo>
                  <a:lnTo>
                    <a:pt x="89458" y="52031"/>
                  </a:lnTo>
                  <a:lnTo>
                    <a:pt x="80886" y="59537"/>
                  </a:lnTo>
                  <a:lnTo>
                    <a:pt x="93980" y="76187"/>
                  </a:lnTo>
                  <a:lnTo>
                    <a:pt x="49885" y="114782"/>
                  </a:lnTo>
                  <a:lnTo>
                    <a:pt x="57607" y="124587"/>
                  </a:lnTo>
                  <a:lnTo>
                    <a:pt x="101701" y="86004"/>
                  </a:lnTo>
                  <a:lnTo>
                    <a:pt x="114808" y="102666"/>
                  </a:lnTo>
                  <a:lnTo>
                    <a:pt x="123380" y="9517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136DD644-163E-8BEE-794F-44F302EA264C}"/>
                </a:ext>
              </a:extLst>
            </p:cNvPr>
            <p:cNvSpPr/>
            <p:nvPr/>
          </p:nvSpPr>
          <p:spPr>
            <a:xfrm>
              <a:off x="4736515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9" name="object 30">
              <a:extLst>
                <a:ext uri="{FF2B5EF4-FFF2-40B4-BE49-F238E27FC236}">
                  <a16:creationId xmlns:a16="http://schemas.microsoft.com/office/drawing/2014/main" id="{A3E90D4C-1FCD-1813-07F3-87B73900428D}"/>
                </a:ext>
              </a:extLst>
            </p:cNvPr>
            <p:cNvSpPr/>
            <p:nvPr/>
          </p:nvSpPr>
          <p:spPr>
            <a:xfrm>
              <a:off x="463059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0" name="object 31">
              <a:extLst>
                <a:ext uri="{FF2B5EF4-FFF2-40B4-BE49-F238E27FC236}">
                  <a16:creationId xmlns:a16="http://schemas.microsoft.com/office/drawing/2014/main" id="{D91D9839-49BD-2323-480E-4DDA6803CB43}"/>
                </a:ext>
              </a:extLst>
            </p:cNvPr>
            <p:cNvSpPr/>
            <p:nvPr/>
          </p:nvSpPr>
          <p:spPr>
            <a:xfrm>
              <a:off x="452466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BE8498C-1A69-6993-809A-43F942797E4A}"/>
              </a:ext>
            </a:extLst>
          </p:cNvPr>
          <p:cNvSpPr/>
          <p:nvPr userDrawn="1"/>
        </p:nvSpPr>
        <p:spPr>
          <a:xfrm>
            <a:off x="4559299" y="1000704"/>
            <a:ext cx="9840914" cy="45719"/>
          </a:xfrm>
          <a:prstGeom prst="rect">
            <a:avLst/>
          </a:prstGeom>
          <a:solidFill>
            <a:srgbClr val="C8141E"/>
          </a:solidFill>
          <a:ln>
            <a:solidFill>
              <a:srgbClr val="C8141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78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963">
          <p15:clr>
            <a:srgbClr val="FBAE40"/>
          </p15:clr>
        </p15:guide>
        <p15:guide id="9" orient="horz" pos="61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Типово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6">
            <a:extLst>
              <a:ext uri="{FF2B5EF4-FFF2-40B4-BE49-F238E27FC236}">
                <a16:creationId xmlns:a16="http://schemas.microsoft.com/office/drawing/2014/main" id="{0DA5B72C-234F-AC94-B125-6CC6A78E3D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725857" y="9948460"/>
            <a:ext cx="1178270" cy="569241"/>
          </a:xfrm>
        </p:spPr>
        <p:txBody>
          <a:bodyPr lIns="0" tIns="0" rIns="0" bIns="0" anchor="b"/>
          <a:lstStyle>
            <a:lvl1pPr>
              <a:defRPr sz="1200" b="0" i="0" spc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marL="34548">
              <a:spcBef>
                <a:spcPts val="95"/>
              </a:spcBef>
            </a:pPr>
            <a:fld id="{81D60167-4931-47E6-BA6A-407CBD079E47}" type="slidenum">
              <a:rPr lang="ru-RU" smtClean="0"/>
              <a:pPr marL="34548">
                <a:spcBef>
                  <a:spcPts val="95"/>
                </a:spcBef>
              </a:pPr>
              <a:t>‹#›</a:t>
            </a:fld>
            <a:endParaRPr lang="ru-RU" dirty="0"/>
          </a:p>
        </p:txBody>
      </p:sp>
      <p:sp>
        <p:nvSpPr>
          <p:cNvPr id="3" name="Текст 24">
            <a:extLst>
              <a:ext uri="{FF2B5EF4-FFF2-40B4-BE49-F238E27FC236}">
                <a16:creationId xmlns:a16="http://schemas.microsoft.com/office/drawing/2014/main" id="{A87A95A3-EE62-6F44-49A6-ECD5B2366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8" y="628648"/>
            <a:ext cx="13681076" cy="612777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RU" sz="2800" b="1" kern="12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ЗАГОЛОВОК: СТРОКА 1</a:t>
            </a:r>
          </a:p>
        </p:txBody>
      </p:sp>
    </p:spTree>
    <p:extLst>
      <p:ext uri="{BB962C8B-B14F-4D97-AF65-F5344CB8AC3E}">
        <p14:creationId xmlns:p14="http://schemas.microsoft.com/office/powerpoint/2010/main" val="2745602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873">
          <p15:clr>
            <a:srgbClr val="FBAE40"/>
          </p15:clr>
        </p15:guide>
        <p15:guide id="9" orient="horz" pos="6497">
          <p15:clr>
            <a:srgbClr val="FBAE40"/>
          </p15:clr>
        </p15:guide>
        <p15:guide id="13" pos="453">
          <p15:clr>
            <a:srgbClr val="FBAE40"/>
          </p15:clr>
        </p15:guide>
        <p15:guide id="17" orient="horz" pos="782">
          <p15:clr>
            <a:srgbClr val="FBAE40"/>
          </p15:clr>
        </p15:guide>
        <p15:guide id="18" orient="horz" pos="3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018C-FEED-4F59-B775-CCC476AF2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03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1" r:id="rId3"/>
    <p:sldLayoutId id="2147483685" r:id="rId4"/>
    <p:sldLayoutId id="2147483689" r:id="rId5"/>
    <p:sldLayoutId id="2147483688" r:id="rId6"/>
    <p:sldLayoutId id="2147483690" r:id="rId7"/>
    <p:sldLayoutId id="2147483693" r:id="rId8"/>
  </p:sldLayoutIdLst>
  <p:hf hdr="0" ftr="0" dt="0"/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7D7AB-146B-367D-9198-D0F6BF748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Группа 245">
            <a:extLst>
              <a:ext uri="{FF2B5EF4-FFF2-40B4-BE49-F238E27FC236}">
                <a16:creationId xmlns:a16="http://schemas.microsoft.com/office/drawing/2014/main" id="{BD57DC11-C641-92CC-D3F4-86A70AE4C59F}"/>
              </a:ext>
            </a:extLst>
          </p:cNvPr>
          <p:cNvGrpSpPr/>
          <p:nvPr/>
        </p:nvGrpSpPr>
        <p:grpSpPr>
          <a:xfrm>
            <a:off x="3706509" y="9620419"/>
            <a:ext cx="3019889" cy="612662"/>
            <a:chOff x="4320892" y="8624625"/>
            <a:chExt cx="3019889" cy="612662"/>
          </a:xfrm>
        </p:grpSpPr>
        <p:sp>
          <p:nvSpPr>
            <p:cNvPr id="247" name="Прямоугольник 246">
              <a:extLst>
                <a:ext uri="{FF2B5EF4-FFF2-40B4-BE49-F238E27FC236}">
                  <a16:creationId xmlns:a16="http://schemas.microsoft.com/office/drawing/2014/main" id="{2BCC11EF-358D-636D-9E9D-A36CFF2C1F3D}"/>
                </a:ext>
              </a:extLst>
            </p:cNvPr>
            <p:cNvSpPr/>
            <p:nvPr/>
          </p:nvSpPr>
          <p:spPr>
            <a:xfrm>
              <a:off x="4859451" y="8624625"/>
              <a:ext cx="2014339" cy="261610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dirty="0">
                  <a:latin typeface="Century Gothic" panose="020B0502020202020204" pitchFamily="34" charset="0"/>
                </a:rPr>
                <a:t>Распределение населения</a:t>
              </a:r>
            </a:p>
          </p:txBody>
        </p:sp>
        <p:grpSp>
          <p:nvGrpSpPr>
            <p:cNvPr id="248" name="Группа 247">
              <a:extLst>
                <a:ext uri="{FF2B5EF4-FFF2-40B4-BE49-F238E27FC236}">
                  <a16:creationId xmlns:a16="http://schemas.microsoft.com/office/drawing/2014/main" id="{92BCE075-A0E3-E3C6-B36F-AAF5410C8DAA}"/>
                </a:ext>
              </a:extLst>
            </p:cNvPr>
            <p:cNvGrpSpPr/>
            <p:nvPr/>
          </p:nvGrpSpPr>
          <p:grpSpPr>
            <a:xfrm>
              <a:off x="4320892" y="8866948"/>
              <a:ext cx="3019889" cy="370339"/>
              <a:chOff x="4172797" y="7467554"/>
              <a:chExt cx="3019889" cy="370339"/>
            </a:xfrm>
          </p:grpSpPr>
          <p:sp>
            <p:nvSpPr>
              <p:cNvPr id="249" name="Прямоугольник 248">
                <a:extLst>
                  <a:ext uri="{FF2B5EF4-FFF2-40B4-BE49-F238E27FC236}">
                    <a16:creationId xmlns:a16="http://schemas.microsoft.com/office/drawing/2014/main" id="{B9405C11-BAC6-33E5-7F70-6D5AFC67D2E3}"/>
                  </a:ext>
                </a:extLst>
              </p:cNvPr>
              <p:cNvSpPr/>
              <p:nvPr/>
            </p:nvSpPr>
            <p:spPr>
              <a:xfrm>
                <a:off x="4172797" y="7576283"/>
                <a:ext cx="424487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algn="ctr"/>
                <a:r>
                  <a:rPr lang="en-US" sz="1100" dirty="0">
                    <a:latin typeface="Century Gothic" panose="020B0502020202020204" pitchFamily="34" charset="0"/>
                  </a:rPr>
                  <a:t>min</a:t>
                </a:r>
                <a:endParaRPr lang="ru-RU" sz="11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0" name="Прямоугольник 249">
                <a:extLst>
                  <a:ext uri="{FF2B5EF4-FFF2-40B4-BE49-F238E27FC236}">
                    <a16:creationId xmlns:a16="http://schemas.microsoft.com/office/drawing/2014/main" id="{4CC3A129-470A-59E9-F296-C48ECAABD1E3}"/>
                  </a:ext>
                </a:extLst>
              </p:cNvPr>
              <p:cNvSpPr/>
              <p:nvPr/>
            </p:nvSpPr>
            <p:spPr>
              <a:xfrm>
                <a:off x="6768199" y="7567685"/>
                <a:ext cx="424487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algn="ctr"/>
                <a:r>
                  <a:rPr lang="en-US" sz="1100" dirty="0">
                    <a:latin typeface="Century Gothic" panose="020B0502020202020204" pitchFamily="34" charset="0"/>
                  </a:rPr>
                  <a:t>max</a:t>
                </a:r>
                <a:endParaRPr lang="ru-RU" sz="110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251" name="Группа 250">
                <a:extLst>
                  <a:ext uri="{FF2B5EF4-FFF2-40B4-BE49-F238E27FC236}">
                    <a16:creationId xmlns:a16="http://schemas.microsoft.com/office/drawing/2014/main" id="{025CB1BB-8E23-DB92-638B-44444D3D9015}"/>
                  </a:ext>
                </a:extLst>
              </p:cNvPr>
              <p:cNvGrpSpPr/>
              <p:nvPr/>
            </p:nvGrpSpPr>
            <p:grpSpPr>
              <a:xfrm>
                <a:off x="4364328" y="7467554"/>
                <a:ext cx="2653521" cy="149730"/>
                <a:chOff x="4364328" y="7467554"/>
                <a:chExt cx="2653521" cy="149730"/>
              </a:xfrm>
            </p:grpSpPr>
            <p:sp>
              <p:nvSpPr>
                <p:cNvPr id="252" name="Прямоугольник 251">
                  <a:extLst>
                    <a:ext uri="{FF2B5EF4-FFF2-40B4-BE49-F238E27FC236}">
                      <a16:creationId xmlns:a16="http://schemas.microsoft.com/office/drawing/2014/main" id="{F2395C0F-4386-472A-7CA8-37707ECB2D69}"/>
                    </a:ext>
                  </a:extLst>
                </p:cNvPr>
                <p:cNvSpPr/>
                <p:nvPr/>
              </p:nvSpPr>
              <p:spPr>
                <a:xfrm>
                  <a:off x="4928699" y="7467554"/>
                  <a:ext cx="2089150" cy="149730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accent2"/>
                    </a:gs>
                    <a:gs pos="50000">
                      <a:schemeClr val="accent4">
                        <a:lumMod val="20000"/>
                        <a:lumOff val="80000"/>
                      </a:schemeClr>
                    </a:gs>
                    <a:gs pos="0">
                      <a:schemeClr val="accent6"/>
                    </a:gs>
                  </a:gsLst>
                  <a:lin ang="0" scaled="1"/>
                  <a:tileRect/>
                </a:gradFill>
                <a:ln w="19050">
                  <a:noFill/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 dirty="0"/>
                </a:p>
              </p:txBody>
            </p:sp>
            <p:sp>
              <p:nvSpPr>
                <p:cNvPr id="253" name="Прямоугольник 252">
                  <a:extLst>
                    <a:ext uri="{FF2B5EF4-FFF2-40B4-BE49-F238E27FC236}">
                      <a16:creationId xmlns:a16="http://schemas.microsoft.com/office/drawing/2014/main" id="{2FFC7039-E1E3-16BF-9733-2CC5C67477B7}"/>
                    </a:ext>
                  </a:extLst>
                </p:cNvPr>
                <p:cNvSpPr/>
                <p:nvPr/>
              </p:nvSpPr>
              <p:spPr>
                <a:xfrm rot="16200000">
                  <a:off x="4573987" y="7257895"/>
                  <a:ext cx="149730" cy="5690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47000">
                      <a:srgbClr val="E3E9E7"/>
                    </a:gs>
                    <a:gs pos="83000">
                      <a:srgbClr val="79B250"/>
                    </a:gs>
                    <a:gs pos="100000">
                      <a:srgbClr val="79B250"/>
                    </a:gs>
                  </a:gsLst>
                  <a:lin ang="5400000" scaled="1"/>
                  <a:tileRect/>
                </a:gradFill>
                <a:ln w="19050">
                  <a:noFill/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</p:grpSp>
        </p:grpSp>
      </p:grpSp>
      <p:grpSp>
        <p:nvGrpSpPr>
          <p:cNvPr id="254" name="Группа 253">
            <a:extLst>
              <a:ext uri="{FF2B5EF4-FFF2-40B4-BE49-F238E27FC236}">
                <a16:creationId xmlns:a16="http://schemas.microsoft.com/office/drawing/2014/main" id="{97ECA090-74CC-65E3-0006-2B38C6DC0686}"/>
              </a:ext>
            </a:extLst>
          </p:cNvPr>
          <p:cNvGrpSpPr/>
          <p:nvPr/>
        </p:nvGrpSpPr>
        <p:grpSpPr>
          <a:xfrm>
            <a:off x="3857181" y="8538946"/>
            <a:ext cx="2842499" cy="1013401"/>
            <a:chOff x="4809351" y="7790051"/>
            <a:chExt cx="2842499" cy="1013401"/>
          </a:xfrm>
        </p:grpSpPr>
        <p:sp>
          <p:nvSpPr>
            <p:cNvPr id="255" name="Прямоугольник 254">
              <a:extLst>
                <a:ext uri="{FF2B5EF4-FFF2-40B4-BE49-F238E27FC236}">
                  <a16:creationId xmlns:a16="http://schemas.microsoft.com/office/drawing/2014/main" id="{B91B8E47-1E7D-20BE-CC15-0E71302339BB}"/>
                </a:ext>
              </a:extLst>
            </p:cNvPr>
            <p:cNvSpPr/>
            <p:nvPr/>
          </p:nvSpPr>
          <p:spPr>
            <a:xfrm>
              <a:off x="4809351" y="7926688"/>
              <a:ext cx="360000" cy="151803"/>
            </a:xfrm>
            <a:prstGeom prst="rect">
              <a:avLst/>
            </a:prstGeom>
            <a:solidFill>
              <a:srgbClr val="F9EDF4"/>
            </a:solidFill>
            <a:ln w="12700">
              <a:solidFill>
                <a:srgbClr val="FF0000"/>
              </a:solidFill>
              <a:prstDash val="dash"/>
              <a:round/>
              <a:headEnd w="lg" len="lg"/>
              <a:tailEnd type="oval" w="med" len="med"/>
            </a:ln>
            <a:effectLst/>
          </p:spPr>
          <p:txBody>
            <a:bodyPr rtlCol="0" anchor="ctr"/>
            <a:lstStyle/>
            <a:p>
              <a:pPr algn="ctr"/>
              <a:endParaRPr lang="ru-RU" sz="3030"/>
            </a:p>
          </p:txBody>
        </p:sp>
        <p:sp>
          <p:nvSpPr>
            <p:cNvPr id="256" name="Прямоугольник 255">
              <a:extLst>
                <a:ext uri="{FF2B5EF4-FFF2-40B4-BE49-F238E27FC236}">
                  <a16:creationId xmlns:a16="http://schemas.microsoft.com/office/drawing/2014/main" id="{2D91FCF9-4EDA-AB7F-A6E8-EFCB3CFE053A}"/>
                </a:ext>
              </a:extLst>
            </p:cNvPr>
            <p:cNvSpPr/>
            <p:nvPr/>
          </p:nvSpPr>
          <p:spPr>
            <a:xfrm>
              <a:off x="5228664" y="7790051"/>
              <a:ext cx="2423186" cy="430887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dirty="0">
                  <a:latin typeface="Century Gothic" panose="020B0502020202020204" pitchFamily="34" charset="0"/>
                </a:rPr>
                <a:t>зона транс.-пеш. доступности </a:t>
              </a:r>
              <a:endParaRPr lang="en-US" sz="1100" dirty="0">
                <a:latin typeface="Century Gothic" panose="020B0502020202020204" pitchFamily="34" charset="0"/>
              </a:endParaRPr>
            </a:p>
            <a:p>
              <a:r>
                <a:rPr lang="ru-RU" sz="1100" dirty="0">
                  <a:latin typeface="Century Gothic" panose="020B0502020202020204" pitchFamily="34" charset="0"/>
                </a:rPr>
                <a:t>20 мин от планируемых объектов</a:t>
              </a:r>
            </a:p>
          </p:txBody>
        </p:sp>
        <p:sp>
          <p:nvSpPr>
            <p:cNvPr id="257" name="Прямоугольник 256">
              <a:extLst>
                <a:ext uri="{FF2B5EF4-FFF2-40B4-BE49-F238E27FC236}">
                  <a16:creationId xmlns:a16="http://schemas.microsoft.com/office/drawing/2014/main" id="{D61320C8-7682-6EEF-C7C2-D47960FBA69E}"/>
                </a:ext>
              </a:extLst>
            </p:cNvPr>
            <p:cNvSpPr/>
            <p:nvPr/>
          </p:nvSpPr>
          <p:spPr>
            <a:xfrm>
              <a:off x="4809351" y="8429469"/>
              <a:ext cx="360000" cy="151803"/>
            </a:xfrm>
            <a:prstGeom prst="rect">
              <a:avLst/>
            </a:prstGeom>
            <a:solidFill>
              <a:srgbClr val="EFF2FB"/>
            </a:solidFill>
            <a:ln w="19050">
              <a:solidFill>
                <a:srgbClr val="5870C5"/>
              </a:solidFill>
              <a:prstDash val="solid"/>
              <a:round/>
              <a:headEnd w="lg" len="lg"/>
              <a:tailEnd type="oval" w="med" len="med"/>
            </a:ln>
            <a:effectLst/>
          </p:spPr>
          <p:txBody>
            <a:bodyPr rtlCol="0" anchor="ctr"/>
            <a:lstStyle/>
            <a:p>
              <a:pPr algn="ctr"/>
              <a:endParaRPr lang="ru-RU" sz="3030"/>
            </a:p>
          </p:txBody>
        </p:sp>
        <p:sp>
          <p:nvSpPr>
            <p:cNvPr id="258" name="Прямоугольник 257">
              <a:extLst>
                <a:ext uri="{FF2B5EF4-FFF2-40B4-BE49-F238E27FC236}">
                  <a16:creationId xmlns:a16="http://schemas.microsoft.com/office/drawing/2014/main" id="{EA5A97B3-4FDF-D49F-E0DF-CDF44EA20F74}"/>
                </a:ext>
              </a:extLst>
            </p:cNvPr>
            <p:cNvSpPr/>
            <p:nvPr/>
          </p:nvSpPr>
          <p:spPr>
            <a:xfrm>
              <a:off x="5228664" y="8203288"/>
              <a:ext cx="2290081" cy="600164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dirty="0">
                  <a:latin typeface="Century Gothic" panose="020B0502020202020204" pitchFamily="34" charset="0"/>
                </a:rPr>
                <a:t>зона транс.-пеш. доступности </a:t>
              </a:r>
              <a:endParaRPr lang="en-US" sz="1100" dirty="0">
                <a:latin typeface="Century Gothic" panose="020B0502020202020204" pitchFamily="34" charset="0"/>
              </a:endParaRPr>
            </a:p>
            <a:p>
              <a:r>
                <a:rPr lang="ru-RU" sz="1100" dirty="0">
                  <a:latin typeface="Century Gothic" panose="020B0502020202020204" pitchFamily="34" charset="0"/>
                </a:rPr>
                <a:t>20 мин от существующих объектов</a:t>
              </a:r>
              <a:endParaRPr lang="en-US" sz="11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80" name="TextBox 279">
            <a:extLst>
              <a:ext uri="{FF2B5EF4-FFF2-40B4-BE49-F238E27FC236}">
                <a16:creationId xmlns:a16="http://schemas.microsoft.com/office/drawing/2014/main" id="{5F9F0C16-8DBD-F149-7766-2050DF8408A7}"/>
              </a:ext>
            </a:extLst>
          </p:cNvPr>
          <p:cNvSpPr txBox="1"/>
          <p:nvPr/>
        </p:nvSpPr>
        <p:spPr>
          <a:xfrm>
            <a:off x="7041537" y="8833580"/>
            <a:ext cx="7826002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sz="1400" b="1" dirty="0">
              <a:latin typeface="Century Gothic"/>
              <a:cs typeface="Century Gothic"/>
            </a:endParaRPr>
          </a:p>
          <a:p>
            <a:pPr algn="just"/>
            <a:r>
              <a:rPr lang="ru-RU" sz="1400" b="1" dirty="0">
                <a:latin typeface="Century Gothic"/>
                <a:cs typeface="Century Gothic"/>
              </a:rPr>
              <a:t>Вывод</a:t>
            </a:r>
            <a:r>
              <a:rPr lang="en-US" sz="1400" b="1" dirty="0">
                <a:latin typeface="Century Gothic"/>
                <a:cs typeface="Century Gothic"/>
              </a:rPr>
              <a:t>: </a:t>
            </a:r>
            <a:r>
              <a:rPr lang="ru-RU" sz="1400" dirty="0">
                <a:latin typeface="Century Gothic"/>
                <a:cs typeface="Century Gothic"/>
              </a:rPr>
              <a:t>Учитывая распределение существующей и прогнозируемой нагрузки на существующие поликлиники в пределах изохрон транспортно-пешеходной доступности, для обеспечения населения медицинскими услугами </a:t>
            </a:r>
            <a:r>
              <a:rPr lang="ru-RU" sz="1400" b="1" dirty="0">
                <a:latin typeface="Century Gothic"/>
                <a:cs typeface="Century Gothic"/>
              </a:rPr>
              <a:t>рекомендуется</a:t>
            </a:r>
            <a:r>
              <a:rPr lang="ru-RU" sz="1400" dirty="0">
                <a:latin typeface="Century Gothic"/>
                <a:cs typeface="Century Gothic"/>
              </a:rPr>
              <a:t> предусмотреть запланированную в проекте поликлинику.</a:t>
            </a:r>
          </a:p>
          <a:p>
            <a:endParaRPr lang="ru-RU" sz="1400" dirty="0">
              <a:latin typeface="Century Gothic"/>
              <a:cs typeface="Century Gothic"/>
            </a:endParaRPr>
          </a:p>
        </p:txBody>
      </p:sp>
      <p:cxnSp>
        <p:nvCxnSpPr>
          <p:cNvPr id="245" name="Прямая соединительная линия 244">
            <a:extLst>
              <a:ext uri="{FF2B5EF4-FFF2-40B4-BE49-F238E27FC236}">
                <a16:creationId xmlns:a16="http://schemas.microsoft.com/office/drawing/2014/main" id="{DB8E48F9-7EAD-DF49-D29A-1573EF25A0B7}"/>
              </a:ext>
            </a:extLst>
          </p:cNvPr>
          <p:cNvCxnSpPr>
            <a:cxnSpLocks/>
            <a:stCxn id="244" idx="2"/>
          </p:cNvCxnSpPr>
          <p:nvPr/>
        </p:nvCxnSpPr>
        <p:spPr>
          <a:xfrm flipH="1">
            <a:off x="3448186" y="2176599"/>
            <a:ext cx="483755" cy="3214352"/>
          </a:xfrm>
          <a:prstGeom prst="line">
            <a:avLst/>
          </a:prstGeom>
          <a:noFill/>
          <a:ln w="22225" cap="sq">
            <a:solidFill>
              <a:srgbClr val="FFB308"/>
            </a:solidFill>
            <a:round/>
            <a:headEnd w="lg" len="lg"/>
            <a:tailEnd type="none" w="med" len="med"/>
          </a:ln>
          <a:effectLst>
            <a:glow>
              <a:schemeClr val="bg1"/>
            </a:glow>
          </a:effectLst>
        </p:spPr>
      </p:cxnSp>
      <p:sp>
        <p:nvSpPr>
          <p:cNvPr id="271" name="Ромб 270">
            <a:extLst>
              <a:ext uri="{FF2B5EF4-FFF2-40B4-BE49-F238E27FC236}">
                <a16:creationId xmlns:a16="http://schemas.microsoft.com/office/drawing/2014/main" id="{672A1029-5741-E72E-6CB9-55297E02E861}"/>
              </a:ext>
            </a:extLst>
          </p:cNvPr>
          <p:cNvSpPr/>
          <p:nvPr/>
        </p:nvSpPr>
        <p:spPr>
          <a:xfrm>
            <a:off x="3330016" y="5382108"/>
            <a:ext cx="216000" cy="216000"/>
          </a:xfrm>
          <a:prstGeom prst="diamond">
            <a:avLst/>
          </a:prstGeom>
          <a:solidFill>
            <a:srgbClr val="FFB408"/>
          </a:solidFill>
          <a:ln w="6350">
            <a:solidFill>
              <a:schemeClr val="tx1">
                <a:lumMod val="85000"/>
                <a:lumOff val="15000"/>
              </a:schemeClr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  <p:grpSp>
        <p:nvGrpSpPr>
          <p:cNvPr id="68" name="Группа 67"/>
          <p:cNvGrpSpPr/>
          <p:nvPr/>
        </p:nvGrpSpPr>
        <p:grpSpPr>
          <a:xfrm>
            <a:off x="961890" y="8536163"/>
            <a:ext cx="2594293" cy="1724575"/>
            <a:chOff x="990991" y="8851701"/>
            <a:chExt cx="2594293" cy="1724575"/>
          </a:xfrm>
        </p:grpSpPr>
        <p:grpSp>
          <p:nvGrpSpPr>
            <p:cNvPr id="65" name="Группа 64"/>
            <p:cNvGrpSpPr/>
            <p:nvPr/>
          </p:nvGrpSpPr>
          <p:grpSpPr>
            <a:xfrm>
              <a:off x="1094332" y="9075191"/>
              <a:ext cx="2407917" cy="1501085"/>
              <a:chOff x="1094332" y="9148019"/>
              <a:chExt cx="2407917" cy="1501085"/>
            </a:xfrm>
          </p:grpSpPr>
          <p:grpSp>
            <p:nvGrpSpPr>
              <p:cNvPr id="260" name="Группа 259">
                <a:extLst>
                  <a:ext uri="{FF2B5EF4-FFF2-40B4-BE49-F238E27FC236}">
                    <a16:creationId xmlns:a16="http://schemas.microsoft.com/office/drawing/2014/main" id="{B0782AF9-2874-6A39-DC7B-0BCD359DAE20}"/>
                  </a:ext>
                </a:extLst>
              </p:cNvPr>
              <p:cNvGrpSpPr/>
              <p:nvPr/>
            </p:nvGrpSpPr>
            <p:grpSpPr>
              <a:xfrm>
                <a:off x="1094332" y="9668755"/>
                <a:ext cx="2407917" cy="980349"/>
                <a:chOff x="3487386" y="9854202"/>
                <a:chExt cx="2407917" cy="980349"/>
              </a:xfrm>
            </p:grpSpPr>
            <p:sp>
              <p:nvSpPr>
                <p:cNvPr id="261" name="Прямоугольник 260">
                  <a:extLst>
                    <a:ext uri="{FF2B5EF4-FFF2-40B4-BE49-F238E27FC236}">
                      <a16:creationId xmlns:a16="http://schemas.microsoft.com/office/drawing/2014/main" id="{E3C6A83D-FB2B-E7F5-3A8F-1B03575634FD}"/>
                    </a:ext>
                  </a:extLst>
                </p:cNvPr>
                <p:cNvSpPr/>
                <p:nvPr/>
              </p:nvSpPr>
              <p:spPr>
                <a:xfrm>
                  <a:off x="3487386" y="9919028"/>
                  <a:ext cx="249699" cy="119536"/>
                </a:xfrm>
                <a:prstGeom prst="rect">
                  <a:avLst/>
                </a:prstGeom>
                <a:solidFill>
                  <a:srgbClr val="5DD7F2"/>
                </a:solidFill>
                <a:ln w="12700">
                  <a:solidFill>
                    <a:schemeClr val="bg1">
                      <a:lumMod val="75000"/>
                    </a:schemeClr>
                  </a:solidFill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  <p:sp>
              <p:nvSpPr>
                <p:cNvPr id="262" name="Прямоугольник 261">
                  <a:extLst>
                    <a:ext uri="{FF2B5EF4-FFF2-40B4-BE49-F238E27FC236}">
                      <a16:creationId xmlns:a16="http://schemas.microsoft.com/office/drawing/2014/main" id="{6F53B8B3-496C-1568-7588-24786885A80F}"/>
                    </a:ext>
                  </a:extLst>
                </p:cNvPr>
                <p:cNvSpPr/>
                <p:nvPr/>
              </p:nvSpPr>
              <p:spPr>
                <a:xfrm>
                  <a:off x="3873079" y="9854202"/>
                  <a:ext cx="2014339" cy="261610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r>
                    <a:rPr lang="ru-RU" sz="1050" dirty="0">
                      <a:latin typeface="Century Gothic" panose="020B0502020202020204" pitchFamily="34" charset="0"/>
                    </a:rPr>
                    <a:t>планируемая застройка </a:t>
                  </a:r>
                </a:p>
              </p:txBody>
            </p:sp>
            <p:sp>
              <p:nvSpPr>
                <p:cNvPr id="263" name="Прямоугольник 262">
                  <a:extLst>
                    <a:ext uri="{FF2B5EF4-FFF2-40B4-BE49-F238E27FC236}">
                      <a16:creationId xmlns:a16="http://schemas.microsoft.com/office/drawing/2014/main" id="{95F793C0-769D-3627-A998-7889626798C9}"/>
                    </a:ext>
                  </a:extLst>
                </p:cNvPr>
                <p:cNvSpPr/>
                <p:nvPr/>
              </p:nvSpPr>
              <p:spPr>
                <a:xfrm>
                  <a:off x="3489784" y="10543430"/>
                  <a:ext cx="249699" cy="119536"/>
                </a:xfrm>
                <a:prstGeom prst="rect">
                  <a:avLst/>
                </a:prstGeom>
                <a:solidFill>
                  <a:srgbClr val="B4A7AA"/>
                </a:solidFill>
                <a:ln w="12700">
                  <a:solidFill>
                    <a:schemeClr val="bg1">
                      <a:lumMod val="75000"/>
                    </a:schemeClr>
                  </a:solidFill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  <p:sp>
              <p:nvSpPr>
                <p:cNvPr id="264" name="Прямоугольник 263">
                  <a:extLst>
                    <a:ext uri="{FF2B5EF4-FFF2-40B4-BE49-F238E27FC236}">
                      <a16:creationId xmlns:a16="http://schemas.microsoft.com/office/drawing/2014/main" id="{01B85F73-449E-FE79-DBD8-3CB737A837C5}"/>
                    </a:ext>
                  </a:extLst>
                </p:cNvPr>
                <p:cNvSpPr/>
                <p:nvPr/>
              </p:nvSpPr>
              <p:spPr>
                <a:xfrm>
                  <a:off x="3880964" y="10419053"/>
                  <a:ext cx="2014339" cy="415498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r>
                    <a:rPr lang="ru-RU" sz="1050" dirty="0">
                      <a:latin typeface="Century Gothic" panose="020B0502020202020204" pitchFamily="34" charset="0"/>
                    </a:rPr>
                    <a:t>существующая нежилая застройка </a:t>
                  </a:r>
                </a:p>
              </p:txBody>
            </p:sp>
            <p:sp>
              <p:nvSpPr>
                <p:cNvPr id="265" name="Прямоугольник 264">
                  <a:extLst>
                    <a:ext uri="{FF2B5EF4-FFF2-40B4-BE49-F238E27FC236}">
                      <a16:creationId xmlns:a16="http://schemas.microsoft.com/office/drawing/2014/main" id="{D672AC12-03EE-14DE-A932-E927F196593D}"/>
                    </a:ext>
                  </a:extLst>
                </p:cNvPr>
                <p:cNvSpPr/>
                <p:nvPr/>
              </p:nvSpPr>
              <p:spPr>
                <a:xfrm>
                  <a:off x="3487386" y="10229581"/>
                  <a:ext cx="249699" cy="119536"/>
                </a:xfrm>
                <a:prstGeom prst="rect">
                  <a:avLst/>
                </a:prstGeom>
                <a:solidFill>
                  <a:srgbClr val="E15651"/>
                </a:solidFill>
                <a:ln w="12700">
                  <a:solidFill>
                    <a:schemeClr val="bg1">
                      <a:lumMod val="75000"/>
                    </a:schemeClr>
                  </a:solidFill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  <p:sp>
              <p:nvSpPr>
                <p:cNvPr id="266" name="Прямоугольник 265">
                  <a:extLst>
                    <a:ext uri="{FF2B5EF4-FFF2-40B4-BE49-F238E27FC236}">
                      <a16:creationId xmlns:a16="http://schemas.microsoft.com/office/drawing/2014/main" id="{2CDF5276-3C1D-01E3-AB97-3F0B5DCDAA8B}"/>
                    </a:ext>
                  </a:extLst>
                </p:cNvPr>
                <p:cNvSpPr/>
                <p:nvPr/>
              </p:nvSpPr>
              <p:spPr>
                <a:xfrm>
                  <a:off x="3873079" y="10073315"/>
                  <a:ext cx="2014339" cy="415498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r>
                    <a:rPr lang="ru-RU" sz="1050" dirty="0">
                      <a:latin typeface="Century Gothic" panose="020B0502020202020204" pitchFamily="34" charset="0"/>
                    </a:rPr>
                    <a:t>существующая жилая застройка </a:t>
                  </a:r>
                </a:p>
              </p:txBody>
            </p:sp>
          </p:grpSp>
          <p:sp>
            <p:nvSpPr>
              <p:cNvPr id="267" name="Прямоугольник 266">
                <a:extLst>
                  <a:ext uri="{FF2B5EF4-FFF2-40B4-BE49-F238E27FC236}">
                    <a16:creationId xmlns:a16="http://schemas.microsoft.com/office/drawing/2014/main" id="{4E9558C4-2319-603C-287A-4FE5C6922B92}"/>
                  </a:ext>
                </a:extLst>
              </p:cNvPr>
              <p:cNvSpPr/>
              <p:nvPr/>
            </p:nvSpPr>
            <p:spPr>
              <a:xfrm>
                <a:off x="1183198" y="9454733"/>
                <a:ext cx="108000" cy="108000"/>
              </a:xfrm>
              <a:prstGeom prst="rect">
                <a:avLst/>
              </a:prstGeom>
              <a:solidFill>
                <a:srgbClr val="4059F5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 w="lg" len="lg"/>
                <a:tailEnd type="oval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3030" dirty="0"/>
              </a:p>
            </p:txBody>
          </p:sp>
          <p:sp>
            <p:nvSpPr>
              <p:cNvPr id="268" name="Овал 267">
                <a:extLst>
                  <a:ext uri="{FF2B5EF4-FFF2-40B4-BE49-F238E27FC236}">
                    <a16:creationId xmlns:a16="http://schemas.microsoft.com/office/drawing/2014/main" id="{E5342C25-C6A1-DA09-6E51-9ACD534A219E}"/>
                  </a:ext>
                </a:extLst>
              </p:cNvPr>
              <p:cNvSpPr/>
              <p:nvPr/>
            </p:nvSpPr>
            <p:spPr>
              <a:xfrm>
                <a:off x="1183198" y="9218899"/>
                <a:ext cx="108000" cy="108000"/>
              </a:xfrm>
              <a:prstGeom prst="ellipse">
                <a:avLst/>
              </a:prstGeom>
              <a:solidFill>
                <a:srgbClr val="4059F5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 w="lg" len="lg"/>
                <a:tailEnd type="oval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3030"/>
              </a:p>
            </p:txBody>
          </p:sp>
          <p:sp>
            <p:nvSpPr>
              <p:cNvPr id="269" name="Прямоугольник 268">
                <a:extLst>
                  <a:ext uri="{FF2B5EF4-FFF2-40B4-BE49-F238E27FC236}">
                    <a16:creationId xmlns:a16="http://schemas.microsoft.com/office/drawing/2014/main" id="{81B7E911-8FF5-6C17-F1D8-DDFAC94762E7}"/>
                  </a:ext>
                </a:extLst>
              </p:cNvPr>
              <p:cNvSpPr/>
              <p:nvPr/>
            </p:nvSpPr>
            <p:spPr>
              <a:xfrm>
                <a:off x="1472927" y="9148019"/>
                <a:ext cx="2014339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r>
                  <a:rPr lang="ru-RU" sz="1050" dirty="0">
                    <a:latin typeface="Century Gothic" panose="020B0502020202020204" pitchFamily="34" charset="0"/>
                  </a:rPr>
                  <a:t>взрослые  </a:t>
                </a:r>
              </a:p>
            </p:txBody>
          </p:sp>
          <p:sp>
            <p:nvSpPr>
              <p:cNvPr id="270" name="Прямоугольник 269">
                <a:extLst>
                  <a:ext uri="{FF2B5EF4-FFF2-40B4-BE49-F238E27FC236}">
                    <a16:creationId xmlns:a16="http://schemas.microsoft.com/office/drawing/2014/main" id="{5F01B004-D4B5-6824-D313-12669E7E6DF5}"/>
                  </a:ext>
                </a:extLst>
              </p:cNvPr>
              <p:cNvSpPr/>
              <p:nvPr/>
            </p:nvSpPr>
            <p:spPr>
              <a:xfrm>
                <a:off x="1472927" y="9370774"/>
                <a:ext cx="2014339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r>
                  <a:rPr lang="ru-RU" sz="1050" dirty="0">
                    <a:latin typeface="Century Gothic" panose="020B0502020202020204" pitchFamily="34" charset="0"/>
                  </a:rPr>
                  <a:t>детские </a:t>
                </a:r>
              </a:p>
            </p:txBody>
          </p:sp>
        </p:grpSp>
        <p:sp>
          <p:nvSpPr>
            <p:cNvPr id="287" name="Прямоугольник 286">
              <a:extLst>
                <a:ext uri="{FF2B5EF4-FFF2-40B4-BE49-F238E27FC236}">
                  <a16:creationId xmlns:a16="http://schemas.microsoft.com/office/drawing/2014/main" id="{BE715CF8-F25E-E90D-8932-B724C611132C}"/>
                </a:ext>
              </a:extLst>
            </p:cNvPr>
            <p:cNvSpPr/>
            <p:nvPr/>
          </p:nvSpPr>
          <p:spPr>
            <a:xfrm>
              <a:off x="990991" y="8851701"/>
              <a:ext cx="2594293" cy="261610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b="1" dirty="0">
                  <a:latin typeface="Century Gothic" panose="020B0502020202020204" pitchFamily="34" charset="0"/>
                </a:rPr>
                <a:t>Существующие поликлиники</a:t>
              </a:r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87B58024-C4DE-A4C8-287B-1B580047B529}"/>
              </a:ext>
            </a:extLst>
          </p:cNvPr>
          <p:cNvSpPr txBox="1"/>
          <p:nvPr/>
        </p:nvSpPr>
        <p:spPr>
          <a:xfrm>
            <a:off x="942090" y="1399081"/>
            <a:ext cx="5979701" cy="777518"/>
          </a:xfrm>
          <a:prstGeom prst="roundRect">
            <a:avLst/>
          </a:prstGeom>
          <a:noFill/>
          <a:ln w="19050">
            <a:solidFill>
              <a:srgbClr val="FFB308"/>
            </a:solidFill>
          </a:ln>
        </p:spPr>
        <p:txBody>
          <a:bodyPr wrap="square">
            <a:spAutoFit/>
          </a:bodyPr>
          <a:lstStyle/>
          <a:p>
            <a:pPr marL="12700" marR="5080" indent="-635" algn="ctr">
              <a:spcBef>
                <a:spcPts val="100"/>
              </a:spcBef>
            </a:pPr>
            <a:r>
              <a:rPr lang="ru-RU" sz="1400" b="1" dirty="0">
                <a:latin typeface="Century Gothic"/>
                <a:cs typeface="Century Gothic"/>
              </a:rPr>
              <a:t>Херсонская ул., вл. 20</a:t>
            </a:r>
          </a:p>
          <a:p>
            <a:pPr marL="12700" marR="5080" indent="-635" algn="ctr">
              <a:spcBef>
                <a:spcPts val="100"/>
              </a:spcBef>
            </a:pPr>
            <a:r>
              <a:rPr lang="ru-RU" sz="1200" b="1" u="sng" dirty="0">
                <a:latin typeface="Century Gothic"/>
                <a:cs typeface="Century Gothic"/>
              </a:rPr>
              <a:t>Смешанная поликлиника на 750 мест</a:t>
            </a:r>
            <a:endParaRPr lang="en-US" sz="1200" b="1" u="sng" dirty="0">
              <a:latin typeface="Century Gothic"/>
              <a:cs typeface="Century Gothic"/>
            </a:endParaRPr>
          </a:p>
          <a:p>
            <a:pPr marL="12700" marR="5080" indent="-635" algn="ctr">
              <a:spcBef>
                <a:spcPts val="100"/>
              </a:spcBef>
            </a:pPr>
            <a:r>
              <a:rPr lang="ru-RU" sz="1200" b="1" u="sng" dirty="0">
                <a:latin typeface="Century Gothic"/>
                <a:cs typeface="Century Gothic"/>
              </a:rPr>
              <a:t>(Детские</a:t>
            </a:r>
            <a:r>
              <a:rPr lang="en-US" sz="1200" b="1" u="sng" dirty="0">
                <a:latin typeface="Century Gothic"/>
                <a:cs typeface="Century Gothic"/>
              </a:rPr>
              <a:t>: </a:t>
            </a:r>
            <a:r>
              <a:rPr lang="ru-RU" sz="1200" b="1" u="sng" dirty="0">
                <a:latin typeface="Century Gothic"/>
                <a:cs typeface="Century Gothic"/>
              </a:rPr>
              <a:t>300 мест</a:t>
            </a:r>
            <a:r>
              <a:rPr lang="en-US" sz="1200" b="1" u="sng" dirty="0">
                <a:latin typeface="Century Gothic"/>
                <a:cs typeface="Century Gothic"/>
              </a:rPr>
              <a:t>, </a:t>
            </a:r>
            <a:r>
              <a:rPr lang="ru-RU" sz="1200" b="1" u="sng" dirty="0">
                <a:latin typeface="Century Gothic"/>
                <a:cs typeface="Century Gothic"/>
              </a:rPr>
              <a:t>Взрослые</a:t>
            </a:r>
            <a:r>
              <a:rPr lang="en-US" sz="1200" b="1" u="sng" dirty="0">
                <a:latin typeface="Century Gothic"/>
                <a:cs typeface="Century Gothic"/>
              </a:rPr>
              <a:t>: 250 </a:t>
            </a:r>
            <a:r>
              <a:rPr lang="ru-RU" sz="1200" b="1" u="sng" dirty="0">
                <a:latin typeface="Century Gothic"/>
                <a:cs typeface="Century Gothic"/>
              </a:rPr>
              <a:t>мест)</a:t>
            </a:r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EC49B30A-702E-8D14-5310-CBC28FEB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48" y="1610618"/>
            <a:ext cx="412336" cy="397797"/>
          </a:xfrm>
          <a:prstGeom prst="rect">
            <a:avLst/>
          </a:prstGeom>
        </p:spPr>
      </p:pic>
      <p:sp>
        <p:nvSpPr>
          <p:cNvPr id="72" name="Овал 71">
            <a:extLst>
              <a:ext uri="{FF2B5EF4-FFF2-40B4-BE49-F238E27FC236}">
                <a16:creationId xmlns:a16="http://schemas.microsoft.com/office/drawing/2014/main" id="{D6053767-34C8-2C73-BFD5-2436D089E0EE}"/>
              </a:ext>
            </a:extLst>
          </p:cNvPr>
          <p:cNvSpPr/>
          <p:nvPr/>
        </p:nvSpPr>
        <p:spPr>
          <a:xfrm>
            <a:off x="7119885" y="1463142"/>
            <a:ext cx="707664" cy="692751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>
              <a:latin typeface="Century Gothic" panose="020B0502020202020204" pitchFamily="34" charset="0"/>
            </a:endParaRPr>
          </a:p>
        </p:txBody>
      </p:sp>
      <p:cxnSp>
        <p:nvCxnSpPr>
          <p:cNvPr id="7" name="Соединительная линия уступом 4">
            <a:extLst>
              <a:ext uri="{FF2B5EF4-FFF2-40B4-BE49-F238E27FC236}">
                <a16:creationId xmlns:a16="http://schemas.microsoft.com/office/drawing/2014/main" id="{61B500D3-4212-93C6-09B9-FCE4E1A6FAAC}"/>
              </a:ext>
            </a:extLst>
          </p:cNvPr>
          <p:cNvCxnSpPr>
            <a:cxnSpLocks/>
          </p:cNvCxnSpPr>
          <p:nvPr/>
        </p:nvCxnSpPr>
        <p:spPr>
          <a:xfrm flipV="1">
            <a:off x="11151927" y="2173895"/>
            <a:ext cx="540881" cy="5832872"/>
          </a:xfrm>
          <a:prstGeom prst="bentConnector3">
            <a:avLst>
              <a:gd name="adj1" fmla="val 43100"/>
            </a:avLst>
          </a:prstGeom>
          <a:ln w="28575">
            <a:solidFill>
              <a:srgbClr val="FF9090"/>
            </a:solidFill>
            <a:headEnd w="lg" len="lg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object 21">
            <a:extLst>
              <a:ext uri="{FF2B5EF4-FFF2-40B4-BE49-F238E27FC236}">
                <a16:creationId xmlns:a16="http://schemas.microsoft.com/office/drawing/2014/main" id="{1F4D42D9-92C5-65D0-E56E-E40A517E52A0}"/>
              </a:ext>
            </a:extLst>
          </p:cNvPr>
          <p:cNvSpPr txBox="1"/>
          <p:nvPr/>
        </p:nvSpPr>
        <p:spPr>
          <a:xfrm>
            <a:off x="7828821" y="1456529"/>
            <a:ext cx="2953828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1. Существующее население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изохроне от планируемого объекта</a:t>
            </a:r>
            <a:endParaRPr sz="11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9" name="min_zone_population">
            <a:extLst>
              <a:ext uri="{FF2B5EF4-FFF2-40B4-BE49-F238E27FC236}">
                <a16:creationId xmlns:a16="http://schemas.microsoft.com/office/drawing/2014/main" id="{6F0E9B48-BDDB-EBFF-5A25-11733293C289}"/>
              </a:ext>
            </a:extLst>
          </p:cNvPr>
          <p:cNvSpPr txBox="1"/>
          <p:nvPr/>
        </p:nvSpPr>
        <p:spPr>
          <a:xfrm>
            <a:off x="8766175" y="1820731"/>
            <a:ext cx="1217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Century Gothic" panose="020B0502020202020204" pitchFamily="34" charset="0"/>
              </a:rPr>
              <a:t>105</a:t>
            </a:r>
            <a:r>
              <a:rPr lang="ru-RU" sz="1400" b="1" i="0" u="none" strike="noStrike" baseline="0" dirty="0">
                <a:latin typeface="Century Gothic" panose="020B0502020202020204" pitchFamily="34" charset="0"/>
              </a:rPr>
              <a:t> 048</a:t>
            </a:r>
            <a:endParaRPr lang="ru-RU" sz="1050" dirty="0">
              <a:latin typeface="Century Gothic" panose="020B0502020202020204" pitchFamily="34" charset="0"/>
            </a:endParaRPr>
          </a:p>
        </p:txBody>
      </p:sp>
      <p:sp>
        <p:nvSpPr>
          <p:cNvPr id="64" name="min_zone_pop_adult_req">
            <a:extLst>
              <a:ext uri="{FF2B5EF4-FFF2-40B4-BE49-F238E27FC236}">
                <a16:creationId xmlns:a16="http://schemas.microsoft.com/office/drawing/2014/main" id="{ED403D5A-C838-1F02-31FC-96F33CF1BE99}"/>
              </a:ext>
            </a:extLst>
          </p:cNvPr>
          <p:cNvSpPr txBox="1"/>
          <p:nvPr/>
        </p:nvSpPr>
        <p:spPr>
          <a:xfrm>
            <a:off x="7973752" y="2690041"/>
            <a:ext cx="84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Century Gothic" panose="020B0502020202020204" pitchFamily="34" charset="0"/>
              </a:rPr>
              <a:t>1 387</a:t>
            </a:r>
            <a:endParaRPr lang="ru-RU" sz="1050" dirty="0">
              <a:latin typeface="Century Gothic" panose="020B0502020202020204" pitchFamily="34" charset="0"/>
            </a:endParaRPr>
          </a:p>
        </p:txBody>
      </p:sp>
      <p:sp>
        <p:nvSpPr>
          <p:cNvPr id="66" name="min_zone_pop_child_req">
            <a:extLst>
              <a:ext uri="{FF2B5EF4-FFF2-40B4-BE49-F238E27FC236}">
                <a16:creationId xmlns:a16="http://schemas.microsoft.com/office/drawing/2014/main" id="{2537BB86-2601-0D96-18A6-A84DDB04A19A}"/>
              </a:ext>
            </a:extLst>
          </p:cNvPr>
          <p:cNvSpPr txBox="1"/>
          <p:nvPr/>
        </p:nvSpPr>
        <p:spPr>
          <a:xfrm>
            <a:off x="9815469" y="2697181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Century Gothic" panose="020B0502020202020204" pitchFamily="34" charset="0"/>
              </a:rPr>
              <a:t>610</a:t>
            </a:r>
            <a:endParaRPr lang="ru-RU" sz="1050" dirty="0">
              <a:latin typeface="Century Gothic" panose="020B0502020202020204" pitchFamily="34" charset="0"/>
            </a:endParaRPr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E176C36F-86B1-27A6-4DDB-5E4CA6CEEBF1}"/>
              </a:ext>
            </a:extLst>
          </p:cNvPr>
          <p:cNvSpPr txBox="1"/>
          <p:nvPr/>
        </p:nvSpPr>
        <p:spPr>
          <a:xfrm>
            <a:off x="7525090" y="2117763"/>
            <a:ext cx="3554271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Потребность кол-ва пос./смену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соответствии с ППМ №2150-ПП</a:t>
            </a:r>
          </a:p>
        </p:txBody>
      </p:sp>
      <p:sp>
        <p:nvSpPr>
          <p:cNvPr id="69" name="object 21">
            <a:extLst>
              <a:ext uri="{FF2B5EF4-FFF2-40B4-BE49-F238E27FC236}">
                <a16:creationId xmlns:a16="http://schemas.microsoft.com/office/drawing/2014/main" id="{A75F7651-A7C6-DF9F-52FA-FF711ECB215F}"/>
              </a:ext>
            </a:extLst>
          </p:cNvPr>
          <p:cNvSpPr txBox="1"/>
          <p:nvPr/>
        </p:nvSpPr>
        <p:spPr>
          <a:xfrm>
            <a:off x="7885965" y="2507751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70" name="object 21">
            <a:extLst>
              <a:ext uri="{FF2B5EF4-FFF2-40B4-BE49-F238E27FC236}">
                <a16:creationId xmlns:a16="http://schemas.microsoft.com/office/drawing/2014/main" id="{B921DBA5-0A1F-4743-1B0E-9498F134F528}"/>
              </a:ext>
            </a:extLst>
          </p:cNvPr>
          <p:cNvSpPr txBox="1"/>
          <p:nvPr/>
        </p:nvSpPr>
        <p:spPr>
          <a:xfrm>
            <a:off x="9873450" y="2509110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1AC6BF-88C1-D754-C250-0931B225BA4F}"/>
              </a:ext>
            </a:extLst>
          </p:cNvPr>
          <p:cNvSpPr txBox="1"/>
          <p:nvPr/>
        </p:nvSpPr>
        <p:spPr>
          <a:xfrm>
            <a:off x="8005015" y="4332657"/>
            <a:ext cx="579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354</a:t>
            </a:r>
            <a:endParaRPr lang="ru-RU" sz="10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494BD8-B2E6-8BCE-1C9F-4315BB2831E2}"/>
              </a:ext>
            </a:extLst>
          </p:cNvPr>
          <p:cNvSpPr txBox="1"/>
          <p:nvPr/>
        </p:nvSpPr>
        <p:spPr>
          <a:xfrm>
            <a:off x="9815469" y="4340058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156</a:t>
            </a:r>
            <a:endParaRPr lang="ru-RU" sz="10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object 21">
            <a:extLst>
              <a:ext uri="{FF2B5EF4-FFF2-40B4-BE49-F238E27FC236}">
                <a16:creationId xmlns:a16="http://schemas.microsoft.com/office/drawing/2014/main" id="{425349D7-681B-4E05-51EB-C8A1AC50DB1B}"/>
              </a:ext>
            </a:extLst>
          </p:cNvPr>
          <p:cNvSpPr txBox="1"/>
          <p:nvPr/>
        </p:nvSpPr>
        <p:spPr>
          <a:xfrm>
            <a:off x="7381011" y="3832097"/>
            <a:ext cx="3554271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Потребность кол-ва пос./смену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соответствии с ППМ №2150-ПП</a:t>
            </a:r>
          </a:p>
        </p:txBody>
      </p:sp>
      <p:sp>
        <p:nvSpPr>
          <p:cNvPr id="62" name="object 21">
            <a:extLst>
              <a:ext uri="{FF2B5EF4-FFF2-40B4-BE49-F238E27FC236}">
                <a16:creationId xmlns:a16="http://schemas.microsoft.com/office/drawing/2014/main" id="{1E083BAD-CA21-E46C-1A7A-34F56C7DD039}"/>
              </a:ext>
            </a:extLst>
          </p:cNvPr>
          <p:cNvSpPr txBox="1"/>
          <p:nvPr/>
        </p:nvSpPr>
        <p:spPr>
          <a:xfrm>
            <a:off x="7886414" y="4172650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63" name="object 21">
            <a:extLst>
              <a:ext uri="{FF2B5EF4-FFF2-40B4-BE49-F238E27FC236}">
                <a16:creationId xmlns:a16="http://schemas.microsoft.com/office/drawing/2014/main" id="{241B5975-4C2D-632B-E687-DC2375F7E58A}"/>
              </a:ext>
            </a:extLst>
          </p:cNvPr>
          <p:cNvSpPr txBox="1"/>
          <p:nvPr/>
        </p:nvSpPr>
        <p:spPr>
          <a:xfrm>
            <a:off x="9877854" y="4179625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57" name="object 21">
            <a:extLst>
              <a:ext uri="{FF2B5EF4-FFF2-40B4-BE49-F238E27FC236}">
                <a16:creationId xmlns:a16="http://schemas.microsoft.com/office/drawing/2014/main" id="{3AC23A25-554B-BFCD-4491-C1695A6CDE15}"/>
              </a:ext>
            </a:extLst>
          </p:cNvPr>
          <p:cNvSpPr txBox="1"/>
          <p:nvPr/>
        </p:nvSpPr>
        <p:spPr>
          <a:xfrm>
            <a:off x="7183247" y="3054929"/>
            <a:ext cx="3989446" cy="546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2. Прогнозируемый расчетный прирост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населения в изохроне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от планируемого объекта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36F84C-7182-E389-F2FC-A4618F67680B}"/>
              </a:ext>
            </a:extLst>
          </p:cNvPr>
          <p:cNvSpPr txBox="1"/>
          <p:nvPr/>
        </p:nvSpPr>
        <p:spPr>
          <a:xfrm>
            <a:off x="8571558" y="3563298"/>
            <a:ext cx="1217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u="none" strike="noStrike" baseline="0" dirty="0">
                <a:solidFill>
                  <a:srgbClr val="FF0000"/>
                </a:solidFill>
                <a:latin typeface="Century Gothic" panose="020B0502020202020204" pitchFamily="34" charset="0"/>
              </a:rPr>
              <a:t>+</a:t>
            </a:r>
            <a:r>
              <a:rPr lang="ru-RU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26</a:t>
            </a:r>
            <a:r>
              <a:rPr lang="ru-RU" sz="1400" b="1" i="0" u="none" strike="noStrike" baseline="0" dirty="0">
                <a:solidFill>
                  <a:srgbClr val="FF0000"/>
                </a:solidFill>
                <a:latin typeface="Century Gothic" panose="020B0502020202020204" pitchFamily="34" charset="0"/>
              </a:rPr>
              <a:t> 758</a:t>
            </a:r>
            <a:endParaRPr lang="ru-RU" sz="10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A1F66D61-6595-5339-F25D-A180E4CB30C0}"/>
              </a:ext>
            </a:extLst>
          </p:cNvPr>
          <p:cNvSpPr/>
          <p:nvPr/>
        </p:nvSpPr>
        <p:spPr>
          <a:xfrm>
            <a:off x="7113351" y="4900430"/>
            <a:ext cx="707665" cy="707665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288A774-77B2-1EAA-5B80-6C9DA3FDF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5539" y="4933370"/>
            <a:ext cx="643832" cy="643832"/>
          </a:xfrm>
          <a:prstGeom prst="rect">
            <a:avLst/>
          </a:prstGeom>
        </p:spPr>
      </p:pic>
      <p:sp>
        <p:nvSpPr>
          <p:cNvPr id="14" name="object 21">
            <a:extLst>
              <a:ext uri="{FF2B5EF4-FFF2-40B4-BE49-F238E27FC236}">
                <a16:creationId xmlns:a16="http://schemas.microsoft.com/office/drawing/2014/main" id="{B243EC88-0C9D-F85D-D998-9DDA8176F36A}"/>
              </a:ext>
            </a:extLst>
          </p:cNvPr>
          <p:cNvSpPr txBox="1"/>
          <p:nvPr/>
        </p:nvSpPr>
        <p:spPr>
          <a:xfrm>
            <a:off x="7119886" y="7593039"/>
            <a:ext cx="4011278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Итоговая потребность</a:t>
            </a:r>
            <a:r>
              <a:rPr lang="en-US" sz="1100" b="1" dirty="0">
                <a:solidFill>
                  <a:srgbClr val="D88F8F"/>
                </a:solidFill>
                <a:latin typeface="Century Gothic"/>
                <a:cs typeface="Century Gothic"/>
              </a:rPr>
              <a:t>, </a:t>
            </a: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пос.</a:t>
            </a:r>
            <a:r>
              <a:rPr lang="en-US" sz="1100" b="1" dirty="0">
                <a:solidFill>
                  <a:srgbClr val="D88F8F"/>
                </a:solidFill>
                <a:latin typeface="Century Gothic"/>
                <a:cs typeface="Century Gothic"/>
              </a:rPr>
              <a:t>/</a:t>
            </a: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смену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(за вычетом проектных мощностей сущ. поликлиник)</a:t>
            </a:r>
            <a:endParaRPr sz="11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78184A02-7E50-A43F-3A0C-A95EFC52AEC3}"/>
              </a:ext>
            </a:extLst>
          </p:cNvPr>
          <p:cNvSpPr/>
          <p:nvPr/>
        </p:nvSpPr>
        <p:spPr>
          <a:xfrm>
            <a:off x="7048688" y="7483299"/>
            <a:ext cx="4056574" cy="1054194"/>
          </a:xfrm>
          <a:prstGeom prst="roundRect">
            <a:avLst>
              <a:gd name="adj" fmla="val 4686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5BD2231E-5CE1-BC2F-4350-5596699D88AA}"/>
              </a:ext>
            </a:extLst>
          </p:cNvPr>
          <p:cNvSpPr txBox="1"/>
          <p:nvPr/>
        </p:nvSpPr>
        <p:spPr>
          <a:xfrm>
            <a:off x="7852616" y="8022776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9BE467B8-AB70-A28A-27A4-B0628FD9AE18}"/>
              </a:ext>
            </a:extLst>
          </p:cNvPr>
          <p:cNvSpPr txBox="1"/>
          <p:nvPr/>
        </p:nvSpPr>
        <p:spPr>
          <a:xfrm>
            <a:off x="9877045" y="8024135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FFCA827C-B0B5-13BA-1CEE-4EF6D69BE6AB}"/>
              </a:ext>
            </a:extLst>
          </p:cNvPr>
          <p:cNvSpPr txBox="1"/>
          <p:nvPr/>
        </p:nvSpPr>
        <p:spPr>
          <a:xfrm>
            <a:off x="7766242" y="4854513"/>
            <a:ext cx="3209774" cy="53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3. Существующие (проектные) мощности в изохроне от планируемого объекта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endParaRPr lang="ru-RU" sz="11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48" name="exist_adult_capacity">
            <a:extLst>
              <a:ext uri="{FF2B5EF4-FFF2-40B4-BE49-F238E27FC236}">
                <a16:creationId xmlns:a16="http://schemas.microsoft.com/office/drawing/2014/main" id="{00E11A5A-34AE-F135-FD55-F37BA86B0CC9}"/>
              </a:ext>
            </a:extLst>
          </p:cNvPr>
          <p:cNvSpPr txBox="1"/>
          <p:nvPr/>
        </p:nvSpPr>
        <p:spPr>
          <a:xfrm>
            <a:off x="7952608" y="5456774"/>
            <a:ext cx="84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Century Gothic" panose="020B0502020202020204" pitchFamily="34" charset="0"/>
              </a:rPr>
              <a:t>1 160</a:t>
            </a:r>
            <a:endParaRPr lang="ru-RU" sz="1050" dirty="0">
              <a:latin typeface="Century Gothic" panose="020B0502020202020204" pitchFamily="34" charset="0"/>
            </a:endParaRPr>
          </a:p>
        </p:txBody>
      </p:sp>
      <p:sp>
        <p:nvSpPr>
          <p:cNvPr id="49" name="exist_child_capacity">
            <a:extLst>
              <a:ext uri="{FF2B5EF4-FFF2-40B4-BE49-F238E27FC236}">
                <a16:creationId xmlns:a16="http://schemas.microsoft.com/office/drawing/2014/main" id="{73F9CABC-57AF-B77F-F15C-2CE33663F2B8}"/>
              </a:ext>
            </a:extLst>
          </p:cNvPr>
          <p:cNvSpPr txBox="1"/>
          <p:nvPr/>
        </p:nvSpPr>
        <p:spPr>
          <a:xfrm>
            <a:off x="9813423" y="5459296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Century Gothic" panose="020B0502020202020204" pitchFamily="34" charset="0"/>
              </a:rPr>
              <a:t>376</a:t>
            </a:r>
            <a:endParaRPr lang="ru-RU" sz="1050" dirty="0">
              <a:latin typeface="Century Gothic" panose="020B0502020202020204" pitchFamily="34" charset="0"/>
            </a:endParaRPr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27F943B3-E1E0-6CE5-0A7B-597489E2081C}"/>
              </a:ext>
            </a:extLst>
          </p:cNvPr>
          <p:cNvSpPr txBox="1"/>
          <p:nvPr/>
        </p:nvSpPr>
        <p:spPr>
          <a:xfrm>
            <a:off x="7885933" y="5266228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1446CB82-DB81-D519-38DF-93979FBA8B06}"/>
              </a:ext>
            </a:extLst>
          </p:cNvPr>
          <p:cNvSpPr txBox="1"/>
          <p:nvPr/>
        </p:nvSpPr>
        <p:spPr>
          <a:xfrm>
            <a:off x="9871404" y="5271225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D3B50BE8-A1BE-2911-4427-94DF6D402707}"/>
              </a:ext>
            </a:extLst>
          </p:cNvPr>
          <p:cNvSpPr txBox="1"/>
          <p:nvPr/>
        </p:nvSpPr>
        <p:spPr>
          <a:xfrm>
            <a:off x="7798839" y="6457926"/>
            <a:ext cx="3037984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Потребность кол-ва пос./смену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соответствии с ППМ №2150-ПП</a:t>
            </a: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7A1F196E-8773-79A7-4CA7-04641EAA093F}"/>
              </a:ext>
            </a:extLst>
          </p:cNvPr>
          <p:cNvSpPr txBox="1"/>
          <p:nvPr/>
        </p:nvSpPr>
        <p:spPr>
          <a:xfrm>
            <a:off x="7856884" y="6834407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7FDE1E78-B869-E9E6-605B-B004844B0E7E}"/>
              </a:ext>
            </a:extLst>
          </p:cNvPr>
          <p:cNvSpPr txBox="1"/>
          <p:nvPr/>
        </p:nvSpPr>
        <p:spPr>
          <a:xfrm>
            <a:off x="9873811" y="6842378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6A87126A-2D18-F0A4-61B4-F60EEB06EA48}"/>
              </a:ext>
            </a:extLst>
          </p:cNvPr>
          <p:cNvSpPr txBox="1"/>
          <p:nvPr/>
        </p:nvSpPr>
        <p:spPr>
          <a:xfrm>
            <a:off x="7839785" y="5778331"/>
            <a:ext cx="3037984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4. Существующее население в изохроне от существующих объектов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endParaRPr sz="12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26" name="max_zone_population">
            <a:extLst>
              <a:ext uri="{FF2B5EF4-FFF2-40B4-BE49-F238E27FC236}">
                <a16:creationId xmlns:a16="http://schemas.microsoft.com/office/drawing/2014/main" id="{C56BF07E-C21F-F13B-DB52-77E9865F3C1C}"/>
              </a:ext>
            </a:extLst>
          </p:cNvPr>
          <p:cNvSpPr txBox="1"/>
          <p:nvPr/>
        </p:nvSpPr>
        <p:spPr>
          <a:xfrm>
            <a:off x="8597045" y="6135447"/>
            <a:ext cx="1217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latin typeface="Century Gothic" panose="020B0502020202020204" pitchFamily="34" charset="0"/>
              </a:rPr>
              <a:t>150</a:t>
            </a:r>
            <a:r>
              <a:rPr lang="en-US" sz="1400" b="1" dirty="0">
                <a:latin typeface="Century Gothic" panose="020B0502020202020204" pitchFamily="34" charset="0"/>
              </a:rPr>
              <a:t> </a:t>
            </a:r>
            <a:r>
              <a:rPr lang="ru-RU" sz="1400" b="1" dirty="0">
                <a:latin typeface="Century Gothic" panose="020B0502020202020204" pitchFamily="34" charset="0"/>
              </a:rPr>
              <a:t>592</a:t>
            </a:r>
            <a:endParaRPr lang="ru-RU" sz="1050" dirty="0">
              <a:latin typeface="Century Gothic" panose="020B0502020202020204" pitchFamily="34" charset="0"/>
            </a:endParaRPr>
          </a:p>
        </p:txBody>
      </p:sp>
      <p:sp>
        <p:nvSpPr>
          <p:cNvPr id="27" name="object 21">
            <a:extLst>
              <a:ext uri="{FF2B5EF4-FFF2-40B4-BE49-F238E27FC236}">
                <a16:creationId xmlns:a16="http://schemas.microsoft.com/office/drawing/2014/main" id="{6D88E2F3-C54C-8530-24B5-0DFEFF207B5F}"/>
              </a:ext>
            </a:extLst>
          </p:cNvPr>
          <p:cNvSpPr txBox="1"/>
          <p:nvPr/>
        </p:nvSpPr>
        <p:spPr>
          <a:xfrm>
            <a:off x="11646143" y="1448259"/>
            <a:ext cx="3200751" cy="715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Итоговый дефицит</a:t>
            </a:r>
          </a:p>
          <a:p>
            <a:pPr marL="12700" marR="5080" indent="-635" algn="ctr"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пос./смену (сущ. + проект)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i="1" dirty="0">
                <a:solidFill>
                  <a:srgbClr val="D88F8F"/>
                </a:solidFill>
                <a:latin typeface="Century Gothic"/>
                <a:cs typeface="Century Gothic"/>
              </a:rPr>
              <a:t>с учетом увеличения рентабельности существующих поликлиник до 178%</a:t>
            </a:r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2A651301-B57F-C225-8D08-22689DDA0925}"/>
              </a:ext>
            </a:extLst>
          </p:cNvPr>
          <p:cNvSpPr txBox="1"/>
          <p:nvPr/>
        </p:nvSpPr>
        <p:spPr>
          <a:xfrm>
            <a:off x="11965866" y="2289368"/>
            <a:ext cx="858354" cy="230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8F42DC27-3778-6592-ACCE-8937A4DB0D96}"/>
              </a:ext>
            </a:extLst>
          </p:cNvPr>
          <p:cNvSpPr txBox="1"/>
          <p:nvPr/>
        </p:nvSpPr>
        <p:spPr>
          <a:xfrm>
            <a:off x="13999531" y="2290956"/>
            <a:ext cx="489644" cy="230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30" name="Скругленный прямоугольник 14">
            <a:extLst>
              <a:ext uri="{FF2B5EF4-FFF2-40B4-BE49-F238E27FC236}">
                <a16:creationId xmlns:a16="http://schemas.microsoft.com/office/drawing/2014/main" id="{1AF11984-97F9-A032-0612-99AC6EB199F3}"/>
              </a:ext>
            </a:extLst>
          </p:cNvPr>
          <p:cNvSpPr/>
          <p:nvPr/>
        </p:nvSpPr>
        <p:spPr>
          <a:xfrm>
            <a:off x="7048688" y="1398673"/>
            <a:ext cx="4056574" cy="3313855"/>
          </a:xfrm>
          <a:prstGeom prst="roundRect">
            <a:avLst>
              <a:gd name="adj" fmla="val 2466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33" name="Скругленный прямоугольник 14">
            <a:extLst>
              <a:ext uri="{FF2B5EF4-FFF2-40B4-BE49-F238E27FC236}">
                <a16:creationId xmlns:a16="http://schemas.microsoft.com/office/drawing/2014/main" id="{CA2F8C80-3394-8196-C3A3-E1EE41239ECE}"/>
              </a:ext>
            </a:extLst>
          </p:cNvPr>
          <p:cNvSpPr/>
          <p:nvPr/>
        </p:nvSpPr>
        <p:spPr>
          <a:xfrm>
            <a:off x="7047693" y="4816868"/>
            <a:ext cx="4056574" cy="2544127"/>
          </a:xfrm>
          <a:prstGeom prst="roundRect">
            <a:avLst>
              <a:gd name="adj" fmla="val 2466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38" name="Скругленный прямоугольник 14">
            <a:extLst>
              <a:ext uri="{FF2B5EF4-FFF2-40B4-BE49-F238E27FC236}">
                <a16:creationId xmlns:a16="http://schemas.microsoft.com/office/drawing/2014/main" id="{BB2FE613-6F23-0FCC-18C0-64C8BBA6AB2D}"/>
              </a:ext>
            </a:extLst>
          </p:cNvPr>
          <p:cNvSpPr/>
          <p:nvPr/>
        </p:nvSpPr>
        <p:spPr>
          <a:xfrm>
            <a:off x="11674244" y="1388545"/>
            <a:ext cx="3192308" cy="1571848"/>
          </a:xfrm>
          <a:prstGeom prst="roundRect">
            <a:avLst>
              <a:gd name="adj" fmla="val 4364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39" name="Скругленный прямоугольник 14">
            <a:extLst>
              <a:ext uri="{FF2B5EF4-FFF2-40B4-BE49-F238E27FC236}">
                <a16:creationId xmlns:a16="http://schemas.microsoft.com/office/drawing/2014/main" id="{F9394ABF-259D-C9EB-A4C0-1C19683FE388}"/>
              </a:ext>
            </a:extLst>
          </p:cNvPr>
          <p:cNvSpPr/>
          <p:nvPr/>
        </p:nvSpPr>
        <p:spPr>
          <a:xfrm>
            <a:off x="11646143" y="1350089"/>
            <a:ext cx="3259765" cy="1654869"/>
          </a:xfrm>
          <a:prstGeom prst="roundRect">
            <a:avLst>
              <a:gd name="adj" fmla="val 4364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40" name="max_zone_pop_adult_req">
            <a:extLst>
              <a:ext uri="{FF2B5EF4-FFF2-40B4-BE49-F238E27FC236}">
                <a16:creationId xmlns:a16="http://schemas.microsoft.com/office/drawing/2014/main" id="{0F88BEE3-872D-600E-B2E3-E97233D97E36}"/>
              </a:ext>
            </a:extLst>
          </p:cNvPr>
          <p:cNvSpPr txBox="1"/>
          <p:nvPr/>
        </p:nvSpPr>
        <p:spPr>
          <a:xfrm>
            <a:off x="7971506" y="7004660"/>
            <a:ext cx="84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Century Gothic" panose="020B0502020202020204" pitchFamily="34" charset="0"/>
              </a:rPr>
              <a:t>1987</a:t>
            </a:r>
            <a:endParaRPr lang="ru-RU" sz="1050" dirty="0">
              <a:latin typeface="Century Gothic" panose="020B0502020202020204" pitchFamily="34" charset="0"/>
            </a:endParaRPr>
          </a:p>
        </p:txBody>
      </p:sp>
      <p:sp>
        <p:nvSpPr>
          <p:cNvPr id="41" name="max_zone_pop_child_req">
            <a:extLst>
              <a:ext uri="{FF2B5EF4-FFF2-40B4-BE49-F238E27FC236}">
                <a16:creationId xmlns:a16="http://schemas.microsoft.com/office/drawing/2014/main" id="{A1CD8F0D-2679-D43F-0DEB-FC8128E3FF5F}"/>
              </a:ext>
            </a:extLst>
          </p:cNvPr>
          <p:cNvSpPr txBox="1"/>
          <p:nvPr/>
        </p:nvSpPr>
        <p:spPr>
          <a:xfrm>
            <a:off x="9801245" y="7006511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Century Gothic" panose="020B0502020202020204" pitchFamily="34" charset="0"/>
              </a:rPr>
              <a:t>873</a:t>
            </a:r>
            <a:endParaRPr lang="ru-RU" sz="1050" dirty="0">
              <a:latin typeface="Century Gothic" panose="020B0502020202020204" pitchFamily="34" charset="0"/>
            </a:endParaRPr>
          </a:p>
        </p:txBody>
      </p:sp>
      <p:sp>
        <p:nvSpPr>
          <p:cNvPr id="44" name="total_adult_req">
            <a:extLst>
              <a:ext uri="{FF2B5EF4-FFF2-40B4-BE49-F238E27FC236}">
                <a16:creationId xmlns:a16="http://schemas.microsoft.com/office/drawing/2014/main" id="{34FF6D30-EA0F-8734-74F6-ED4D9F3BBBC6}"/>
              </a:ext>
            </a:extLst>
          </p:cNvPr>
          <p:cNvSpPr txBox="1"/>
          <p:nvPr/>
        </p:nvSpPr>
        <p:spPr>
          <a:xfrm>
            <a:off x="7971506" y="8217536"/>
            <a:ext cx="7694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Century Gothic" panose="020B0502020202020204" pitchFamily="34" charset="0"/>
              </a:rPr>
              <a:t>2568</a:t>
            </a:r>
            <a:endParaRPr lang="ru-RU" sz="1050" dirty="0">
              <a:latin typeface="Century Gothic" panose="020B0502020202020204" pitchFamily="34" charset="0"/>
            </a:endParaRPr>
          </a:p>
        </p:txBody>
      </p:sp>
      <p:sp>
        <p:nvSpPr>
          <p:cNvPr id="45" name="total_child_req">
            <a:extLst>
              <a:ext uri="{FF2B5EF4-FFF2-40B4-BE49-F238E27FC236}">
                <a16:creationId xmlns:a16="http://schemas.microsoft.com/office/drawing/2014/main" id="{58FD1720-61A1-0CB1-B980-B75602215926}"/>
              </a:ext>
            </a:extLst>
          </p:cNvPr>
          <p:cNvSpPr txBox="1"/>
          <p:nvPr/>
        </p:nvSpPr>
        <p:spPr>
          <a:xfrm>
            <a:off x="9754458" y="8209935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Century Gothic" panose="020B0502020202020204" pitchFamily="34" charset="0"/>
              </a:rPr>
              <a:t>1263</a:t>
            </a:r>
            <a:endParaRPr lang="ru-RU" sz="1050" dirty="0">
              <a:latin typeface="Century Gothic" panose="020B0502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B54872-64DC-3DD8-90E8-B596282AF232}"/>
              </a:ext>
            </a:extLst>
          </p:cNvPr>
          <p:cNvSpPr txBox="1"/>
          <p:nvPr/>
        </p:nvSpPr>
        <p:spPr>
          <a:xfrm>
            <a:off x="12039586" y="2520016"/>
            <a:ext cx="6923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-1848</a:t>
            </a:r>
            <a:endParaRPr lang="ru-RU" sz="105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6A7831-4816-13D6-D565-FB0A9D45C372}"/>
              </a:ext>
            </a:extLst>
          </p:cNvPr>
          <p:cNvSpPr txBox="1"/>
          <p:nvPr/>
        </p:nvSpPr>
        <p:spPr>
          <a:xfrm>
            <a:off x="13890642" y="2516168"/>
            <a:ext cx="578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-954</a:t>
            </a:r>
            <a:endParaRPr lang="ru-RU" sz="105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Звезда: 5 точек 72">
            <a:extLst>
              <a:ext uri="{FF2B5EF4-FFF2-40B4-BE49-F238E27FC236}">
                <a16:creationId xmlns:a16="http://schemas.microsoft.com/office/drawing/2014/main" id="{07F55390-9C86-3921-B98A-454A9CB38E4E}"/>
              </a:ext>
            </a:extLst>
          </p:cNvPr>
          <p:cNvSpPr/>
          <p:nvPr/>
        </p:nvSpPr>
        <p:spPr>
          <a:xfrm>
            <a:off x="13632648" y="9183321"/>
            <a:ext cx="856527" cy="794004"/>
          </a:xfrm>
          <a:prstGeom prst="star5">
            <a:avLst/>
          </a:prstGeom>
          <a:solidFill>
            <a:srgbClr val="C00000"/>
          </a:solidFill>
          <a:ln w="19050">
            <a:noFill/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  <p:sp>
        <p:nvSpPr>
          <p:cNvPr id="74" name="Звезда: 5 точек 73">
            <a:extLst>
              <a:ext uri="{FF2B5EF4-FFF2-40B4-BE49-F238E27FC236}">
                <a16:creationId xmlns:a16="http://schemas.microsoft.com/office/drawing/2014/main" id="{4CF6B7F9-CBCB-F933-4BB5-8B4BD38E80D6}"/>
              </a:ext>
            </a:extLst>
          </p:cNvPr>
          <p:cNvSpPr/>
          <p:nvPr/>
        </p:nvSpPr>
        <p:spPr>
          <a:xfrm>
            <a:off x="12840783" y="1971321"/>
            <a:ext cx="856527" cy="794004"/>
          </a:xfrm>
          <a:prstGeom prst="star5">
            <a:avLst/>
          </a:prstGeom>
          <a:solidFill>
            <a:srgbClr val="C00000"/>
          </a:solidFill>
          <a:ln w="19050">
            <a:noFill/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  <p:sp>
        <p:nvSpPr>
          <p:cNvPr id="75" name="Звезда: 5 точек 74">
            <a:extLst>
              <a:ext uri="{FF2B5EF4-FFF2-40B4-BE49-F238E27FC236}">
                <a16:creationId xmlns:a16="http://schemas.microsoft.com/office/drawing/2014/main" id="{C011D44E-1E17-6B04-6766-C1AB08CF0C6B}"/>
              </a:ext>
            </a:extLst>
          </p:cNvPr>
          <p:cNvSpPr/>
          <p:nvPr/>
        </p:nvSpPr>
        <p:spPr>
          <a:xfrm>
            <a:off x="5879446" y="1263145"/>
            <a:ext cx="856527" cy="794004"/>
          </a:xfrm>
          <a:prstGeom prst="star5">
            <a:avLst/>
          </a:prstGeom>
          <a:solidFill>
            <a:srgbClr val="C00000"/>
          </a:solidFill>
          <a:ln w="19050">
            <a:noFill/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</p:spTree>
    <p:extLst>
      <p:ext uri="{BB962C8B-B14F-4D97-AF65-F5344CB8AC3E}">
        <p14:creationId xmlns:p14="http://schemas.microsoft.com/office/powerpoint/2010/main" val="2654935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85000"/>
              <a:lumOff val="15000"/>
            </a:schemeClr>
          </a:solidFill>
          <a:round/>
          <a:headEnd w="lg" len="lg"/>
          <a:tailEnd type="oval" w="med" len="med"/>
        </a:ln>
        <a:effectLst/>
      </a:spPr>
      <a:bodyPr rtlCol="0" anchor="ctr"/>
      <a:lstStyle>
        <a:defPPr algn="ctr">
          <a:defRPr sz="3030"/>
        </a:defPPr>
      </a:lstStyle>
    </a:spDef>
    <a:lnDef>
      <a:spPr>
        <a:noFill/>
        <a:ln w="19050">
          <a:solidFill>
            <a:schemeClr val="tx1">
              <a:lumMod val="85000"/>
              <a:lumOff val="15000"/>
            </a:schemeClr>
          </a:solidFill>
          <a:round/>
          <a:headEnd w="lg" len="lg"/>
          <a:tailEnd type="oval" w="med" len="med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37858</TotalTime>
  <Words>234</Words>
  <Application>Microsoft Office PowerPoint</Application>
  <PresentationFormat>Произвольный</PresentationFormat>
  <Paragraphs>63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Century Gothic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&gt;adres&lt;</dc:title>
  <dc:creator>ГБУ "ГлавАПУ"</dc:creator>
  <cp:lastModifiedBy>Admin</cp:lastModifiedBy>
  <cp:revision>967</cp:revision>
  <cp:lastPrinted>2024-09-24T13:02:30Z</cp:lastPrinted>
  <dcterms:created xsi:type="dcterms:W3CDTF">2021-10-14T10:32:16Z</dcterms:created>
  <dcterms:modified xsi:type="dcterms:W3CDTF">2025-03-16T21:19:01Z</dcterms:modified>
</cp:coreProperties>
</file>