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25"/>
  </p:notesMasterIdLst>
  <p:sldIdLst>
    <p:sldId id="256" r:id="rId2"/>
    <p:sldId id="259" r:id="rId3"/>
    <p:sldId id="260" r:id="rId4"/>
    <p:sldId id="264" r:id="rId5"/>
    <p:sldId id="275" r:id="rId6"/>
    <p:sldId id="341" r:id="rId7"/>
    <p:sldId id="342" r:id="rId8"/>
    <p:sldId id="343" r:id="rId9"/>
    <p:sldId id="344" r:id="rId10"/>
    <p:sldId id="276" r:id="rId11"/>
    <p:sldId id="346" r:id="rId12"/>
    <p:sldId id="347" r:id="rId13"/>
    <p:sldId id="288" r:id="rId14"/>
    <p:sldId id="353" r:id="rId15"/>
    <p:sldId id="349" r:id="rId16"/>
    <p:sldId id="351" r:id="rId17"/>
    <p:sldId id="350" r:id="rId18"/>
    <p:sldId id="294" r:id="rId19"/>
    <p:sldId id="356" r:id="rId20"/>
    <p:sldId id="355" r:id="rId21"/>
    <p:sldId id="357" r:id="rId22"/>
    <p:sldId id="284" r:id="rId23"/>
    <p:sldId id="315" r:id="rId24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26"/>
    </p:embeddedFont>
    <p:embeddedFont>
      <p:font typeface="Domine" panose="020B0604020202020204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F8AA42-2EA8-477C-8C85-999FC00F539A}">
  <a:tblStyle styleId="{D5F8AA42-2EA8-477C-8C85-999FC00F5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aacf800435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aacf800435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aacf80043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aacf80043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aacf80043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aacf80043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79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b54ade37a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b54ade37a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gb54ade37a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6" name="Google Shape;3076;gb54ade37a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aacf80043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aacf80043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015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aacf80043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aacf80043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gaacf800435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7" name="Google Shape;3597;gaacf800435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093daabde8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093daabde8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aacf80043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aacf80043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aacf80043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aacf80043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093daabde8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093daabde8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093daabde8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093daabde8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72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093daabde8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093daabde8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4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093daabde8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093daabde8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86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093daabde8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093daabde8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2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21" y="1440026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335208">
            <a:off x="6362847" y="2396734"/>
            <a:ext cx="2866637" cy="2611557"/>
          </a:xfrm>
          <a:custGeom>
            <a:avLst/>
            <a:gdLst/>
            <a:ahLst/>
            <a:cxnLst/>
            <a:rect l="l" t="t" r="r" b="b"/>
            <a:pathLst>
              <a:path w="83556" h="76121" extrusionOk="0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4524" y="2291425"/>
            <a:ext cx="2715067" cy="2283336"/>
          </a:xfrm>
          <a:custGeom>
            <a:avLst/>
            <a:gdLst/>
            <a:ahLst/>
            <a:cxnLst/>
            <a:rect l="l" t="t" r="r" b="b"/>
            <a:pathLst>
              <a:path w="72751" h="66555" extrusionOk="0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5275" y="3060400"/>
            <a:ext cx="3378774" cy="1942765"/>
          </a:xfrm>
          <a:custGeom>
            <a:avLst/>
            <a:gdLst/>
            <a:ahLst/>
            <a:cxnLst/>
            <a:rect l="l" t="t" r="r" b="b"/>
            <a:pathLst>
              <a:path w="93092" h="56628" extrusionOk="0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451272" y="2568202"/>
            <a:ext cx="660385" cy="2296304"/>
            <a:chOff x="2328047" y="2701577"/>
            <a:chExt cx="660385" cy="2296304"/>
          </a:xfrm>
        </p:grpSpPr>
        <p:sp>
          <p:nvSpPr>
            <p:cNvPr id="14" name="Google Shape;14;p2"/>
            <p:cNvSpPr/>
            <p:nvPr/>
          </p:nvSpPr>
          <p:spPr>
            <a:xfrm>
              <a:off x="2328047" y="2701577"/>
              <a:ext cx="660385" cy="2296304"/>
            </a:xfrm>
            <a:custGeom>
              <a:avLst/>
              <a:gdLst/>
              <a:ahLst/>
              <a:cxnLst/>
              <a:rect l="l" t="t" r="r" b="b"/>
              <a:pathLst>
                <a:path w="19249" h="66933" extrusionOk="0">
                  <a:moveTo>
                    <a:pt x="7698" y="0"/>
                  </a:moveTo>
                  <a:lnTo>
                    <a:pt x="5986" y="1492"/>
                  </a:lnTo>
                  <a:lnTo>
                    <a:pt x="6417" y="5555"/>
                  </a:lnTo>
                  <a:lnTo>
                    <a:pt x="4705" y="6836"/>
                  </a:lnTo>
                  <a:lnTo>
                    <a:pt x="4705" y="24373"/>
                  </a:lnTo>
                  <a:lnTo>
                    <a:pt x="2784" y="25444"/>
                  </a:lnTo>
                  <a:lnTo>
                    <a:pt x="2563" y="37205"/>
                  </a:lnTo>
                  <a:lnTo>
                    <a:pt x="851" y="38066"/>
                  </a:lnTo>
                  <a:lnTo>
                    <a:pt x="1" y="53250"/>
                  </a:lnTo>
                  <a:lnTo>
                    <a:pt x="5346" y="66933"/>
                  </a:lnTo>
                  <a:lnTo>
                    <a:pt x="14114" y="66292"/>
                  </a:lnTo>
                  <a:lnTo>
                    <a:pt x="19249" y="54741"/>
                  </a:lnTo>
                  <a:lnTo>
                    <a:pt x="11762" y="42980"/>
                  </a:lnTo>
                  <a:lnTo>
                    <a:pt x="12402" y="20530"/>
                  </a:lnTo>
                  <a:lnTo>
                    <a:pt x="11552" y="19458"/>
                  </a:lnTo>
                  <a:lnTo>
                    <a:pt x="11982" y="9619"/>
                  </a:lnTo>
                  <a:lnTo>
                    <a:pt x="10911" y="8338"/>
                  </a:lnTo>
                  <a:lnTo>
                    <a:pt x="10691" y="4484"/>
                  </a:lnTo>
                  <a:lnTo>
                    <a:pt x="9620" y="2993"/>
                  </a:lnTo>
                  <a:lnTo>
                    <a:pt x="10271" y="420"/>
                  </a:lnTo>
                  <a:lnTo>
                    <a:pt x="7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92112" y="2701577"/>
              <a:ext cx="87244" cy="111705"/>
            </a:xfrm>
            <a:custGeom>
              <a:avLst/>
              <a:gdLst/>
              <a:ahLst/>
              <a:cxnLst/>
              <a:rect l="l" t="t" r="r" b="b"/>
              <a:pathLst>
                <a:path w="2543" h="3256" extrusionOk="0">
                  <a:moveTo>
                    <a:pt x="1" y="0"/>
                  </a:moveTo>
                  <a:lnTo>
                    <a:pt x="452" y="3256"/>
                  </a:lnTo>
                  <a:lnTo>
                    <a:pt x="1923" y="2993"/>
                  </a:lnTo>
                  <a:lnTo>
                    <a:pt x="2542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35374" y="2855412"/>
              <a:ext cx="103780" cy="176203"/>
            </a:xfrm>
            <a:custGeom>
              <a:avLst/>
              <a:gdLst/>
              <a:ahLst/>
              <a:cxnLst/>
              <a:rect l="l" t="t" r="r" b="b"/>
              <a:pathLst>
                <a:path w="3025" h="5136" extrusionOk="0">
                  <a:moveTo>
                    <a:pt x="1733" y="0"/>
                  </a:moveTo>
                  <a:lnTo>
                    <a:pt x="0" y="609"/>
                  </a:lnTo>
                  <a:lnTo>
                    <a:pt x="557" y="3823"/>
                  </a:lnTo>
                  <a:lnTo>
                    <a:pt x="3024" y="5135"/>
                  </a:lnTo>
                  <a:lnTo>
                    <a:pt x="1964" y="3917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92" y="3380146"/>
              <a:ext cx="180869" cy="967334"/>
            </a:xfrm>
            <a:custGeom>
              <a:avLst/>
              <a:gdLst/>
              <a:ahLst/>
              <a:cxnLst/>
              <a:rect l="l" t="t" r="r" b="b"/>
              <a:pathLst>
                <a:path w="5272" h="28196" extrusionOk="0">
                  <a:moveTo>
                    <a:pt x="1092" y="1"/>
                  </a:moveTo>
                  <a:lnTo>
                    <a:pt x="0" y="23460"/>
                  </a:lnTo>
                  <a:lnTo>
                    <a:pt x="5272" y="28196"/>
                  </a:lnTo>
                  <a:lnTo>
                    <a:pt x="5272" y="28196"/>
                  </a:lnTo>
                  <a:lnTo>
                    <a:pt x="1964" y="22966"/>
                  </a:lnTo>
                  <a:lnTo>
                    <a:pt x="2604" y="516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15977" y="2730739"/>
              <a:ext cx="149889" cy="1247249"/>
            </a:xfrm>
            <a:custGeom>
              <a:avLst/>
              <a:gdLst/>
              <a:ahLst/>
              <a:cxnLst/>
              <a:rect l="l" t="t" r="r" b="b"/>
              <a:pathLst>
                <a:path w="4369" h="36355" extrusionOk="0">
                  <a:moveTo>
                    <a:pt x="4043" y="1"/>
                  </a:moveTo>
                  <a:lnTo>
                    <a:pt x="3423" y="642"/>
                  </a:lnTo>
                  <a:lnTo>
                    <a:pt x="3854" y="4705"/>
                  </a:lnTo>
                  <a:lnTo>
                    <a:pt x="2142" y="5986"/>
                  </a:lnTo>
                  <a:lnTo>
                    <a:pt x="2142" y="23523"/>
                  </a:lnTo>
                  <a:lnTo>
                    <a:pt x="221" y="24594"/>
                  </a:lnTo>
                  <a:lnTo>
                    <a:pt x="0" y="36355"/>
                  </a:lnTo>
                  <a:lnTo>
                    <a:pt x="683" y="24940"/>
                  </a:lnTo>
                  <a:lnTo>
                    <a:pt x="2499" y="23680"/>
                  </a:lnTo>
                  <a:lnTo>
                    <a:pt x="2552" y="6154"/>
                  </a:lnTo>
                  <a:lnTo>
                    <a:pt x="4368" y="4558"/>
                  </a:lnTo>
                  <a:lnTo>
                    <a:pt x="3822" y="883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76350" y="3617726"/>
            <a:ext cx="9141458" cy="3539904"/>
          </a:xfrm>
          <a:custGeom>
            <a:avLst/>
            <a:gdLst/>
            <a:ahLst/>
            <a:cxnLst/>
            <a:rect l="l" t="t" r="r" b="b"/>
            <a:pathLst>
              <a:path w="63837" h="24720" extrusionOk="0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675" y="4233927"/>
            <a:ext cx="9144036" cy="3993848"/>
          </a:xfrm>
          <a:custGeom>
            <a:avLst/>
            <a:gdLst/>
            <a:ahLst/>
            <a:cxnLst/>
            <a:rect l="l" t="t" r="r" b="b"/>
            <a:pathLst>
              <a:path w="63855" h="27890" extrusionOk="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5668049" y="147974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578325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314233" y="92441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228018" y="276850"/>
            <a:ext cx="1368376" cy="1495526"/>
          </a:xfrm>
          <a:custGeom>
            <a:avLst/>
            <a:gdLst/>
            <a:ahLst/>
            <a:cxnLst/>
            <a:rect l="l" t="t" r="r" b="b"/>
            <a:pathLst>
              <a:path w="38592" h="42178" extrusionOk="0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3078010"/>
            <a:ext cx="2386318" cy="1996991"/>
          </a:xfrm>
          <a:custGeom>
            <a:avLst/>
            <a:gdLst/>
            <a:ahLst/>
            <a:cxnLst/>
            <a:rect l="l" t="t" r="r" b="b"/>
            <a:pathLst>
              <a:path w="25970" h="21733" extrusionOk="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3675" y="4718977"/>
            <a:ext cx="9144042" cy="1230724"/>
          </a:xfrm>
          <a:custGeom>
            <a:avLst/>
            <a:gdLst/>
            <a:ahLst/>
            <a:cxnLst/>
            <a:rect l="l" t="t" r="r" b="b"/>
            <a:pathLst>
              <a:path w="63874" h="17260" extrusionOk="0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6537" y="3607058"/>
            <a:ext cx="1933681" cy="1620804"/>
          </a:xfrm>
          <a:custGeom>
            <a:avLst/>
            <a:gdLst/>
            <a:ahLst/>
            <a:cxnLst/>
            <a:rect l="l" t="t" r="r" b="b"/>
            <a:pathLst>
              <a:path w="21044" h="17639" extrusionOk="0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6443210" y="1311230"/>
            <a:ext cx="2452677" cy="1670638"/>
            <a:chOff x="6479785" y="1632505"/>
            <a:chExt cx="2452677" cy="1670638"/>
          </a:xfrm>
        </p:grpSpPr>
        <p:sp>
          <p:nvSpPr>
            <p:cNvPr id="29" name="Google Shape;29;p2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140954" y="2109310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70437" y="2248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5062875" y="1870525"/>
            <a:ext cx="4081193" cy="3269141"/>
          </a:xfrm>
          <a:custGeom>
            <a:avLst/>
            <a:gdLst/>
            <a:ahLst/>
            <a:cxnLst/>
            <a:rect l="l" t="t" r="r" b="b"/>
            <a:pathLst>
              <a:path w="53424" h="42794" extrusionOk="0">
                <a:moveTo>
                  <a:pt x="53387" y="18617"/>
                </a:moveTo>
                <a:cubicBezTo>
                  <a:pt x="53297" y="18762"/>
                  <a:pt x="53224" y="18889"/>
                  <a:pt x="53134" y="19016"/>
                </a:cubicBezTo>
                <a:cubicBezTo>
                  <a:pt x="53134" y="19034"/>
                  <a:pt x="53134" y="19034"/>
                  <a:pt x="53134" y="19052"/>
                </a:cubicBezTo>
                <a:lnTo>
                  <a:pt x="53134" y="19052"/>
                </a:lnTo>
                <a:cubicBezTo>
                  <a:pt x="53116" y="19106"/>
                  <a:pt x="53116" y="19179"/>
                  <a:pt x="53134" y="19251"/>
                </a:cubicBezTo>
                <a:cubicBezTo>
                  <a:pt x="53152" y="19269"/>
                  <a:pt x="53170" y="19306"/>
                  <a:pt x="53188" y="19306"/>
                </a:cubicBezTo>
                <a:cubicBezTo>
                  <a:pt x="53188" y="19342"/>
                  <a:pt x="53206" y="19378"/>
                  <a:pt x="53224" y="19396"/>
                </a:cubicBezTo>
                <a:cubicBezTo>
                  <a:pt x="53242" y="19414"/>
                  <a:pt x="53260" y="19432"/>
                  <a:pt x="53297" y="19432"/>
                </a:cubicBezTo>
                <a:lnTo>
                  <a:pt x="53297" y="19577"/>
                </a:lnTo>
                <a:lnTo>
                  <a:pt x="53297" y="19776"/>
                </a:lnTo>
                <a:lnTo>
                  <a:pt x="53297" y="20157"/>
                </a:lnTo>
                <a:lnTo>
                  <a:pt x="53297" y="20555"/>
                </a:lnTo>
                <a:lnTo>
                  <a:pt x="53297" y="20736"/>
                </a:lnTo>
                <a:cubicBezTo>
                  <a:pt x="53297" y="20772"/>
                  <a:pt x="53297" y="20827"/>
                  <a:pt x="53297" y="20863"/>
                </a:cubicBezTo>
                <a:cubicBezTo>
                  <a:pt x="53224" y="20881"/>
                  <a:pt x="53170" y="20935"/>
                  <a:pt x="53170" y="21008"/>
                </a:cubicBezTo>
                <a:cubicBezTo>
                  <a:pt x="53170" y="21044"/>
                  <a:pt x="53170" y="21080"/>
                  <a:pt x="53170" y="21135"/>
                </a:cubicBezTo>
                <a:cubicBezTo>
                  <a:pt x="53170" y="21171"/>
                  <a:pt x="53170" y="21225"/>
                  <a:pt x="53188" y="21261"/>
                </a:cubicBezTo>
                <a:cubicBezTo>
                  <a:pt x="53206" y="21280"/>
                  <a:pt x="53206" y="21298"/>
                  <a:pt x="53224" y="21298"/>
                </a:cubicBezTo>
                <a:cubicBezTo>
                  <a:pt x="53242" y="21316"/>
                  <a:pt x="53278" y="21352"/>
                  <a:pt x="53333" y="21370"/>
                </a:cubicBezTo>
                <a:cubicBezTo>
                  <a:pt x="53369" y="21388"/>
                  <a:pt x="53387" y="21424"/>
                  <a:pt x="53405" y="21479"/>
                </a:cubicBezTo>
                <a:cubicBezTo>
                  <a:pt x="53387" y="21587"/>
                  <a:pt x="53387" y="21696"/>
                  <a:pt x="53369" y="21805"/>
                </a:cubicBezTo>
                <a:cubicBezTo>
                  <a:pt x="53333" y="21805"/>
                  <a:pt x="53315" y="21805"/>
                  <a:pt x="53278" y="21823"/>
                </a:cubicBezTo>
                <a:lnTo>
                  <a:pt x="53278" y="21823"/>
                </a:lnTo>
                <a:cubicBezTo>
                  <a:pt x="53260" y="21841"/>
                  <a:pt x="53260" y="21859"/>
                  <a:pt x="53260" y="21877"/>
                </a:cubicBezTo>
                <a:lnTo>
                  <a:pt x="53260" y="22167"/>
                </a:lnTo>
                <a:cubicBezTo>
                  <a:pt x="53242" y="22239"/>
                  <a:pt x="53260" y="22294"/>
                  <a:pt x="53260" y="22366"/>
                </a:cubicBezTo>
                <a:lnTo>
                  <a:pt x="53188" y="22366"/>
                </a:lnTo>
                <a:lnTo>
                  <a:pt x="53134" y="22366"/>
                </a:lnTo>
                <a:lnTo>
                  <a:pt x="53134" y="22276"/>
                </a:lnTo>
                <a:cubicBezTo>
                  <a:pt x="53134" y="22203"/>
                  <a:pt x="53134" y="22131"/>
                  <a:pt x="53134" y="22058"/>
                </a:cubicBezTo>
                <a:cubicBezTo>
                  <a:pt x="53152" y="21986"/>
                  <a:pt x="53152" y="21913"/>
                  <a:pt x="53134" y="21859"/>
                </a:cubicBezTo>
                <a:cubicBezTo>
                  <a:pt x="53116" y="21805"/>
                  <a:pt x="53061" y="21768"/>
                  <a:pt x="53007" y="21787"/>
                </a:cubicBezTo>
                <a:cubicBezTo>
                  <a:pt x="52934" y="21750"/>
                  <a:pt x="52844" y="21750"/>
                  <a:pt x="52771" y="21732"/>
                </a:cubicBezTo>
                <a:cubicBezTo>
                  <a:pt x="52735" y="21732"/>
                  <a:pt x="52681" y="21732"/>
                  <a:pt x="52645" y="21732"/>
                </a:cubicBezTo>
                <a:cubicBezTo>
                  <a:pt x="52608" y="21732"/>
                  <a:pt x="52572" y="21750"/>
                  <a:pt x="52518" y="21768"/>
                </a:cubicBezTo>
                <a:cubicBezTo>
                  <a:pt x="52518" y="21768"/>
                  <a:pt x="52500" y="21787"/>
                  <a:pt x="52500" y="21805"/>
                </a:cubicBezTo>
                <a:cubicBezTo>
                  <a:pt x="52500" y="21805"/>
                  <a:pt x="52500" y="21805"/>
                  <a:pt x="52500" y="21823"/>
                </a:cubicBezTo>
                <a:cubicBezTo>
                  <a:pt x="52500" y="21913"/>
                  <a:pt x="52500" y="22004"/>
                  <a:pt x="52500" y="22113"/>
                </a:cubicBezTo>
                <a:lnTo>
                  <a:pt x="52500" y="22330"/>
                </a:lnTo>
                <a:cubicBezTo>
                  <a:pt x="52464" y="22312"/>
                  <a:pt x="52409" y="22312"/>
                  <a:pt x="52355" y="22330"/>
                </a:cubicBezTo>
                <a:lnTo>
                  <a:pt x="52355" y="22257"/>
                </a:lnTo>
                <a:lnTo>
                  <a:pt x="52355" y="22094"/>
                </a:lnTo>
                <a:lnTo>
                  <a:pt x="52355" y="21931"/>
                </a:lnTo>
                <a:lnTo>
                  <a:pt x="52355" y="21768"/>
                </a:lnTo>
                <a:cubicBezTo>
                  <a:pt x="52355" y="21750"/>
                  <a:pt x="52337" y="21714"/>
                  <a:pt x="52301" y="21714"/>
                </a:cubicBezTo>
                <a:cubicBezTo>
                  <a:pt x="52210" y="21714"/>
                  <a:pt x="52119" y="21696"/>
                  <a:pt x="52029" y="21696"/>
                </a:cubicBezTo>
                <a:lnTo>
                  <a:pt x="52011" y="21660"/>
                </a:lnTo>
                <a:lnTo>
                  <a:pt x="51902" y="21479"/>
                </a:lnTo>
                <a:cubicBezTo>
                  <a:pt x="51830" y="21352"/>
                  <a:pt x="51757" y="21225"/>
                  <a:pt x="51685" y="21098"/>
                </a:cubicBezTo>
                <a:cubicBezTo>
                  <a:pt x="51558" y="20845"/>
                  <a:pt x="51449" y="20573"/>
                  <a:pt x="51341" y="20302"/>
                </a:cubicBezTo>
                <a:cubicBezTo>
                  <a:pt x="51160" y="19758"/>
                  <a:pt x="51033" y="19179"/>
                  <a:pt x="50997" y="18599"/>
                </a:cubicBezTo>
                <a:cubicBezTo>
                  <a:pt x="50979" y="18436"/>
                  <a:pt x="50960" y="18273"/>
                  <a:pt x="50960" y="18110"/>
                </a:cubicBezTo>
                <a:lnTo>
                  <a:pt x="50960" y="17857"/>
                </a:lnTo>
                <a:lnTo>
                  <a:pt x="50960" y="17621"/>
                </a:lnTo>
                <a:cubicBezTo>
                  <a:pt x="50960" y="17603"/>
                  <a:pt x="50960" y="17603"/>
                  <a:pt x="50960" y="17603"/>
                </a:cubicBezTo>
                <a:cubicBezTo>
                  <a:pt x="51015" y="17549"/>
                  <a:pt x="51069" y="17513"/>
                  <a:pt x="51105" y="17477"/>
                </a:cubicBezTo>
                <a:cubicBezTo>
                  <a:pt x="51178" y="17404"/>
                  <a:pt x="51214" y="17314"/>
                  <a:pt x="51214" y="17223"/>
                </a:cubicBezTo>
                <a:cubicBezTo>
                  <a:pt x="51214" y="17151"/>
                  <a:pt x="51214" y="17096"/>
                  <a:pt x="51196" y="17060"/>
                </a:cubicBezTo>
                <a:cubicBezTo>
                  <a:pt x="51196" y="17042"/>
                  <a:pt x="51196" y="17024"/>
                  <a:pt x="51196" y="17006"/>
                </a:cubicBezTo>
                <a:cubicBezTo>
                  <a:pt x="51250" y="17006"/>
                  <a:pt x="51286" y="16969"/>
                  <a:pt x="51305" y="16933"/>
                </a:cubicBezTo>
                <a:cubicBezTo>
                  <a:pt x="51341" y="16879"/>
                  <a:pt x="51359" y="16806"/>
                  <a:pt x="51341" y="16752"/>
                </a:cubicBezTo>
                <a:cubicBezTo>
                  <a:pt x="51323" y="16662"/>
                  <a:pt x="51250" y="16571"/>
                  <a:pt x="51160" y="16535"/>
                </a:cubicBezTo>
                <a:lnTo>
                  <a:pt x="51160" y="16444"/>
                </a:lnTo>
                <a:lnTo>
                  <a:pt x="51160" y="16299"/>
                </a:lnTo>
                <a:lnTo>
                  <a:pt x="51160" y="16155"/>
                </a:lnTo>
                <a:cubicBezTo>
                  <a:pt x="51160" y="16118"/>
                  <a:pt x="51160" y="16064"/>
                  <a:pt x="51160" y="16028"/>
                </a:cubicBezTo>
                <a:cubicBezTo>
                  <a:pt x="51142" y="15955"/>
                  <a:pt x="51087" y="15901"/>
                  <a:pt x="51033" y="15883"/>
                </a:cubicBezTo>
                <a:lnTo>
                  <a:pt x="50960" y="15847"/>
                </a:lnTo>
                <a:lnTo>
                  <a:pt x="50942" y="15847"/>
                </a:lnTo>
                <a:lnTo>
                  <a:pt x="50942" y="15285"/>
                </a:lnTo>
                <a:cubicBezTo>
                  <a:pt x="50942" y="15177"/>
                  <a:pt x="50942" y="15068"/>
                  <a:pt x="50906" y="14977"/>
                </a:cubicBezTo>
                <a:cubicBezTo>
                  <a:pt x="50852" y="14905"/>
                  <a:pt x="50797" y="14869"/>
                  <a:pt x="50725" y="14833"/>
                </a:cubicBezTo>
                <a:cubicBezTo>
                  <a:pt x="50707" y="14814"/>
                  <a:pt x="50653" y="14814"/>
                  <a:pt x="50634" y="14796"/>
                </a:cubicBezTo>
                <a:cubicBezTo>
                  <a:pt x="50598" y="14778"/>
                  <a:pt x="50580" y="14760"/>
                  <a:pt x="50562" y="14742"/>
                </a:cubicBezTo>
                <a:cubicBezTo>
                  <a:pt x="50580" y="14706"/>
                  <a:pt x="50580" y="14651"/>
                  <a:pt x="50562" y="14615"/>
                </a:cubicBezTo>
                <a:cubicBezTo>
                  <a:pt x="50562" y="14561"/>
                  <a:pt x="50562" y="14525"/>
                  <a:pt x="50544" y="14470"/>
                </a:cubicBezTo>
                <a:lnTo>
                  <a:pt x="50580" y="14470"/>
                </a:lnTo>
                <a:lnTo>
                  <a:pt x="50725" y="14470"/>
                </a:lnTo>
                <a:cubicBezTo>
                  <a:pt x="50761" y="14470"/>
                  <a:pt x="50779" y="14452"/>
                  <a:pt x="50797" y="14434"/>
                </a:cubicBezTo>
                <a:cubicBezTo>
                  <a:pt x="50834" y="14325"/>
                  <a:pt x="50834" y="14217"/>
                  <a:pt x="50779" y="14126"/>
                </a:cubicBezTo>
                <a:cubicBezTo>
                  <a:pt x="50743" y="14054"/>
                  <a:pt x="50671" y="14018"/>
                  <a:pt x="50598" y="13999"/>
                </a:cubicBezTo>
                <a:lnTo>
                  <a:pt x="50598" y="13981"/>
                </a:lnTo>
                <a:cubicBezTo>
                  <a:pt x="50653" y="13999"/>
                  <a:pt x="50725" y="13963"/>
                  <a:pt x="50743" y="13927"/>
                </a:cubicBezTo>
                <a:cubicBezTo>
                  <a:pt x="50797" y="13836"/>
                  <a:pt x="50725" y="13764"/>
                  <a:pt x="50689" y="13710"/>
                </a:cubicBezTo>
                <a:cubicBezTo>
                  <a:pt x="50634" y="13637"/>
                  <a:pt x="50580" y="13583"/>
                  <a:pt x="50526" y="13547"/>
                </a:cubicBezTo>
                <a:cubicBezTo>
                  <a:pt x="50508" y="13511"/>
                  <a:pt x="50472" y="13492"/>
                  <a:pt x="50435" y="13474"/>
                </a:cubicBezTo>
                <a:cubicBezTo>
                  <a:pt x="50417" y="13456"/>
                  <a:pt x="50399" y="13456"/>
                  <a:pt x="50381" y="13438"/>
                </a:cubicBezTo>
                <a:lnTo>
                  <a:pt x="50381" y="13329"/>
                </a:lnTo>
                <a:lnTo>
                  <a:pt x="50381" y="13130"/>
                </a:lnTo>
                <a:lnTo>
                  <a:pt x="50381" y="12750"/>
                </a:lnTo>
                <a:lnTo>
                  <a:pt x="50381" y="11989"/>
                </a:lnTo>
                <a:lnTo>
                  <a:pt x="50381" y="10486"/>
                </a:lnTo>
                <a:lnTo>
                  <a:pt x="50381" y="10052"/>
                </a:lnTo>
                <a:lnTo>
                  <a:pt x="50381" y="9834"/>
                </a:lnTo>
                <a:cubicBezTo>
                  <a:pt x="50381" y="9762"/>
                  <a:pt x="50381" y="9689"/>
                  <a:pt x="50363" y="9617"/>
                </a:cubicBezTo>
                <a:cubicBezTo>
                  <a:pt x="50363" y="9599"/>
                  <a:pt x="50363" y="9599"/>
                  <a:pt x="50345" y="9599"/>
                </a:cubicBezTo>
                <a:cubicBezTo>
                  <a:pt x="50345" y="9563"/>
                  <a:pt x="50327" y="9526"/>
                  <a:pt x="50309" y="9508"/>
                </a:cubicBezTo>
                <a:lnTo>
                  <a:pt x="50236" y="9382"/>
                </a:lnTo>
                <a:lnTo>
                  <a:pt x="50182" y="9273"/>
                </a:lnTo>
                <a:cubicBezTo>
                  <a:pt x="50164" y="9255"/>
                  <a:pt x="50146" y="9219"/>
                  <a:pt x="50127" y="9200"/>
                </a:cubicBezTo>
                <a:cubicBezTo>
                  <a:pt x="50127" y="9164"/>
                  <a:pt x="50109" y="9146"/>
                  <a:pt x="50073" y="9146"/>
                </a:cubicBezTo>
                <a:lnTo>
                  <a:pt x="49747" y="9164"/>
                </a:lnTo>
                <a:lnTo>
                  <a:pt x="49620" y="9164"/>
                </a:lnTo>
                <a:cubicBezTo>
                  <a:pt x="49584" y="9164"/>
                  <a:pt x="49566" y="9164"/>
                  <a:pt x="49530" y="9182"/>
                </a:cubicBezTo>
                <a:cubicBezTo>
                  <a:pt x="49530" y="9128"/>
                  <a:pt x="49512" y="9092"/>
                  <a:pt x="49512" y="9056"/>
                </a:cubicBezTo>
                <a:lnTo>
                  <a:pt x="49475" y="8856"/>
                </a:lnTo>
                <a:lnTo>
                  <a:pt x="49439" y="8657"/>
                </a:lnTo>
                <a:cubicBezTo>
                  <a:pt x="49421" y="8621"/>
                  <a:pt x="49421" y="8567"/>
                  <a:pt x="49403" y="8512"/>
                </a:cubicBezTo>
                <a:lnTo>
                  <a:pt x="49403" y="8096"/>
                </a:lnTo>
                <a:lnTo>
                  <a:pt x="49403" y="7752"/>
                </a:lnTo>
                <a:lnTo>
                  <a:pt x="49403" y="7571"/>
                </a:lnTo>
                <a:cubicBezTo>
                  <a:pt x="49403" y="7498"/>
                  <a:pt x="49403" y="7498"/>
                  <a:pt x="49385" y="7462"/>
                </a:cubicBezTo>
                <a:cubicBezTo>
                  <a:pt x="49385" y="7444"/>
                  <a:pt x="49367" y="7426"/>
                  <a:pt x="49349" y="7408"/>
                </a:cubicBezTo>
                <a:cubicBezTo>
                  <a:pt x="49349" y="7390"/>
                  <a:pt x="49313" y="7390"/>
                  <a:pt x="49313" y="7408"/>
                </a:cubicBezTo>
                <a:cubicBezTo>
                  <a:pt x="49294" y="7426"/>
                  <a:pt x="49276" y="7444"/>
                  <a:pt x="49276" y="7462"/>
                </a:cubicBezTo>
                <a:cubicBezTo>
                  <a:pt x="49276" y="7480"/>
                  <a:pt x="49258" y="7516"/>
                  <a:pt x="49258" y="7534"/>
                </a:cubicBezTo>
                <a:cubicBezTo>
                  <a:pt x="49258" y="7589"/>
                  <a:pt x="49258" y="7643"/>
                  <a:pt x="49258" y="7697"/>
                </a:cubicBezTo>
                <a:lnTo>
                  <a:pt x="49258" y="8023"/>
                </a:lnTo>
                <a:lnTo>
                  <a:pt x="49258" y="8386"/>
                </a:lnTo>
                <a:lnTo>
                  <a:pt x="49186" y="8331"/>
                </a:lnTo>
                <a:cubicBezTo>
                  <a:pt x="49150" y="8277"/>
                  <a:pt x="49113" y="8223"/>
                  <a:pt x="49077" y="8168"/>
                </a:cubicBezTo>
                <a:cubicBezTo>
                  <a:pt x="49023" y="8078"/>
                  <a:pt x="48968" y="8005"/>
                  <a:pt x="48914" y="7915"/>
                </a:cubicBezTo>
                <a:lnTo>
                  <a:pt x="48914" y="7263"/>
                </a:lnTo>
                <a:lnTo>
                  <a:pt x="48914" y="7009"/>
                </a:lnTo>
                <a:cubicBezTo>
                  <a:pt x="48932" y="6937"/>
                  <a:pt x="48914" y="6864"/>
                  <a:pt x="48878" y="6792"/>
                </a:cubicBezTo>
                <a:cubicBezTo>
                  <a:pt x="48860" y="6774"/>
                  <a:pt x="48842" y="6774"/>
                  <a:pt x="48842" y="6792"/>
                </a:cubicBezTo>
                <a:cubicBezTo>
                  <a:pt x="48824" y="6792"/>
                  <a:pt x="48824" y="6810"/>
                  <a:pt x="48824" y="6810"/>
                </a:cubicBezTo>
                <a:cubicBezTo>
                  <a:pt x="48805" y="6810"/>
                  <a:pt x="48805" y="6828"/>
                  <a:pt x="48805" y="6828"/>
                </a:cubicBezTo>
                <a:cubicBezTo>
                  <a:pt x="48787" y="6882"/>
                  <a:pt x="48787" y="6919"/>
                  <a:pt x="48787" y="6973"/>
                </a:cubicBezTo>
                <a:lnTo>
                  <a:pt x="48787" y="7136"/>
                </a:lnTo>
                <a:lnTo>
                  <a:pt x="48787" y="7933"/>
                </a:lnTo>
                <a:lnTo>
                  <a:pt x="48787" y="8005"/>
                </a:lnTo>
                <a:lnTo>
                  <a:pt x="48787" y="8060"/>
                </a:lnTo>
                <a:lnTo>
                  <a:pt x="48787" y="8060"/>
                </a:lnTo>
                <a:cubicBezTo>
                  <a:pt x="48787" y="8096"/>
                  <a:pt x="48787" y="8114"/>
                  <a:pt x="48769" y="8150"/>
                </a:cubicBezTo>
                <a:cubicBezTo>
                  <a:pt x="48769" y="8168"/>
                  <a:pt x="48769" y="8168"/>
                  <a:pt x="48769" y="8168"/>
                </a:cubicBezTo>
                <a:lnTo>
                  <a:pt x="48769" y="8241"/>
                </a:lnTo>
                <a:cubicBezTo>
                  <a:pt x="48769" y="8259"/>
                  <a:pt x="48751" y="8295"/>
                  <a:pt x="48751" y="8331"/>
                </a:cubicBezTo>
                <a:cubicBezTo>
                  <a:pt x="48751" y="8331"/>
                  <a:pt x="48751" y="8349"/>
                  <a:pt x="48751" y="8349"/>
                </a:cubicBezTo>
                <a:cubicBezTo>
                  <a:pt x="48715" y="8458"/>
                  <a:pt x="48697" y="8549"/>
                  <a:pt x="48679" y="8639"/>
                </a:cubicBezTo>
                <a:cubicBezTo>
                  <a:pt x="48642" y="8838"/>
                  <a:pt x="48588" y="9037"/>
                  <a:pt x="48552" y="9237"/>
                </a:cubicBezTo>
                <a:cubicBezTo>
                  <a:pt x="48461" y="9617"/>
                  <a:pt x="48371" y="10015"/>
                  <a:pt x="48262" y="10396"/>
                </a:cubicBezTo>
                <a:cubicBezTo>
                  <a:pt x="48244" y="10468"/>
                  <a:pt x="48226" y="10522"/>
                  <a:pt x="48208" y="10595"/>
                </a:cubicBezTo>
                <a:cubicBezTo>
                  <a:pt x="48117" y="10595"/>
                  <a:pt x="48027" y="10613"/>
                  <a:pt x="47936" y="10613"/>
                </a:cubicBezTo>
                <a:lnTo>
                  <a:pt x="47556" y="10649"/>
                </a:lnTo>
                <a:lnTo>
                  <a:pt x="46777" y="10704"/>
                </a:lnTo>
                <a:lnTo>
                  <a:pt x="46560" y="10722"/>
                </a:lnTo>
                <a:lnTo>
                  <a:pt x="46451" y="10722"/>
                </a:lnTo>
                <a:lnTo>
                  <a:pt x="46415" y="10722"/>
                </a:lnTo>
                <a:cubicBezTo>
                  <a:pt x="46397" y="10649"/>
                  <a:pt x="46361" y="10595"/>
                  <a:pt x="46343" y="10522"/>
                </a:cubicBezTo>
                <a:lnTo>
                  <a:pt x="46198" y="10215"/>
                </a:lnTo>
                <a:cubicBezTo>
                  <a:pt x="46125" y="10015"/>
                  <a:pt x="46035" y="9816"/>
                  <a:pt x="45944" y="9617"/>
                </a:cubicBezTo>
                <a:cubicBezTo>
                  <a:pt x="45763" y="9200"/>
                  <a:pt x="45600" y="8802"/>
                  <a:pt x="45419" y="8404"/>
                </a:cubicBezTo>
                <a:cubicBezTo>
                  <a:pt x="45310" y="8168"/>
                  <a:pt x="45220" y="7951"/>
                  <a:pt x="45093" y="7715"/>
                </a:cubicBezTo>
                <a:cubicBezTo>
                  <a:pt x="45093" y="7715"/>
                  <a:pt x="45075" y="7715"/>
                  <a:pt x="45075" y="7715"/>
                </a:cubicBezTo>
                <a:cubicBezTo>
                  <a:pt x="45057" y="7715"/>
                  <a:pt x="45039" y="7734"/>
                  <a:pt x="45021" y="7752"/>
                </a:cubicBezTo>
                <a:cubicBezTo>
                  <a:pt x="44984" y="7842"/>
                  <a:pt x="44948" y="7951"/>
                  <a:pt x="44912" y="8060"/>
                </a:cubicBezTo>
                <a:cubicBezTo>
                  <a:pt x="44876" y="8150"/>
                  <a:pt x="44858" y="8186"/>
                  <a:pt x="44839" y="8259"/>
                </a:cubicBezTo>
                <a:lnTo>
                  <a:pt x="44785" y="8132"/>
                </a:lnTo>
                <a:cubicBezTo>
                  <a:pt x="44749" y="8078"/>
                  <a:pt x="44713" y="8005"/>
                  <a:pt x="44676" y="7933"/>
                </a:cubicBezTo>
                <a:cubicBezTo>
                  <a:pt x="44640" y="7860"/>
                  <a:pt x="44586" y="7806"/>
                  <a:pt x="44532" y="7752"/>
                </a:cubicBezTo>
                <a:cubicBezTo>
                  <a:pt x="44550" y="7715"/>
                  <a:pt x="44495" y="7697"/>
                  <a:pt x="44495" y="7715"/>
                </a:cubicBezTo>
                <a:cubicBezTo>
                  <a:pt x="44387" y="7915"/>
                  <a:pt x="44278" y="8096"/>
                  <a:pt x="44188" y="8295"/>
                </a:cubicBezTo>
                <a:cubicBezTo>
                  <a:pt x="44097" y="8512"/>
                  <a:pt x="44025" y="8712"/>
                  <a:pt x="43934" y="8911"/>
                </a:cubicBezTo>
                <a:lnTo>
                  <a:pt x="43862" y="9074"/>
                </a:lnTo>
                <a:cubicBezTo>
                  <a:pt x="43843" y="9128"/>
                  <a:pt x="43825" y="9182"/>
                  <a:pt x="43807" y="9237"/>
                </a:cubicBezTo>
                <a:cubicBezTo>
                  <a:pt x="43699" y="9237"/>
                  <a:pt x="43644" y="9418"/>
                  <a:pt x="43753" y="9472"/>
                </a:cubicBezTo>
                <a:lnTo>
                  <a:pt x="43753" y="9472"/>
                </a:lnTo>
                <a:cubicBezTo>
                  <a:pt x="43753" y="9526"/>
                  <a:pt x="43753" y="9581"/>
                  <a:pt x="43753" y="9635"/>
                </a:cubicBezTo>
                <a:lnTo>
                  <a:pt x="43753" y="10830"/>
                </a:lnTo>
                <a:lnTo>
                  <a:pt x="43753" y="10939"/>
                </a:lnTo>
                <a:cubicBezTo>
                  <a:pt x="43753" y="10939"/>
                  <a:pt x="43753" y="10957"/>
                  <a:pt x="43753" y="10975"/>
                </a:cubicBezTo>
                <a:cubicBezTo>
                  <a:pt x="43717" y="10975"/>
                  <a:pt x="43699" y="10975"/>
                  <a:pt x="43662" y="10975"/>
                </a:cubicBezTo>
                <a:lnTo>
                  <a:pt x="43554" y="10975"/>
                </a:lnTo>
                <a:lnTo>
                  <a:pt x="43427" y="10975"/>
                </a:lnTo>
                <a:lnTo>
                  <a:pt x="43354" y="10975"/>
                </a:lnTo>
                <a:lnTo>
                  <a:pt x="43354" y="10450"/>
                </a:lnTo>
                <a:lnTo>
                  <a:pt x="43354" y="10305"/>
                </a:lnTo>
                <a:cubicBezTo>
                  <a:pt x="43354" y="10287"/>
                  <a:pt x="43354" y="10251"/>
                  <a:pt x="43354" y="10233"/>
                </a:cubicBezTo>
                <a:cubicBezTo>
                  <a:pt x="43427" y="10215"/>
                  <a:pt x="43499" y="10142"/>
                  <a:pt x="43499" y="10052"/>
                </a:cubicBezTo>
                <a:cubicBezTo>
                  <a:pt x="43499" y="9979"/>
                  <a:pt x="43445" y="9907"/>
                  <a:pt x="43373" y="9889"/>
                </a:cubicBezTo>
                <a:lnTo>
                  <a:pt x="43373" y="9689"/>
                </a:lnTo>
                <a:lnTo>
                  <a:pt x="43373" y="9581"/>
                </a:lnTo>
                <a:lnTo>
                  <a:pt x="43373" y="9508"/>
                </a:lnTo>
                <a:cubicBezTo>
                  <a:pt x="43463" y="9454"/>
                  <a:pt x="43554" y="9363"/>
                  <a:pt x="43608" y="9255"/>
                </a:cubicBezTo>
                <a:cubicBezTo>
                  <a:pt x="43644" y="9200"/>
                  <a:pt x="43662" y="9146"/>
                  <a:pt x="43699" y="9092"/>
                </a:cubicBezTo>
                <a:cubicBezTo>
                  <a:pt x="43699" y="9056"/>
                  <a:pt x="43717" y="9037"/>
                  <a:pt x="43717" y="9001"/>
                </a:cubicBezTo>
                <a:cubicBezTo>
                  <a:pt x="43717" y="8983"/>
                  <a:pt x="43735" y="8965"/>
                  <a:pt x="43735" y="8929"/>
                </a:cubicBezTo>
                <a:cubicBezTo>
                  <a:pt x="43735" y="8875"/>
                  <a:pt x="43735" y="8820"/>
                  <a:pt x="43735" y="8766"/>
                </a:cubicBezTo>
                <a:lnTo>
                  <a:pt x="43735" y="8585"/>
                </a:lnTo>
                <a:lnTo>
                  <a:pt x="43735" y="8223"/>
                </a:lnTo>
                <a:lnTo>
                  <a:pt x="43735" y="7860"/>
                </a:lnTo>
                <a:lnTo>
                  <a:pt x="43735" y="7679"/>
                </a:lnTo>
                <a:lnTo>
                  <a:pt x="43735" y="7589"/>
                </a:lnTo>
                <a:cubicBezTo>
                  <a:pt x="43735" y="7571"/>
                  <a:pt x="43735" y="7571"/>
                  <a:pt x="43735" y="7553"/>
                </a:cubicBezTo>
                <a:lnTo>
                  <a:pt x="43735" y="7534"/>
                </a:lnTo>
                <a:cubicBezTo>
                  <a:pt x="43735" y="7498"/>
                  <a:pt x="43717" y="7480"/>
                  <a:pt x="43699" y="7444"/>
                </a:cubicBezTo>
                <a:cubicBezTo>
                  <a:pt x="43699" y="7426"/>
                  <a:pt x="43680" y="7390"/>
                  <a:pt x="43662" y="7353"/>
                </a:cubicBezTo>
                <a:cubicBezTo>
                  <a:pt x="43662" y="7335"/>
                  <a:pt x="43608" y="7245"/>
                  <a:pt x="43590" y="7172"/>
                </a:cubicBezTo>
                <a:cubicBezTo>
                  <a:pt x="43554" y="7064"/>
                  <a:pt x="43499" y="6937"/>
                  <a:pt x="43463" y="6810"/>
                </a:cubicBezTo>
                <a:cubicBezTo>
                  <a:pt x="43391" y="6556"/>
                  <a:pt x="43336" y="6303"/>
                  <a:pt x="43282" y="6049"/>
                </a:cubicBezTo>
                <a:lnTo>
                  <a:pt x="43246" y="5850"/>
                </a:lnTo>
                <a:cubicBezTo>
                  <a:pt x="43246" y="5814"/>
                  <a:pt x="43246" y="5778"/>
                  <a:pt x="43228" y="5742"/>
                </a:cubicBezTo>
                <a:cubicBezTo>
                  <a:pt x="43228" y="5705"/>
                  <a:pt x="43228" y="5669"/>
                  <a:pt x="43210" y="5651"/>
                </a:cubicBezTo>
                <a:cubicBezTo>
                  <a:pt x="43210" y="5651"/>
                  <a:pt x="43210" y="5633"/>
                  <a:pt x="43210" y="5633"/>
                </a:cubicBezTo>
                <a:cubicBezTo>
                  <a:pt x="43210" y="5597"/>
                  <a:pt x="43173" y="5597"/>
                  <a:pt x="43155" y="5633"/>
                </a:cubicBezTo>
                <a:cubicBezTo>
                  <a:pt x="43137" y="5687"/>
                  <a:pt x="43119" y="5760"/>
                  <a:pt x="43119" y="5814"/>
                </a:cubicBezTo>
                <a:lnTo>
                  <a:pt x="43083" y="6013"/>
                </a:lnTo>
                <a:cubicBezTo>
                  <a:pt x="43065" y="6140"/>
                  <a:pt x="43029" y="6285"/>
                  <a:pt x="43010" y="6412"/>
                </a:cubicBezTo>
                <a:cubicBezTo>
                  <a:pt x="42938" y="6665"/>
                  <a:pt x="42884" y="6919"/>
                  <a:pt x="42793" y="7172"/>
                </a:cubicBezTo>
                <a:cubicBezTo>
                  <a:pt x="42775" y="7245"/>
                  <a:pt x="42757" y="7317"/>
                  <a:pt x="42721" y="7371"/>
                </a:cubicBezTo>
                <a:lnTo>
                  <a:pt x="42684" y="7480"/>
                </a:lnTo>
                <a:cubicBezTo>
                  <a:pt x="42684" y="7516"/>
                  <a:pt x="42666" y="7553"/>
                  <a:pt x="42666" y="7589"/>
                </a:cubicBezTo>
                <a:cubicBezTo>
                  <a:pt x="42648" y="7607"/>
                  <a:pt x="42648" y="7607"/>
                  <a:pt x="42666" y="7625"/>
                </a:cubicBezTo>
                <a:cubicBezTo>
                  <a:pt x="42648" y="7643"/>
                  <a:pt x="42648" y="7679"/>
                  <a:pt x="42666" y="7715"/>
                </a:cubicBezTo>
                <a:lnTo>
                  <a:pt x="42666" y="7824"/>
                </a:lnTo>
                <a:lnTo>
                  <a:pt x="42666" y="8041"/>
                </a:lnTo>
                <a:lnTo>
                  <a:pt x="42594" y="8041"/>
                </a:lnTo>
                <a:cubicBezTo>
                  <a:pt x="42576" y="8023"/>
                  <a:pt x="42558" y="8023"/>
                  <a:pt x="42540" y="8041"/>
                </a:cubicBezTo>
                <a:lnTo>
                  <a:pt x="42449" y="8041"/>
                </a:lnTo>
                <a:lnTo>
                  <a:pt x="42250" y="8041"/>
                </a:lnTo>
                <a:lnTo>
                  <a:pt x="42051" y="8041"/>
                </a:lnTo>
                <a:cubicBezTo>
                  <a:pt x="41996" y="8023"/>
                  <a:pt x="41942" y="8023"/>
                  <a:pt x="41888" y="8060"/>
                </a:cubicBezTo>
                <a:cubicBezTo>
                  <a:pt x="41869" y="8060"/>
                  <a:pt x="41869" y="8078"/>
                  <a:pt x="41888" y="8078"/>
                </a:cubicBezTo>
                <a:cubicBezTo>
                  <a:pt x="41869" y="8078"/>
                  <a:pt x="41869" y="8096"/>
                  <a:pt x="41888" y="8096"/>
                </a:cubicBezTo>
                <a:cubicBezTo>
                  <a:pt x="41869" y="8223"/>
                  <a:pt x="41869" y="8331"/>
                  <a:pt x="41869" y="8440"/>
                </a:cubicBezTo>
                <a:cubicBezTo>
                  <a:pt x="41869" y="8567"/>
                  <a:pt x="41869" y="8693"/>
                  <a:pt x="41869" y="8802"/>
                </a:cubicBezTo>
                <a:lnTo>
                  <a:pt x="41869" y="9164"/>
                </a:lnTo>
                <a:lnTo>
                  <a:pt x="41869" y="9327"/>
                </a:lnTo>
                <a:lnTo>
                  <a:pt x="41869" y="9382"/>
                </a:lnTo>
                <a:lnTo>
                  <a:pt x="41797" y="9382"/>
                </a:lnTo>
                <a:lnTo>
                  <a:pt x="41743" y="9400"/>
                </a:lnTo>
                <a:lnTo>
                  <a:pt x="41743" y="9400"/>
                </a:lnTo>
                <a:lnTo>
                  <a:pt x="41743" y="9309"/>
                </a:lnTo>
                <a:lnTo>
                  <a:pt x="41743" y="9146"/>
                </a:lnTo>
                <a:lnTo>
                  <a:pt x="41725" y="8784"/>
                </a:lnTo>
                <a:cubicBezTo>
                  <a:pt x="41725" y="8675"/>
                  <a:pt x="41707" y="8567"/>
                  <a:pt x="41707" y="8440"/>
                </a:cubicBezTo>
                <a:cubicBezTo>
                  <a:pt x="41707" y="8331"/>
                  <a:pt x="41688" y="8241"/>
                  <a:pt x="41688" y="8150"/>
                </a:cubicBezTo>
                <a:lnTo>
                  <a:pt x="41688" y="8132"/>
                </a:lnTo>
                <a:lnTo>
                  <a:pt x="41688" y="7915"/>
                </a:lnTo>
                <a:lnTo>
                  <a:pt x="41688" y="7516"/>
                </a:lnTo>
                <a:lnTo>
                  <a:pt x="41688" y="7118"/>
                </a:lnTo>
                <a:lnTo>
                  <a:pt x="41688" y="6901"/>
                </a:lnTo>
                <a:cubicBezTo>
                  <a:pt x="41688" y="6828"/>
                  <a:pt x="41670" y="6756"/>
                  <a:pt x="41670" y="6701"/>
                </a:cubicBezTo>
                <a:cubicBezTo>
                  <a:pt x="41670" y="6683"/>
                  <a:pt x="41652" y="6683"/>
                  <a:pt x="41634" y="6683"/>
                </a:cubicBezTo>
                <a:lnTo>
                  <a:pt x="41616" y="6683"/>
                </a:lnTo>
                <a:cubicBezTo>
                  <a:pt x="41598" y="6719"/>
                  <a:pt x="41598" y="6774"/>
                  <a:pt x="41598" y="6828"/>
                </a:cubicBezTo>
                <a:lnTo>
                  <a:pt x="41598" y="6973"/>
                </a:lnTo>
                <a:lnTo>
                  <a:pt x="41598" y="7281"/>
                </a:lnTo>
                <a:cubicBezTo>
                  <a:pt x="41598" y="7371"/>
                  <a:pt x="41598" y="7480"/>
                  <a:pt x="41580" y="7589"/>
                </a:cubicBezTo>
                <a:cubicBezTo>
                  <a:pt x="41580" y="7643"/>
                  <a:pt x="41580" y="7679"/>
                  <a:pt x="41562" y="7734"/>
                </a:cubicBezTo>
                <a:cubicBezTo>
                  <a:pt x="41562" y="7788"/>
                  <a:pt x="41562" y="7770"/>
                  <a:pt x="41562" y="7806"/>
                </a:cubicBezTo>
                <a:lnTo>
                  <a:pt x="41525" y="7806"/>
                </a:lnTo>
                <a:lnTo>
                  <a:pt x="41471" y="7806"/>
                </a:lnTo>
                <a:lnTo>
                  <a:pt x="41417" y="7806"/>
                </a:lnTo>
                <a:cubicBezTo>
                  <a:pt x="41381" y="7788"/>
                  <a:pt x="41326" y="7788"/>
                  <a:pt x="41272" y="7806"/>
                </a:cubicBezTo>
                <a:lnTo>
                  <a:pt x="40692" y="7806"/>
                </a:lnTo>
                <a:lnTo>
                  <a:pt x="40692" y="7498"/>
                </a:lnTo>
                <a:lnTo>
                  <a:pt x="40692" y="6774"/>
                </a:lnTo>
                <a:lnTo>
                  <a:pt x="40692" y="6556"/>
                </a:lnTo>
                <a:lnTo>
                  <a:pt x="40692" y="6430"/>
                </a:lnTo>
                <a:lnTo>
                  <a:pt x="40747" y="6394"/>
                </a:lnTo>
                <a:lnTo>
                  <a:pt x="40801" y="6321"/>
                </a:lnTo>
                <a:cubicBezTo>
                  <a:pt x="40837" y="6303"/>
                  <a:pt x="40855" y="6285"/>
                  <a:pt x="40873" y="6249"/>
                </a:cubicBezTo>
                <a:cubicBezTo>
                  <a:pt x="40873" y="6249"/>
                  <a:pt x="40873" y="6231"/>
                  <a:pt x="40873" y="6231"/>
                </a:cubicBezTo>
                <a:cubicBezTo>
                  <a:pt x="40873" y="6194"/>
                  <a:pt x="40873" y="6158"/>
                  <a:pt x="40873" y="6122"/>
                </a:cubicBezTo>
                <a:lnTo>
                  <a:pt x="40928" y="6122"/>
                </a:lnTo>
                <a:cubicBezTo>
                  <a:pt x="40964" y="6122"/>
                  <a:pt x="41018" y="6140"/>
                  <a:pt x="41073" y="6140"/>
                </a:cubicBezTo>
                <a:lnTo>
                  <a:pt x="41218" y="6140"/>
                </a:lnTo>
                <a:cubicBezTo>
                  <a:pt x="41254" y="6140"/>
                  <a:pt x="41308" y="6122"/>
                  <a:pt x="41344" y="6104"/>
                </a:cubicBezTo>
                <a:cubicBezTo>
                  <a:pt x="41362" y="6104"/>
                  <a:pt x="41362" y="6086"/>
                  <a:pt x="41344" y="6068"/>
                </a:cubicBezTo>
                <a:cubicBezTo>
                  <a:pt x="41362" y="6068"/>
                  <a:pt x="41362" y="6049"/>
                  <a:pt x="41344" y="6049"/>
                </a:cubicBezTo>
                <a:cubicBezTo>
                  <a:pt x="41326" y="6031"/>
                  <a:pt x="41290" y="6031"/>
                  <a:pt x="41272" y="6031"/>
                </a:cubicBezTo>
                <a:lnTo>
                  <a:pt x="41199" y="6031"/>
                </a:lnTo>
                <a:lnTo>
                  <a:pt x="41018" y="6031"/>
                </a:lnTo>
                <a:lnTo>
                  <a:pt x="40873" y="6031"/>
                </a:lnTo>
                <a:lnTo>
                  <a:pt x="40873" y="5995"/>
                </a:lnTo>
                <a:lnTo>
                  <a:pt x="40873" y="5850"/>
                </a:lnTo>
                <a:cubicBezTo>
                  <a:pt x="40892" y="5814"/>
                  <a:pt x="40873" y="5778"/>
                  <a:pt x="40873" y="5742"/>
                </a:cubicBezTo>
                <a:cubicBezTo>
                  <a:pt x="40873" y="5723"/>
                  <a:pt x="40873" y="5687"/>
                  <a:pt x="40855" y="5687"/>
                </a:cubicBezTo>
                <a:cubicBezTo>
                  <a:pt x="40801" y="5669"/>
                  <a:pt x="40765" y="5651"/>
                  <a:pt x="40710" y="5615"/>
                </a:cubicBezTo>
                <a:cubicBezTo>
                  <a:pt x="40674" y="5615"/>
                  <a:pt x="40656" y="5597"/>
                  <a:pt x="40620" y="5579"/>
                </a:cubicBezTo>
                <a:cubicBezTo>
                  <a:pt x="40620" y="5560"/>
                  <a:pt x="40620" y="5542"/>
                  <a:pt x="40620" y="5506"/>
                </a:cubicBezTo>
                <a:cubicBezTo>
                  <a:pt x="40620" y="5488"/>
                  <a:pt x="40620" y="5470"/>
                  <a:pt x="40620" y="5452"/>
                </a:cubicBezTo>
                <a:lnTo>
                  <a:pt x="40620" y="5325"/>
                </a:lnTo>
                <a:lnTo>
                  <a:pt x="40620" y="5090"/>
                </a:lnTo>
                <a:cubicBezTo>
                  <a:pt x="40620" y="4945"/>
                  <a:pt x="40620" y="4782"/>
                  <a:pt x="40602" y="4637"/>
                </a:cubicBezTo>
                <a:lnTo>
                  <a:pt x="40602" y="4637"/>
                </a:lnTo>
                <a:cubicBezTo>
                  <a:pt x="40656" y="4619"/>
                  <a:pt x="40710" y="4637"/>
                  <a:pt x="40765" y="4637"/>
                </a:cubicBezTo>
                <a:cubicBezTo>
                  <a:pt x="40819" y="4637"/>
                  <a:pt x="40873" y="4601"/>
                  <a:pt x="40873" y="4546"/>
                </a:cubicBezTo>
                <a:cubicBezTo>
                  <a:pt x="40892" y="4492"/>
                  <a:pt x="40855" y="4438"/>
                  <a:pt x="40819" y="4420"/>
                </a:cubicBezTo>
                <a:cubicBezTo>
                  <a:pt x="40783" y="4420"/>
                  <a:pt x="40765" y="4401"/>
                  <a:pt x="40729" y="4401"/>
                </a:cubicBezTo>
                <a:cubicBezTo>
                  <a:pt x="40710" y="4401"/>
                  <a:pt x="40674" y="4401"/>
                  <a:pt x="40656" y="4401"/>
                </a:cubicBezTo>
                <a:cubicBezTo>
                  <a:pt x="40457" y="3858"/>
                  <a:pt x="40294" y="3315"/>
                  <a:pt x="40167" y="2735"/>
                </a:cubicBezTo>
                <a:cubicBezTo>
                  <a:pt x="40040" y="2174"/>
                  <a:pt x="39968" y="1594"/>
                  <a:pt x="39932" y="997"/>
                </a:cubicBezTo>
                <a:cubicBezTo>
                  <a:pt x="39932" y="834"/>
                  <a:pt x="39914" y="671"/>
                  <a:pt x="39914" y="508"/>
                </a:cubicBezTo>
                <a:lnTo>
                  <a:pt x="39914" y="272"/>
                </a:lnTo>
                <a:cubicBezTo>
                  <a:pt x="39914" y="182"/>
                  <a:pt x="39914" y="110"/>
                  <a:pt x="39896" y="19"/>
                </a:cubicBezTo>
                <a:cubicBezTo>
                  <a:pt x="39896" y="1"/>
                  <a:pt x="39859" y="1"/>
                  <a:pt x="39859" y="19"/>
                </a:cubicBezTo>
                <a:cubicBezTo>
                  <a:pt x="39859" y="37"/>
                  <a:pt x="39859" y="55"/>
                  <a:pt x="39859" y="73"/>
                </a:cubicBezTo>
                <a:lnTo>
                  <a:pt x="39859" y="19"/>
                </a:lnTo>
                <a:cubicBezTo>
                  <a:pt x="39859" y="1"/>
                  <a:pt x="39841" y="1"/>
                  <a:pt x="39841" y="19"/>
                </a:cubicBezTo>
                <a:lnTo>
                  <a:pt x="39841" y="924"/>
                </a:lnTo>
                <a:cubicBezTo>
                  <a:pt x="39841" y="1232"/>
                  <a:pt x="39823" y="1522"/>
                  <a:pt x="39805" y="1830"/>
                </a:cubicBezTo>
                <a:cubicBezTo>
                  <a:pt x="39751" y="2409"/>
                  <a:pt x="39660" y="2971"/>
                  <a:pt x="39497" y="3514"/>
                </a:cubicBezTo>
                <a:cubicBezTo>
                  <a:pt x="39425" y="3822"/>
                  <a:pt x="39316" y="4130"/>
                  <a:pt x="39189" y="4420"/>
                </a:cubicBezTo>
                <a:lnTo>
                  <a:pt x="39189" y="4420"/>
                </a:lnTo>
                <a:cubicBezTo>
                  <a:pt x="39153" y="4420"/>
                  <a:pt x="39135" y="4420"/>
                  <a:pt x="39117" y="4438"/>
                </a:cubicBezTo>
                <a:cubicBezTo>
                  <a:pt x="39081" y="4438"/>
                  <a:pt x="39026" y="4438"/>
                  <a:pt x="38990" y="4438"/>
                </a:cubicBezTo>
                <a:cubicBezTo>
                  <a:pt x="38990" y="4438"/>
                  <a:pt x="38972" y="4456"/>
                  <a:pt x="38972" y="4456"/>
                </a:cubicBezTo>
                <a:cubicBezTo>
                  <a:pt x="38881" y="4474"/>
                  <a:pt x="38827" y="4583"/>
                  <a:pt x="38900" y="4637"/>
                </a:cubicBezTo>
                <a:cubicBezTo>
                  <a:pt x="38954" y="4673"/>
                  <a:pt x="39008" y="4655"/>
                  <a:pt x="39063" y="4655"/>
                </a:cubicBezTo>
                <a:lnTo>
                  <a:pt x="39153" y="4655"/>
                </a:lnTo>
                <a:lnTo>
                  <a:pt x="39153" y="4746"/>
                </a:lnTo>
                <a:lnTo>
                  <a:pt x="39153" y="4890"/>
                </a:lnTo>
                <a:lnTo>
                  <a:pt x="39153" y="5162"/>
                </a:lnTo>
                <a:lnTo>
                  <a:pt x="39153" y="5416"/>
                </a:lnTo>
                <a:lnTo>
                  <a:pt x="39153" y="5560"/>
                </a:lnTo>
                <a:lnTo>
                  <a:pt x="39153" y="5633"/>
                </a:lnTo>
                <a:lnTo>
                  <a:pt x="39044" y="5669"/>
                </a:lnTo>
                <a:cubicBezTo>
                  <a:pt x="38990" y="5687"/>
                  <a:pt x="38936" y="5705"/>
                  <a:pt x="38881" y="5723"/>
                </a:cubicBezTo>
                <a:lnTo>
                  <a:pt x="38881" y="5723"/>
                </a:lnTo>
                <a:lnTo>
                  <a:pt x="38881" y="5723"/>
                </a:lnTo>
                <a:cubicBezTo>
                  <a:pt x="38863" y="5742"/>
                  <a:pt x="38863" y="5760"/>
                  <a:pt x="38863" y="5778"/>
                </a:cubicBezTo>
                <a:lnTo>
                  <a:pt x="38863" y="5850"/>
                </a:lnTo>
                <a:lnTo>
                  <a:pt x="38863" y="6013"/>
                </a:lnTo>
                <a:lnTo>
                  <a:pt x="38863" y="6104"/>
                </a:lnTo>
                <a:lnTo>
                  <a:pt x="38610" y="6104"/>
                </a:lnTo>
                <a:lnTo>
                  <a:pt x="38519" y="6104"/>
                </a:lnTo>
                <a:cubicBezTo>
                  <a:pt x="38501" y="6104"/>
                  <a:pt x="38465" y="6122"/>
                  <a:pt x="38429" y="6122"/>
                </a:cubicBezTo>
                <a:cubicBezTo>
                  <a:pt x="38411" y="6140"/>
                  <a:pt x="38411" y="6158"/>
                  <a:pt x="38429" y="6176"/>
                </a:cubicBezTo>
                <a:lnTo>
                  <a:pt x="38429" y="6176"/>
                </a:lnTo>
                <a:lnTo>
                  <a:pt x="38429" y="6176"/>
                </a:lnTo>
                <a:cubicBezTo>
                  <a:pt x="38501" y="6194"/>
                  <a:pt x="38555" y="6194"/>
                  <a:pt x="38628" y="6194"/>
                </a:cubicBezTo>
                <a:lnTo>
                  <a:pt x="38845" y="6194"/>
                </a:lnTo>
                <a:cubicBezTo>
                  <a:pt x="38845" y="6231"/>
                  <a:pt x="38845" y="6267"/>
                  <a:pt x="38863" y="6285"/>
                </a:cubicBezTo>
                <a:cubicBezTo>
                  <a:pt x="38863" y="6303"/>
                  <a:pt x="38863" y="6303"/>
                  <a:pt x="38863" y="6303"/>
                </a:cubicBezTo>
                <a:cubicBezTo>
                  <a:pt x="38881" y="6339"/>
                  <a:pt x="38900" y="6375"/>
                  <a:pt x="38918" y="6412"/>
                </a:cubicBezTo>
                <a:lnTo>
                  <a:pt x="38990" y="6484"/>
                </a:lnTo>
                <a:lnTo>
                  <a:pt x="38990" y="6629"/>
                </a:lnTo>
                <a:lnTo>
                  <a:pt x="38990" y="7480"/>
                </a:lnTo>
                <a:lnTo>
                  <a:pt x="38990" y="8621"/>
                </a:lnTo>
                <a:lnTo>
                  <a:pt x="38990" y="8947"/>
                </a:lnTo>
                <a:lnTo>
                  <a:pt x="38990" y="9128"/>
                </a:lnTo>
                <a:cubicBezTo>
                  <a:pt x="38954" y="9146"/>
                  <a:pt x="38918" y="9164"/>
                  <a:pt x="38881" y="9182"/>
                </a:cubicBezTo>
                <a:cubicBezTo>
                  <a:pt x="38827" y="9200"/>
                  <a:pt x="38773" y="9200"/>
                  <a:pt x="38755" y="9237"/>
                </a:cubicBezTo>
                <a:cubicBezTo>
                  <a:pt x="38737" y="9291"/>
                  <a:pt x="38737" y="9345"/>
                  <a:pt x="38737" y="9382"/>
                </a:cubicBezTo>
                <a:lnTo>
                  <a:pt x="38737" y="9472"/>
                </a:lnTo>
                <a:cubicBezTo>
                  <a:pt x="38737" y="9490"/>
                  <a:pt x="38755" y="9508"/>
                  <a:pt x="38755" y="9545"/>
                </a:cubicBezTo>
                <a:cubicBezTo>
                  <a:pt x="38773" y="9563"/>
                  <a:pt x="38791" y="9563"/>
                  <a:pt x="38809" y="9545"/>
                </a:cubicBezTo>
                <a:lnTo>
                  <a:pt x="38809" y="9545"/>
                </a:lnTo>
                <a:cubicBezTo>
                  <a:pt x="38827" y="9563"/>
                  <a:pt x="38845" y="9581"/>
                  <a:pt x="38881" y="9599"/>
                </a:cubicBezTo>
                <a:lnTo>
                  <a:pt x="38972" y="9671"/>
                </a:lnTo>
                <a:cubicBezTo>
                  <a:pt x="38954" y="9726"/>
                  <a:pt x="38954" y="9780"/>
                  <a:pt x="38954" y="9834"/>
                </a:cubicBezTo>
                <a:cubicBezTo>
                  <a:pt x="38954" y="9889"/>
                  <a:pt x="38954" y="9943"/>
                  <a:pt x="38936" y="9997"/>
                </a:cubicBezTo>
                <a:cubicBezTo>
                  <a:pt x="38936" y="10106"/>
                  <a:pt x="38918" y="10233"/>
                  <a:pt x="38900" y="10323"/>
                </a:cubicBezTo>
                <a:cubicBezTo>
                  <a:pt x="38881" y="10432"/>
                  <a:pt x="38863" y="10559"/>
                  <a:pt x="38827" y="10649"/>
                </a:cubicBezTo>
                <a:cubicBezTo>
                  <a:pt x="38827" y="10704"/>
                  <a:pt x="38809" y="10758"/>
                  <a:pt x="38791" y="10812"/>
                </a:cubicBezTo>
                <a:lnTo>
                  <a:pt x="38773" y="10921"/>
                </a:lnTo>
                <a:cubicBezTo>
                  <a:pt x="38737" y="10921"/>
                  <a:pt x="38700" y="10939"/>
                  <a:pt x="38682" y="10939"/>
                </a:cubicBezTo>
                <a:lnTo>
                  <a:pt x="38519" y="10975"/>
                </a:lnTo>
                <a:lnTo>
                  <a:pt x="38356" y="11030"/>
                </a:lnTo>
                <a:cubicBezTo>
                  <a:pt x="38302" y="11030"/>
                  <a:pt x="38266" y="11048"/>
                  <a:pt x="38248" y="11102"/>
                </a:cubicBezTo>
                <a:cubicBezTo>
                  <a:pt x="38229" y="11120"/>
                  <a:pt x="38229" y="11156"/>
                  <a:pt x="38229" y="11174"/>
                </a:cubicBezTo>
                <a:lnTo>
                  <a:pt x="38229" y="11174"/>
                </a:lnTo>
                <a:lnTo>
                  <a:pt x="38139" y="11193"/>
                </a:lnTo>
                <a:cubicBezTo>
                  <a:pt x="38085" y="11211"/>
                  <a:pt x="38030" y="11229"/>
                  <a:pt x="37958" y="11229"/>
                </a:cubicBezTo>
                <a:cubicBezTo>
                  <a:pt x="37922" y="11229"/>
                  <a:pt x="37849" y="11229"/>
                  <a:pt x="37813" y="11247"/>
                </a:cubicBezTo>
                <a:cubicBezTo>
                  <a:pt x="37795" y="11283"/>
                  <a:pt x="37795" y="11319"/>
                  <a:pt x="37813" y="11337"/>
                </a:cubicBezTo>
                <a:lnTo>
                  <a:pt x="37813" y="11337"/>
                </a:lnTo>
                <a:cubicBezTo>
                  <a:pt x="37831" y="11356"/>
                  <a:pt x="37849" y="11374"/>
                  <a:pt x="37867" y="11374"/>
                </a:cubicBezTo>
                <a:cubicBezTo>
                  <a:pt x="37904" y="11374"/>
                  <a:pt x="37958" y="11374"/>
                  <a:pt x="37994" y="11374"/>
                </a:cubicBezTo>
                <a:lnTo>
                  <a:pt x="38175" y="11374"/>
                </a:lnTo>
                <a:cubicBezTo>
                  <a:pt x="38193" y="11464"/>
                  <a:pt x="38302" y="11537"/>
                  <a:pt x="38374" y="11591"/>
                </a:cubicBezTo>
                <a:cubicBezTo>
                  <a:pt x="38447" y="11663"/>
                  <a:pt x="38465" y="11681"/>
                  <a:pt x="38519" y="11718"/>
                </a:cubicBezTo>
                <a:lnTo>
                  <a:pt x="38592" y="11790"/>
                </a:lnTo>
                <a:lnTo>
                  <a:pt x="38628" y="11826"/>
                </a:lnTo>
                <a:cubicBezTo>
                  <a:pt x="38592" y="11953"/>
                  <a:pt x="38574" y="12098"/>
                  <a:pt x="38537" y="12225"/>
                </a:cubicBezTo>
                <a:cubicBezTo>
                  <a:pt x="38519" y="12370"/>
                  <a:pt x="38483" y="12533"/>
                  <a:pt x="38447" y="12677"/>
                </a:cubicBezTo>
                <a:cubicBezTo>
                  <a:pt x="38392" y="12985"/>
                  <a:pt x="38320" y="13293"/>
                  <a:pt x="38229" y="13583"/>
                </a:cubicBezTo>
                <a:cubicBezTo>
                  <a:pt x="38211" y="13674"/>
                  <a:pt x="38175" y="13764"/>
                  <a:pt x="38157" y="13836"/>
                </a:cubicBezTo>
                <a:lnTo>
                  <a:pt x="38121" y="13927"/>
                </a:lnTo>
                <a:cubicBezTo>
                  <a:pt x="38103" y="13927"/>
                  <a:pt x="38066" y="13927"/>
                  <a:pt x="38048" y="13927"/>
                </a:cubicBezTo>
                <a:lnTo>
                  <a:pt x="37994" y="13927"/>
                </a:lnTo>
                <a:cubicBezTo>
                  <a:pt x="37976" y="13855"/>
                  <a:pt x="37958" y="13782"/>
                  <a:pt x="37940" y="13710"/>
                </a:cubicBezTo>
                <a:cubicBezTo>
                  <a:pt x="37904" y="13619"/>
                  <a:pt x="37885" y="13511"/>
                  <a:pt x="37849" y="13420"/>
                </a:cubicBezTo>
                <a:cubicBezTo>
                  <a:pt x="37795" y="13239"/>
                  <a:pt x="37759" y="13058"/>
                  <a:pt x="37704" y="12859"/>
                </a:cubicBezTo>
                <a:cubicBezTo>
                  <a:pt x="37614" y="12496"/>
                  <a:pt x="37541" y="12116"/>
                  <a:pt x="37487" y="11736"/>
                </a:cubicBezTo>
                <a:cubicBezTo>
                  <a:pt x="37469" y="11627"/>
                  <a:pt x="37451" y="11518"/>
                  <a:pt x="37433" y="11410"/>
                </a:cubicBezTo>
                <a:cubicBezTo>
                  <a:pt x="37415" y="11301"/>
                  <a:pt x="37396" y="11193"/>
                  <a:pt x="37378" y="11084"/>
                </a:cubicBezTo>
                <a:cubicBezTo>
                  <a:pt x="37360" y="11084"/>
                  <a:pt x="37342" y="11084"/>
                  <a:pt x="37342" y="11084"/>
                </a:cubicBezTo>
                <a:lnTo>
                  <a:pt x="37342" y="11084"/>
                </a:lnTo>
                <a:cubicBezTo>
                  <a:pt x="37324" y="11084"/>
                  <a:pt x="37306" y="11084"/>
                  <a:pt x="37306" y="11102"/>
                </a:cubicBezTo>
                <a:cubicBezTo>
                  <a:pt x="37270" y="11283"/>
                  <a:pt x="37270" y="11464"/>
                  <a:pt x="37252" y="11645"/>
                </a:cubicBezTo>
                <a:cubicBezTo>
                  <a:pt x="37233" y="11826"/>
                  <a:pt x="37197" y="12007"/>
                  <a:pt x="37161" y="12189"/>
                </a:cubicBezTo>
                <a:cubicBezTo>
                  <a:pt x="37107" y="12533"/>
                  <a:pt x="37016" y="12895"/>
                  <a:pt x="36907" y="13221"/>
                </a:cubicBezTo>
                <a:cubicBezTo>
                  <a:pt x="36871" y="13329"/>
                  <a:pt x="36853" y="13420"/>
                  <a:pt x="36817" y="13511"/>
                </a:cubicBezTo>
                <a:cubicBezTo>
                  <a:pt x="36799" y="13565"/>
                  <a:pt x="36781" y="13601"/>
                  <a:pt x="36763" y="13655"/>
                </a:cubicBezTo>
                <a:lnTo>
                  <a:pt x="36726" y="13746"/>
                </a:lnTo>
                <a:lnTo>
                  <a:pt x="36690" y="13782"/>
                </a:lnTo>
                <a:cubicBezTo>
                  <a:pt x="36654" y="13800"/>
                  <a:pt x="36600" y="13818"/>
                  <a:pt x="36582" y="13873"/>
                </a:cubicBezTo>
                <a:cubicBezTo>
                  <a:pt x="36545" y="13909"/>
                  <a:pt x="36527" y="14090"/>
                  <a:pt x="36618" y="14108"/>
                </a:cubicBezTo>
                <a:lnTo>
                  <a:pt x="36618" y="14217"/>
                </a:lnTo>
                <a:lnTo>
                  <a:pt x="36618" y="15050"/>
                </a:lnTo>
                <a:cubicBezTo>
                  <a:pt x="36618" y="15158"/>
                  <a:pt x="36618" y="15249"/>
                  <a:pt x="36618" y="15340"/>
                </a:cubicBezTo>
                <a:cubicBezTo>
                  <a:pt x="36600" y="15340"/>
                  <a:pt x="36582" y="15358"/>
                  <a:pt x="36582" y="15358"/>
                </a:cubicBezTo>
                <a:cubicBezTo>
                  <a:pt x="36545" y="15412"/>
                  <a:pt x="36527" y="15448"/>
                  <a:pt x="36527" y="15503"/>
                </a:cubicBezTo>
                <a:cubicBezTo>
                  <a:pt x="36509" y="15539"/>
                  <a:pt x="36509" y="15593"/>
                  <a:pt x="36545" y="15629"/>
                </a:cubicBezTo>
                <a:cubicBezTo>
                  <a:pt x="36545" y="15647"/>
                  <a:pt x="36582" y="15666"/>
                  <a:pt x="36600" y="15666"/>
                </a:cubicBezTo>
                <a:cubicBezTo>
                  <a:pt x="36600" y="15666"/>
                  <a:pt x="36618" y="15666"/>
                  <a:pt x="36636" y="15666"/>
                </a:cubicBezTo>
                <a:cubicBezTo>
                  <a:pt x="36636" y="15684"/>
                  <a:pt x="36636" y="15702"/>
                  <a:pt x="36636" y="15720"/>
                </a:cubicBezTo>
                <a:lnTo>
                  <a:pt x="36636" y="15829"/>
                </a:lnTo>
                <a:cubicBezTo>
                  <a:pt x="36636" y="15883"/>
                  <a:pt x="36636" y="15919"/>
                  <a:pt x="36636" y="15955"/>
                </a:cubicBezTo>
                <a:cubicBezTo>
                  <a:pt x="36636" y="15992"/>
                  <a:pt x="36636" y="16010"/>
                  <a:pt x="36654" y="16046"/>
                </a:cubicBezTo>
                <a:cubicBezTo>
                  <a:pt x="36618" y="16064"/>
                  <a:pt x="36600" y="16100"/>
                  <a:pt x="36582" y="16118"/>
                </a:cubicBezTo>
                <a:cubicBezTo>
                  <a:pt x="36563" y="16155"/>
                  <a:pt x="36545" y="16209"/>
                  <a:pt x="36545" y="16245"/>
                </a:cubicBezTo>
                <a:cubicBezTo>
                  <a:pt x="36527" y="16317"/>
                  <a:pt x="36582" y="16390"/>
                  <a:pt x="36654" y="16390"/>
                </a:cubicBezTo>
                <a:lnTo>
                  <a:pt x="36654" y="16480"/>
                </a:lnTo>
                <a:cubicBezTo>
                  <a:pt x="36654" y="16535"/>
                  <a:pt x="36672" y="16571"/>
                  <a:pt x="36708" y="16607"/>
                </a:cubicBezTo>
                <a:cubicBezTo>
                  <a:pt x="36745" y="16643"/>
                  <a:pt x="36799" y="16680"/>
                  <a:pt x="36853" y="16680"/>
                </a:cubicBezTo>
                <a:lnTo>
                  <a:pt x="36853" y="16734"/>
                </a:lnTo>
                <a:lnTo>
                  <a:pt x="36853" y="16843"/>
                </a:lnTo>
                <a:cubicBezTo>
                  <a:pt x="36853" y="16879"/>
                  <a:pt x="36835" y="16969"/>
                  <a:pt x="36889" y="17006"/>
                </a:cubicBezTo>
                <a:cubicBezTo>
                  <a:pt x="36907" y="17024"/>
                  <a:pt x="36944" y="17024"/>
                  <a:pt x="36962" y="17024"/>
                </a:cubicBezTo>
                <a:lnTo>
                  <a:pt x="36980" y="17024"/>
                </a:lnTo>
                <a:cubicBezTo>
                  <a:pt x="36980" y="17024"/>
                  <a:pt x="36980" y="17042"/>
                  <a:pt x="36980" y="17042"/>
                </a:cubicBezTo>
                <a:cubicBezTo>
                  <a:pt x="36962" y="17078"/>
                  <a:pt x="36962" y="17114"/>
                  <a:pt x="36980" y="17132"/>
                </a:cubicBezTo>
                <a:lnTo>
                  <a:pt x="36980" y="17151"/>
                </a:lnTo>
                <a:cubicBezTo>
                  <a:pt x="36980" y="17169"/>
                  <a:pt x="36980" y="17205"/>
                  <a:pt x="36980" y="17223"/>
                </a:cubicBezTo>
                <a:lnTo>
                  <a:pt x="36980" y="17350"/>
                </a:lnTo>
                <a:lnTo>
                  <a:pt x="36980" y="17585"/>
                </a:lnTo>
                <a:lnTo>
                  <a:pt x="36980" y="18599"/>
                </a:lnTo>
                <a:cubicBezTo>
                  <a:pt x="36944" y="18599"/>
                  <a:pt x="36926" y="18599"/>
                  <a:pt x="36889" y="18599"/>
                </a:cubicBezTo>
                <a:lnTo>
                  <a:pt x="36799" y="18599"/>
                </a:lnTo>
                <a:cubicBezTo>
                  <a:pt x="36817" y="18563"/>
                  <a:pt x="36799" y="18527"/>
                  <a:pt x="36763" y="18491"/>
                </a:cubicBezTo>
                <a:cubicBezTo>
                  <a:pt x="36726" y="18491"/>
                  <a:pt x="36690" y="18491"/>
                  <a:pt x="36654" y="18491"/>
                </a:cubicBezTo>
                <a:cubicBezTo>
                  <a:pt x="36636" y="18473"/>
                  <a:pt x="36600" y="18473"/>
                  <a:pt x="36563" y="18491"/>
                </a:cubicBezTo>
                <a:cubicBezTo>
                  <a:pt x="36491" y="18527"/>
                  <a:pt x="36509" y="18617"/>
                  <a:pt x="36509" y="18690"/>
                </a:cubicBezTo>
                <a:cubicBezTo>
                  <a:pt x="36509" y="18744"/>
                  <a:pt x="36509" y="18762"/>
                  <a:pt x="36509" y="18780"/>
                </a:cubicBezTo>
                <a:lnTo>
                  <a:pt x="36491" y="18817"/>
                </a:lnTo>
                <a:cubicBezTo>
                  <a:pt x="36455" y="18835"/>
                  <a:pt x="36437" y="18871"/>
                  <a:pt x="36419" y="18889"/>
                </a:cubicBezTo>
                <a:lnTo>
                  <a:pt x="36274" y="19052"/>
                </a:lnTo>
                <a:lnTo>
                  <a:pt x="36147" y="19215"/>
                </a:lnTo>
                <a:lnTo>
                  <a:pt x="36093" y="19287"/>
                </a:lnTo>
                <a:cubicBezTo>
                  <a:pt x="36093" y="19251"/>
                  <a:pt x="36093" y="19215"/>
                  <a:pt x="36074" y="19197"/>
                </a:cubicBezTo>
                <a:cubicBezTo>
                  <a:pt x="36038" y="19161"/>
                  <a:pt x="36002" y="19179"/>
                  <a:pt x="35966" y="19179"/>
                </a:cubicBezTo>
                <a:lnTo>
                  <a:pt x="35821" y="19197"/>
                </a:lnTo>
                <a:cubicBezTo>
                  <a:pt x="35803" y="19197"/>
                  <a:pt x="35785" y="19215"/>
                  <a:pt x="35785" y="19233"/>
                </a:cubicBezTo>
                <a:lnTo>
                  <a:pt x="35785" y="19233"/>
                </a:lnTo>
                <a:cubicBezTo>
                  <a:pt x="35767" y="19306"/>
                  <a:pt x="35767" y="19360"/>
                  <a:pt x="35767" y="19414"/>
                </a:cubicBezTo>
                <a:lnTo>
                  <a:pt x="35767" y="19613"/>
                </a:lnTo>
                <a:lnTo>
                  <a:pt x="35767" y="19976"/>
                </a:lnTo>
                <a:lnTo>
                  <a:pt x="35767" y="20338"/>
                </a:lnTo>
                <a:lnTo>
                  <a:pt x="35767" y="20519"/>
                </a:lnTo>
                <a:cubicBezTo>
                  <a:pt x="35767" y="20555"/>
                  <a:pt x="35767" y="20609"/>
                  <a:pt x="35767" y="20646"/>
                </a:cubicBezTo>
                <a:cubicBezTo>
                  <a:pt x="35712" y="20646"/>
                  <a:pt x="35676" y="20646"/>
                  <a:pt x="35622" y="20646"/>
                </a:cubicBezTo>
                <a:lnTo>
                  <a:pt x="35441" y="20646"/>
                </a:lnTo>
                <a:lnTo>
                  <a:pt x="35078" y="20646"/>
                </a:lnTo>
                <a:cubicBezTo>
                  <a:pt x="35060" y="20646"/>
                  <a:pt x="35042" y="20664"/>
                  <a:pt x="35042" y="20682"/>
                </a:cubicBezTo>
                <a:cubicBezTo>
                  <a:pt x="35024" y="20682"/>
                  <a:pt x="35006" y="20682"/>
                  <a:pt x="35006" y="20700"/>
                </a:cubicBezTo>
                <a:cubicBezTo>
                  <a:pt x="34988" y="20754"/>
                  <a:pt x="34988" y="20809"/>
                  <a:pt x="35006" y="20863"/>
                </a:cubicBezTo>
                <a:lnTo>
                  <a:pt x="35006" y="21044"/>
                </a:lnTo>
                <a:lnTo>
                  <a:pt x="35006" y="21406"/>
                </a:lnTo>
                <a:lnTo>
                  <a:pt x="35006" y="21442"/>
                </a:lnTo>
                <a:cubicBezTo>
                  <a:pt x="34988" y="21442"/>
                  <a:pt x="34970" y="21442"/>
                  <a:pt x="34970" y="21442"/>
                </a:cubicBezTo>
                <a:cubicBezTo>
                  <a:pt x="34970" y="21442"/>
                  <a:pt x="34952" y="21461"/>
                  <a:pt x="34934" y="21479"/>
                </a:cubicBezTo>
                <a:cubicBezTo>
                  <a:pt x="34934" y="21479"/>
                  <a:pt x="34934" y="21497"/>
                  <a:pt x="34934" y="21497"/>
                </a:cubicBezTo>
                <a:lnTo>
                  <a:pt x="34934" y="21497"/>
                </a:lnTo>
                <a:cubicBezTo>
                  <a:pt x="34934" y="21569"/>
                  <a:pt x="34915" y="21624"/>
                  <a:pt x="34934" y="21696"/>
                </a:cubicBezTo>
                <a:lnTo>
                  <a:pt x="34934" y="22076"/>
                </a:lnTo>
                <a:lnTo>
                  <a:pt x="34915" y="22076"/>
                </a:lnTo>
                <a:cubicBezTo>
                  <a:pt x="34879" y="22076"/>
                  <a:pt x="34843" y="22076"/>
                  <a:pt x="34825" y="22076"/>
                </a:cubicBezTo>
                <a:lnTo>
                  <a:pt x="34825" y="22040"/>
                </a:lnTo>
                <a:lnTo>
                  <a:pt x="34825" y="21841"/>
                </a:lnTo>
                <a:lnTo>
                  <a:pt x="34825" y="21660"/>
                </a:lnTo>
                <a:cubicBezTo>
                  <a:pt x="34825" y="21605"/>
                  <a:pt x="34807" y="21551"/>
                  <a:pt x="34789" y="21515"/>
                </a:cubicBezTo>
                <a:lnTo>
                  <a:pt x="34789" y="21515"/>
                </a:lnTo>
                <a:cubicBezTo>
                  <a:pt x="34807" y="21497"/>
                  <a:pt x="34807" y="21497"/>
                  <a:pt x="34789" y="21479"/>
                </a:cubicBezTo>
                <a:cubicBezTo>
                  <a:pt x="34771" y="21442"/>
                  <a:pt x="34734" y="21461"/>
                  <a:pt x="34680" y="21461"/>
                </a:cubicBezTo>
                <a:lnTo>
                  <a:pt x="34408" y="21461"/>
                </a:lnTo>
                <a:cubicBezTo>
                  <a:pt x="34390" y="21461"/>
                  <a:pt x="34354" y="21461"/>
                  <a:pt x="34318" y="21461"/>
                </a:cubicBezTo>
                <a:cubicBezTo>
                  <a:pt x="34318" y="21406"/>
                  <a:pt x="34318" y="21370"/>
                  <a:pt x="34318" y="21316"/>
                </a:cubicBezTo>
                <a:cubicBezTo>
                  <a:pt x="34318" y="21261"/>
                  <a:pt x="34300" y="21189"/>
                  <a:pt x="34263" y="21135"/>
                </a:cubicBezTo>
                <a:cubicBezTo>
                  <a:pt x="34227" y="21098"/>
                  <a:pt x="34173" y="21044"/>
                  <a:pt x="34137" y="21008"/>
                </a:cubicBezTo>
                <a:lnTo>
                  <a:pt x="34046" y="20935"/>
                </a:lnTo>
                <a:lnTo>
                  <a:pt x="34028" y="20917"/>
                </a:lnTo>
                <a:cubicBezTo>
                  <a:pt x="34028" y="20899"/>
                  <a:pt x="34028" y="20881"/>
                  <a:pt x="34028" y="20863"/>
                </a:cubicBezTo>
                <a:lnTo>
                  <a:pt x="34028" y="20754"/>
                </a:lnTo>
                <a:lnTo>
                  <a:pt x="34028" y="20519"/>
                </a:lnTo>
                <a:lnTo>
                  <a:pt x="34028" y="20302"/>
                </a:lnTo>
                <a:cubicBezTo>
                  <a:pt x="34028" y="20247"/>
                  <a:pt x="34028" y="20175"/>
                  <a:pt x="34010" y="20102"/>
                </a:cubicBezTo>
                <a:cubicBezTo>
                  <a:pt x="34010" y="20084"/>
                  <a:pt x="34010" y="20084"/>
                  <a:pt x="33992" y="20084"/>
                </a:cubicBezTo>
                <a:cubicBezTo>
                  <a:pt x="33992" y="20048"/>
                  <a:pt x="33974" y="20012"/>
                  <a:pt x="33974" y="19994"/>
                </a:cubicBezTo>
                <a:cubicBezTo>
                  <a:pt x="33938" y="19921"/>
                  <a:pt x="33865" y="19867"/>
                  <a:pt x="33793" y="19867"/>
                </a:cubicBezTo>
                <a:cubicBezTo>
                  <a:pt x="33720" y="19867"/>
                  <a:pt x="33648" y="19903"/>
                  <a:pt x="33630" y="19976"/>
                </a:cubicBezTo>
                <a:lnTo>
                  <a:pt x="33630" y="19976"/>
                </a:lnTo>
                <a:lnTo>
                  <a:pt x="33630" y="19650"/>
                </a:lnTo>
                <a:lnTo>
                  <a:pt x="33630" y="19251"/>
                </a:lnTo>
                <a:lnTo>
                  <a:pt x="33630" y="19052"/>
                </a:lnTo>
                <a:cubicBezTo>
                  <a:pt x="33630" y="18998"/>
                  <a:pt x="33630" y="18961"/>
                  <a:pt x="33630" y="18907"/>
                </a:cubicBezTo>
                <a:cubicBezTo>
                  <a:pt x="33666" y="18907"/>
                  <a:pt x="33702" y="18907"/>
                  <a:pt x="33738" y="18871"/>
                </a:cubicBezTo>
                <a:cubicBezTo>
                  <a:pt x="33775" y="18835"/>
                  <a:pt x="33793" y="18780"/>
                  <a:pt x="33793" y="18708"/>
                </a:cubicBezTo>
                <a:cubicBezTo>
                  <a:pt x="33775" y="18654"/>
                  <a:pt x="33738" y="18599"/>
                  <a:pt x="33684" y="18563"/>
                </a:cubicBezTo>
                <a:cubicBezTo>
                  <a:pt x="33666" y="18545"/>
                  <a:pt x="33630" y="18527"/>
                  <a:pt x="33612" y="18509"/>
                </a:cubicBezTo>
                <a:lnTo>
                  <a:pt x="33557" y="18491"/>
                </a:lnTo>
                <a:cubicBezTo>
                  <a:pt x="33358" y="18038"/>
                  <a:pt x="33159" y="17585"/>
                  <a:pt x="32978" y="17114"/>
                </a:cubicBezTo>
                <a:cubicBezTo>
                  <a:pt x="32887" y="16879"/>
                  <a:pt x="32797" y="16643"/>
                  <a:pt x="32706" y="16390"/>
                </a:cubicBezTo>
                <a:cubicBezTo>
                  <a:pt x="32616" y="16155"/>
                  <a:pt x="32543" y="15937"/>
                  <a:pt x="32471" y="15684"/>
                </a:cubicBezTo>
                <a:cubicBezTo>
                  <a:pt x="32434" y="15557"/>
                  <a:pt x="32416" y="15412"/>
                  <a:pt x="32398" y="15285"/>
                </a:cubicBezTo>
                <a:cubicBezTo>
                  <a:pt x="32398" y="15213"/>
                  <a:pt x="32380" y="15140"/>
                  <a:pt x="32362" y="15068"/>
                </a:cubicBezTo>
                <a:cubicBezTo>
                  <a:pt x="32362" y="15014"/>
                  <a:pt x="32362" y="14996"/>
                  <a:pt x="32362" y="14959"/>
                </a:cubicBezTo>
                <a:cubicBezTo>
                  <a:pt x="32398" y="14887"/>
                  <a:pt x="32362" y="14814"/>
                  <a:pt x="32290" y="14796"/>
                </a:cubicBezTo>
                <a:cubicBezTo>
                  <a:pt x="32271" y="14796"/>
                  <a:pt x="32253" y="14796"/>
                  <a:pt x="32253" y="14796"/>
                </a:cubicBezTo>
                <a:cubicBezTo>
                  <a:pt x="32253" y="14706"/>
                  <a:pt x="32253" y="14615"/>
                  <a:pt x="32253" y="14543"/>
                </a:cubicBezTo>
                <a:cubicBezTo>
                  <a:pt x="32253" y="14416"/>
                  <a:pt x="32235" y="14307"/>
                  <a:pt x="32217" y="14199"/>
                </a:cubicBezTo>
                <a:cubicBezTo>
                  <a:pt x="32217" y="13963"/>
                  <a:pt x="32199" y="13746"/>
                  <a:pt x="32163" y="13529"/>
                </a:cubicBezTo>
                <a:cubicBezTo>
                  <a:pt x="32163" y="13474"/>
                  <a:pt x="32163" y="13402"/>
                  <a:pt x="32145" y="13348"/>
                </a:cubicBezTo>
                <a:cubicBezTo>
                  <a:pt x="32145" y="13275"/>
                  <a:pt x="32145" y="13275"/>
                  <a:pt x="32145" y="13257"/>
                </a:cubicBezTo>
                <a:cubicBezTo>
                  <a:pt x="32145" y="13221"/>
                  <a:pt x="32145" y="13185"/>
                  <a:pt x="32127" y="13166"/>
                </a:cubicBezTo>
                <a:lnTo>
                  <a:pt x="32108" y="13166"/>
                </a:lnTo>
                <a:lnTo>
                  <a:pt x="32108" y="13166"/>
                </a:lnTo>
                <a:cubicBezTo>
                  <a:pt x="32090" y="13148"/>
                  <a:pt x="32072" y="13148"/>
                  <a:pt x="32054" y="13166"/>
                </a:cubicBezTo>
                <a:cubicBezTo>
                  <a:pt x="32018" y="13166"/>
                  <a:pt x="32000" y="13166"/>
                  <a:pt x="31982" y="13185"/>
                </a:cubicBezTo>
                <a:lnTo>
                  <a:pt x="31982" y="13185"/>
                </a:lnTo>
                <a:cubicBezTo>
                  <a:pt x="31964" y="13185"/>
                  <a:pt x="31945" y="13185"/>
                  <a:pt x="31945" y="13185"/>
                </a:cubicBezTo>
                <a:cubicBezTo>
                  <a:pt x="31909" y="13293"/>
                  <a:pt x="31891" y="13420"/>
                  <a:pt x="31891" y="13529"/>
                </a:cubicBezTo>
                <a:cubicBezTo>
                  <a:pt x="31873" y="13655"/>
                  <a:pt x="31873" y="13782"/>
                  <a:pt x="31855" y="13909"/>
                </a:cubicBezTo>
                <a:cubicBezTo>
                  <a:pt x="31819" y="14144"/>
                  <a:pt x="31801" y="14380"/>
                  <a:pt x="31764" y="14633"/>
                </a:cubicBezTo>
                <a:cubicBezTo>
                  <a:pt x="31764" y="14688"/>
                  <a:pt x="31746" y="14760"/>
                  <a:pt x="31746" y="14814"/>
                </a:cubicBezTo>
                <a:lnTo>
                  <a:pt x="31692" y="14833"/>
                </a:lnTo>
                <a:cubicBezTo>
                  <a:pt x="31656" y="14851"/>
                  <a:pt x="31638" y="14887"/>
                  <a:pt x="31620" y="14923"/>
                </a:cubicBezTo>
                <a:cubicBezTo>
                  <a:pt x="31620" y="14941"/>
                  <a:pt x="31620" y="14959"/>
                  <a:pt x="31620" y="14977"/>
                </a:cubicBezTo>
                <a:cubicBezTo>
                  <a:pt x="31620" y="14996"/>
                  <a:pt x="31620" y="15014"/>
                  <a:pt x="31620" y="15014"/>
                </a:cubicBezTo>
                <a:cubicBezTo>
                  <a:pt x="31601" y="15122"/>
                  <a:pt x="31601" y="15249"/>
                  <a:pt x="31583" y="15340"/>
                </a:cubicBezTo>
                <a:cubicBezTo>
                  <a:pt x="31565" y="15466"/>
                  <a:pt x="31547" y="15593"/>
                  <a:pt x="31511" y="15702"/>
                </a:cubicBezTo>
                <a:cubicBezTo>
                  <a:pt x="31438" y="15937"/>
                  <a:pt x="31348" y="16155"/>
                  <a:pt x="31239" y="16372"/>
                </a:cubicBezTo>
                <a:cubicBezTo>
                  <a:pt x="31040" y="16843"/>
                  <a:pt x="30859" y="17314"/>
                  <a:pt x="30642" y="17766"/>
                </a:cubicBezTo>
                <a:cubicBezTo>
                  <a:pt x="30515" y="18020"/>
                  <a:pt x="30406" y="18273"/>
                  <a:pt x="30261" y="18509"/>
                </a:cubicBezTo>
                <a:cubicBezTo>
                  <a:pt x="30225" y="18509"/>
                  <a:pt x="30171" y="18509"/>
                  <a:pt x="30135" y="18509"/>
                </a:cubicBezTo>
                <a:cubicBezTo>
                  <a:pt x="30080" y="18527"/>
                  <a:pt x="30026" y="18545"/>
                  <a:pt x="29990" y="18581"/>
                </a:cubicBezTo>
                <a:cubicBezTo>
                  <a:pt x="29953" y="18599"/>
                  <a:pt x="29953" y="18617"/>
                  <a:pt x="29972" y="18654"/>
                </a:cubicBezTo>
                <a:cubicBezTo>
                  <a:pt x="29953" y="18672"/>
                  <a:pt x="29953" y="18708"/>
                  <a:pt x="29972" y="18744"/>
                </a:cubicBezTo>
                <a:lnTo>
                  <a:pt x="29972" y="18907"/>
                </a:lnTo>
                <a:lnTo>
                  <a:pt x="29972" y="19215"/>
                </a:lnTo>
                <a:lnTo>
                  <a:pt x="29972" y="19813"/>
                </a:lnTo>
                <a:cubicBezTo>
                  <a:pt x="29935" y="19795"/>
                  <a:pt x="29899" y="19795"/>
                  <a:pt x="29863" y="19813"/>
                </a:cubicBezTo>
                <a:cubicBezTo>
                  <a:pt x="29809" y="19813"/>
                  <a:pt x="29772" y="19813"/>
                  <a:pt x="29736" y="19831"/>
                </a:cubicBezTo>
                <a:cubicBezTo>
                  <a:pt x="29682" y="19849"/>
                  <a:pt x="29664" y="19867"/>
                  <a:pt x="29627" y="19885"/>
                </a:cubicBezTo>
                <a:lnTo>
                  <a:pt x="29627" y="19885"/>
                </a:lnTo>
                <a:cubicBezTo>
                  <a:pt x="29646" y="19885"/>
                  <a:pt x="29646" y="19867"/>
                  <a:pt x="29646" y="19849"/>
                </a:cubicBezTo>
                <a:cubicBezTo>
                  <a:pt x="29591" y="19722"/>
                  <a:pt x="29537" y="19595"/>
                  <a:pt x="29483" y="19469"/>
                </a:cubicBezTo>
                <a:cubicBezTo>
                  <a:pt x="29428" y="19342"/>
                  <a:pt x="29374" y="19215"/>
                  <a:pt x="29320" y="19070"/>
                </a:cubicBezTo>
                <a:cubicBezTo>
                  <a:pt x="29211" y="18817"/>
                  <a:pt x="29120" y="18563"/>
                  <a:pt x="29048" y="18291"/>
                </a:cubicBezTo>
                <a:cubicBezTo>
                  <a:pt x="28885" y="17748"/>
                  <a:pt x="28776" y="17205"/>
                  <a:pt x="28686" y="16662"/>
                </a:cubicBezTo>
                <a:cubicBezTo>
                  <a:pt x="28668" y="16499"/>
                  <a:pt x="28650" y="16354"/>
                  <a:pt x="28631" y="16191"/>
                </a:cubicBezTo>
                <a:cubicBezTo>
                  <a:pt x="28631" y="16118"/>
                  <a:pt x="28613" y="16046"/>
                  <a:pt x="28613" y="15973"/>
                </a:cubicBezTo>
                <a:cubicBezTo>
                  <a:pt x="28613" y="15901"/>
                  <a:pt x="28613" y="15865"/>
                  <a:pt x="28613" y="15829"/>
                </a:cubicBezTo>
                <a:lnTo>
                  <a:pt x="28613" y="15829"/>
                </a:lnTo>
                <a:lnTo>
                  <a:pt x="28613" y="15756"/>
                </a:lnTo>
                <a:cubicBezTo>
                  <a:pt x="28613" y="15738"/>
                  <a:pt x="28595" y="15647"/>
                  <a:pt x="28541" y="15647"/>
                </a:cubicBezTo>
                <a:cubicBezTo>
                  <a:pt x="28487" y="15629"/>
                  <a:pt x="28414" y="15738"/>
                  <a:pt x="28414" y="15792"/>
                </a:cubicBezTo>
                <a:cubicBezTo>
                  <a:pt x="28396" y="15955"/>
                  <a:pt x="28378" y="16118"/>
                  <a:pt x="28360" y="16281"/>
                </a:cubicBezTo>
                <a:cubicBezTo>
                  <a:pt x="28324" y="16426"/>
                  <a:pt x="28305" y="16607"/>
                  <a:pt x="28269" y="16770"/>
                </a:cubicBezTo>
                <a:cubicBezTo>
                  <a:pt x="28233" y="17114"/>
                  <a:pt x="28161" y="17440"/>
                  <a:pt x="28088" y="17766"/>
                </a:cubicBezTo>
                <a:cubicBezTo>
                  <a:pt x="27943" y="18364"/>
                  <a:pt x="27744" y="18961"/>
                  <a:pt x="27472" y="19505"/>
                </a:cubicBezTo>
                <a:cubicBezTo>
                  <a:pt x="27382" y="19668"/>
                  <a:pt x="27291" y="19813"/>
                  <a:pt x="27201" y="19958"/>
                </a:cubicBezTo>
                <a:cubicBezTo>
                  <a:pt x="27110" y="20084"/>
                  <a:pt x="27002" y="20229"/>
                  <a:pt x="26911" y="20374"/>
                </a:cubicBezTo>
                <a:cubicBezTo>
                  <a:pt x="26875" y="20374"/>
                  <a:pt x="26857" y="20392"/>
                  <a:pt x="26820" y="20392"/>
                </a:cubicBezTo>
                <a:cubicBezTo>
                  <a:pt x="26784" y="20428"/>
                  <a:pt x="26748" y="20465"/>
                  <a:pt x="26748" y="20501"/>
                </a:cubicBezTo>
                <a:cubicBezTo>
                  <a:pt x="26730" y="20555"/>
                  <a:pt x="26712" y="20591"/>
                  <a:pt x="26730" y="20646"/>
                </a:cubicBezTo>
                <a:cubicBezTo>
                  <a:pt x="26730" y="20664"/>
                  <a:pt x="26748" y="20682"/>
                  <a:pt x="26766" y="20700"/>
                </a:cubicBezTo>
                <a:cubicBezTo>
                  <a:pt x="26802" y="20718"/>
                  <a:pt x="26820" y="20700"/>
                  <a:pt x="26839" y="20718"/>
                </a:cubicBezTo>
                <a:lnTo>
                  <a:pt x="26839" y="20718"/>
                </a:lnTo>
                <a:cubicBezTo>
                  <a:pt x="26839" y="20754"/>
                  <a:pt x="26839" y="20791"/>
                  <a:pt x="26839" y="20827"/>
                </a:cubicBezTo>
                <a:lnTo>
                  <a:pt x="26839" y="21026"/>
                </a:lnTo>
                <a:lnTo>
                  <a:pt x="26839" y="21406"/>
                </a:lnTo>
                <a:lnTo>
                  <a:pt x="26839" y="21787"/>
                </a:lnTo>
                <a:lnTo>
                  <a:pt x="26839" y="21986"/>
                </a:lnTo>
                <a:cubicBezTo>
                  <a:pt x="26839" y="22040"/>
                  <a:pt x="26839" y="22076"/>
                  <a:pt x="26839" y="22131"/>
                </a:cubicBezTo>
                <a:cubicBezTo>
                  <a:pt x="26784" y="22149"/>
                  <a:pt x="26730" y="22185"/>
                  <a:pt x="26694" y="22257"/>
                </a:cubicBezTo>
                <a:cubicBezTo>
                  <a:pt x="26676" y="22312"/>
                  <a:pt x="26658" y="22439"/>
                  <a:pt x="26748" y="22475"/>
                </a:cubicBezTo>
                <a:lnTo>
                  <a:pt x="26784" y="22475"/>
                </a:lnTo>
                <a:cubicBezTo>
                  <a:pt x="26784" y="22475"/>
                  <a:pt x="26802" y="22457"/>
                  <a:pt x="26802" y="22457"/>
                </a:cubicBezTo>
                <a:cubicBezTo>
                  <a:pt x="26820" y="22457"/>
                  <a:pt x="26820" y="22457"/>
                  <a:pt x="26820" y="22475"/>
                </a:cubicBezTo>
                <a:cubicBezTo>
                  <a:pt x="26820" y="22493"/>
                  <a:pt x="26820" y="22529"/>
                  <a:pt x="26820" y="22547"/>
                </a:cubicBezTo>
                <a:lnTo>
                  <a:pt x="26820" y="22620"/>
                </a:lnTo>
                <a:lnTo>
                  <a:pt x="26820" y="22783"/>
                </a:lnTo>
                <a:cubicBezTo>
                  <a:pt x="26820" y="22819"/>
                  <a:pt x="26820" y="22873"/>
                  <a:pt x="26839" y="22927"/>
                </a:cubicBezTo>
                <a:cubicBezTo>
                  <a:pt x="26857" y="22927"/>
                  <a:pt x="26875" y="22927"/>
                  <a:pt x="26893" y="22927"/>
                </a:cubicBezTo>
                <a:lnTo>
                  <a:pt x="26929" y="22946"/>
                </a:lnTo>
                <a:lnTo>
                  <a:pt x="26965" y="22946"/>
                </a:lnTo>
                <a:cubicBezTo>
                  <a:pt x="26947" y="23054"/>
                  <a:pt x="26947" y="23163"/>
                  <a:pt x="26965" y="23253"/>
                </a:cubicBezTo>
                <a:lnTo>
                  <a:pt x="26965" y="25970"/>
                </a:lnTo>
                <a:lnTo>
                  <a:pt x="26965" y="26404"/>
                </a:lnTo>
                <a:lnTo>
                  <a:pt x="26965" y="26640"/>
                </a:lnTo>
                <a:lnTo>
                  <a:pt x="26965" y="26821"/>
                </a:lnTo>
                <a:cubicBezTo>
                  <a:pt x="26929" y="26839"/>
                  <a:pt x="26911" y="26857"/>
                  <a:pt x="26875" y="26857"/>
                </a:cubicBezTo>
                <a:cubicBezTo>
                  <a:pt x="26839" y="26875"/>
                  <a:pt x="26802" y="26893"/>
                  <a:pt x="26766" y="26893"/>
                </a:cubicBezTo>
                <a:cubicBezTo>
                  <a:pt x="26676" y="26912"/>
                  <a:pt x="26603" y="26948"/>
                  <a:pt x="26531" y="27002"/>
                </a:cubicBezTo>
                <a:cubicBezTo>
                  <a:pt x="26476" y="27093"/>
                  <a:pt x="26440" y="27219"/>
                  <a:pt x="26440" y="27328"/>
                </a:cubicBezTo>
                <a:lnTo>
                  <a:pt x="26440" y="27527"/>
                </a:lnTo>
                <a:cubicBezTo>
                  <a:pt x="26440" y="27545"/>
                  <a:pt x="26440" y="27582"/>
                  <a:pt x="26440" y="27618"/>
                </a:cubicBezTo>
                <a:lnTo>
                  <a:pt x="26440" y="27654"/>
                </a:lnTo>
                <a:cubicBezTo>
                  <a:pt x="26440" y="27672"/>
                  <a:pt x="26458" y="27690"/>
                  <a:pt x="26458" y="27708"/>
                </a:cubicBezTo>
                <a:cubicBezTo>
                  <a:pt x="26476" y="27745"/>
                  <a:pt x="26513" y="27745"/>
                  <a:pt x="26531" y="27726"/>
                </a:cubicBezTo>
                <a:cubicBezTo>
                  <a:pt x="26549" y="27726"/>
                  <a:pt x="26549" y="27726"/>
                  <a:pt x="26567" y="27726"/>
                </a:cubicBezTo>
                <a:cubicBezTo>
                  <a:pt x="26585" y="27745"/>
                  <a:pt x="26603" y="27763"/>
                  <a:pt x="26621" y="27781"/>
                </a:cubicBezTo>
                <a:cubicBezTo>
                  <a:pt x="26658" y="27817"/>
                  <a:pt x="26694" y="27853"/>
                  <a:pt x="26712" y="27908"/>
                </a:cubicBezTo>
                <a:cubicBezTo>
                  <a:pt x="26748" y="28016"/>
                  <a:pt x="26784" y="28143"/>
                  <a:pt x="26802" y="28270"/>
                </a:cubicBezTo>
                <a:cubicBezTo>
                  <a:pt x="26875" y="28523"/>
                  <a:pt x="26929" y="28795"/>
                  <a:pt x="26983" y="29048"/>
                </a:cubicBezTo>
                <a:cubicBezTo>
                  <a:pt x="27002" y="29121"/>
                  <a:pt x="27020" y="29193"/>
                  <a:pt x="27038" y="29284"/>
                </a:cubicBezTo>
                <a:cubicBezTo>
                  <a:pt x="27038" y="29356"/>
                  <a:pt x="27074" y="29447"/>
                  <a:pt x="27110" y="29501"/>
                </a:cubicBezTo>
                <a:lnTo>
                  <a:pt x="27110" y="29501"/>
                </a:lnTo>
                <a:cubicBezTo>
                  <a:pt x="27110" y="29519"/>
                  <a:pt x="27110" y="29537"/>
                  <a:pt x="27146" y="29556"/>
                </a:cubicBezTo>
                <a:cubicBezTo>
                  <a:pt x="27201" y="29556"/>
                  <a:pt x="27273" y="29556"/>
                  <a:pt x="27328" y="29556"/>
                </a:cubicBezTo>
                <a:lnTo>
                  <a:pt x="27491" y="29556"/>
                </a:lnTo>
                <a:lnTo>
                  <a:pt x="27491" y="29755"/>
                </a:lnTo>
                <a:lnTo>
                  <a:pt x="27491" y="30063"/>
                </a:lnTo>
                <a:lnTo>
                  <a:pt x="27491" y="35206"/>
                </a:lnTo>
                <a:cubicBezTo>
                  <a:pt x="27491" y="35405"/>
                  <a:pt x="27491" y="35604"/>
                  <a:pt x="27491" y="35785"/>
                </a:cubicBezTo>
                <a:cubicBezTo>
                  <a:pt x="27491" y="35803"/>
                  <a:pt x="27491" y="35803"/>
                  <a:pt x="27491" y="35803"/>
                </a:cubicBezTo>
                <a:cubicBezTo>
                  <a:pt x="27491" y="35821"/>
                  <a:pt x="27491" y="35858"/>
                  <a:pt x="27491" y="35876"/>
                </a:cubicBezTo>
                <a:cubicBezTo>
                  <a:pt x="27491" y="35894"/>
                  <a:pt x="27491" y="35912"/>
                  <a:pt x="27491" y="35930"/>
                </a:cubicBezTo>
                <a:lnTo>
                  <a:pt x="27491" y="35984"/>
                </a:lnTo>
                <a:cubicBezTo>
                  <a:pt x="27418" y="35984"/>
                  <a:pt x="27328" y="35966"/>
                  <a:pt x="27237" y="35966"/>
                </a:cubicBezTo>
                <a:cubicBezTo>
                  <a:pt x="27146" y="35966"/>
                  <a:pt x="27038" y="35966"/>
                  <a:pt x="26929" y="35966"/>
                </a:cubicBezTo>
                <a:cubicBezTo>
                  <a:pt x="26893" y="35966"/>
                  <a:pt x="26857" y="36003"/>
                  <a:pt x="26875" y="36039"/>
                </a:cubicBezTo>
                <a:cubicBezTo>
                  <a:pt x="26893" y="36129"/>
                  <a:pt x="26839" y="36220"/>
                  <a:pt x="26766" y="36274"/>
                </a:cubicBezTo>
                <a:cubicBezTo>
                  <a:pt x="26676" y="36328"/>
                  <a:pt x="26567" y="36347"/>
                  <a:pt x="26440" y="36347"/>
                </a:cubicBezTo>
                <a:lnTo>
                  <a:pt x="26169" y="36347"/>
                </a:lnTo>
                <a:lnTo>
                  <a:pt x="26150" y="36310"/>
                </a:lnTo>
                <a:cubicBezTo>
                  <a:pt x="26150" y="36310"/>
                  <a:pt x="26132" y="36292"/>
                  <a:pt x="26132" y="36292"/>
                </a:cubicBezTo>
                <a:cubicBezTo>
                  <a:pt x="26132" y="36274"/>
                  <a:pt x="26114" y="36256"/>
                  <a:pt x="26096" y="36256"/>
                </a:cubicBezTo>
                <a:cubicBezTo>
                  <a:pt x="26078" y="36238"/>
                  <a:pt x="26078" y="36220"/>
                  <a:pt x="26078" y="36184"/>
                </a:cubicBezTo>
                <a:lnTo>
                  <a:pt x="26078" y="36184"/>
                </a:lnTo>
                <a:cubicBezTo>
                  <a:pt x="26096" y="36165"/>
                  <a:pt x="26078" y="36129"/>
                  <a:pt x="26042" y="36129"/>
                </a:cubicBezTo>
                <a:cubicBezTo>
                  <a:pt x="25915" y="36129"/>
                  <a:pt x="25915" y="35948"/>
                  <a:pt x="25933" y="35858"/>
                </a:cubicBezTo>
                <a:cubicBezTo>
                  <a:pt x="25951" y="35731"/>
                  <a:pt x="26006" y="35604"/>
                  <a:pt x="26114" y="35514"/>
                </a:cubicBezTo>
                <a:cubicBezTo>
                  <a:pt x="26150" y="35477"/>
                  <a:pt x="26132" y="35423"/>
                  <a:pt x="26096" y="35423"/>
                </a:cubicBezTo>
                <a:lnTo>
                  <a:pt x="25824" y="35314"/>
                </a:lnTo>
                <a:cubicBezTo>
                  <a:pt x="25824" y="35188"/>
                  <a:pt x="25806" y="35079"/>
                  <a:pt x="25770" y="34970"/>
                </a:cubicBezTo>
                <a:cubicBezTo>
                  <a:pt x="25716" y="34862"/>
                  <a:pt x="25607" y="34807"/>
                  <a:pt x="25498" y="34789"/>
                </a:cubicBezTo>
                <a:cubicBezTo>
                  <a:pt x="25390" y="34807"/>
                  <a:pt x="25281" y="34880"/>
                  <a:pt x="25245" y="34988"/>
                </a:cubicBezTo>
                <a:cubicBezTo>
                  <a:pt x="25191" y="35097"/>
                  <a:pt x="25154" y="35242"/>
                  <a:pt x="25154" y="35369"/>
                </a:cubicBezTo>
                <a:cubicBezTo>
                  <a:pt x="25136" y="35514"/>
                  <a:pt x="25118" y="35658"/>
                  <a:pt x="25118" y="35785"/>
                </a:cubicBezTo>
                <a:cubicBezTo>
                  <a:pt x="25082" y="35785"/>
                  <a:pt x="25064" y="35803"/>
                  <a:pt x="25028" y="35803"/>
                </a:cubicBezTo>
                <a:cubicBezTo>
                  <a:pt x="24991" y="35821"/>
                  <a:pt x="24955" y="35858"/>
                  <a:pt x="24901" y="35876"/>
                </a:cubicBezTo>
                <a:cubicBezTo>
                  <a:pt x="24792" y="35912"/>
                  <a:pt x="24756" y="35767"/>
                  <a:pt x="24756" y="35695"/>
                </a:cubicBezTo>
                <a:cubicBezTo>
                  <a:pt x="24756" y="35568"/>
                  <a:pt x="24828" y="35423"/>
                  <a:pt x="24756" y="35296"/>
                </a:cubicBezTo>
                <a:cubicBezTo>
                  <a:pt x="24702" y="35224"/>
                  <a:pt x="24629" y="35169"/>
                  <a:pt x="24539" y="35169"/>
                </a:cubicBezTo>
                <a:cubicBezTo>
                  <a:pt x="24448" y="35151"/>
                  <a:pt x="24376" y="35169"/>
                  <a:pt x="24303" y="35224"/>
                </a:cubicBezTo>
                <a:cubicBezTo>
                  <a:pt x="24267" y="35097"/>
                  <a:pt x="24285" y="34952"/>
                  <a:pt x="24213" y="34825"/>
                </a:cubicBezTo>
                <a:cubicBezTo>
                  <a:pt x="24176" y="34717"/>
                  <a:pt x="24068" y="34644"/>
                  <a:pt x="23941" y="34626"/>
                </a:cubicBezTo>
                <a:cubicBezTo>
                  <a:pt x="23923" y="34518"/>
                  <a:pt x="23905" y="34409"/>
                  <a:pt x="23869" y="34300"/>
                </a:cubicBezTo>
                <a:cubicBezTo>
                  <a:pt x="23832" y="34210"/>
                  <a:pt x="23832" y="34083"/>
                  <a:pt x="23923" y="34029"/>
                </a:cubicBezTo>
                <a:cubicBezTo>
                  <a:pt x="23941" y="34010"/>
                  <a:pt x="23941" y="33956"/>
                  <a:pt x="23923" y="33956"/>
                </a:cubicBezTo>
                <a:lnTo>
                  <a:pt x="23887" y="33956"/>
                </a:lnTo>
                <a:cubicBezTo>
                  <a:pt x="23814" y="33956"/>
                  <a:pt x="23742" y="33920"/>
                  <a:pt x="23688" y="33866"/>
                </a:cubicBezTo>
                <a:cubicBezTo>
                  <a:pt x="23669" y="33847"/>
                  <a:pt x="23669" y="33811"/>
                  <a:pt x="23669" y="33775"/>
                </a:cubicBezTo>
                <a:cubicBezTo>
                  <a:pt x="23688" y="33739"/>
                  <a:pt x="23742" y="33721"/>
                  <a:pt x="23760" y="33684"/>
                </a:cubicBezTo>
                <a:cubicBezTo>
                  <a:pt x="23796" y="33630"/>
                  <a:pt x="23796" y="33540"/>
                  <a:pt x="23760" y="33485"/>
                </a:cubicBezTo>
                <a:cubicBezTo>
                  <a:pt x="23724" y="33431"/>
                  <a:pt x="23669" y="33395"/>
                  <a:pt x="23615" y="33377"/>
                </a:cubicBezTo>
                <a:cubicBezTo>
                  <a:pt x="23651" y="33322"/>
                  <a:pt x="23651" y="33268"/>
                  <a:pt x="23633" y="33214"/>
                </a:cubicBezTo>
                <a:cubicBezTo>
                  <a:pt x="23488" y="33232"/>
                  <a:pt x="23380" y="33123"/>
                  <a:pt x="23398" y="32996"/>
                </a:cubicBezTo>
                <a:cubicBezTo>
                  <a:pt x="23362" y="32906"/>
                  <a:pt x="23235" y="32870"/>
                  <a:pt x="23199" y="32779"/>
                </a:cubicBezTo>
                <a:cubicBezTo>
                  <a:pt x="23199" y="32725"/>
                  <a:pt x="23199" y="32670"/>
                  <a:pt x="23199" y="32634"/>
                </a:cubicBezTo>
                <a:cubicBezTo>
                  <a:pt x="23199" y="32580"/>
                  <a:pt x="23217" y="32525"/>
                  <a:pt x="23235" y="32453"/>
                </a:cubicBezTo>
                <a:cubicBezTo>
                  <a:pt x="23253" y="32363"/>
                  <a:pt x="23217" y="32254"/>
                  <a:pt x="23144" y="32200"/>
                </a:cubicBezTo>
                <a:cubicBezTo>
                  <a:pt x="23090" y="32145"/>
                  <a:pt x="22999" y="32145"/>
                  <a:pt x="22945" y="32200"/>
                </a:cubicBezTo>
                <a:cubicBezTo>
                  <a:pt x="22746" y="32200"/>
                  <a:pt x="22655" y="32471"/>
                  <a:pt x="22565" y="32616"/>
                </a:cubicBezTo>
                <a:cubicBezTo>
                  <a:pt x="22529" y="32707"/>
                  <a:pt x="22474" y="32779"/>
                  <a:pt x="22402" y="32851"/>
                </a:cubicBezTo>
                <a:cubicBezTo>
                  <a:pt x="22384" y="32851"/>
                  <a:pt x="22366" y="32870"/>
                  <a:pt x="22329" y="32870"/>
                </a:cubicBezTo>
                <a:cubicBezTo>
                  <a:pt x="22293" y="32870"/>
                  <a:pt x="22239" y="32870"/>
                  <a:pt x="22203" y="32870"/>
                </a:cubicBezTo>
                <a:cubicBezTo>
                  <a:pt x="22112" y="32870"/>
                  <a:pt x="22040" y="32888"/>
                  <a:pt x="21967" y="32924"/>
                </a:cubicBezTo>
                <a:cubicBezTo>
                  <a:pt x="21822" y="33033"/>
                  <a:pt x="21714" y="33141"/>
                  <a:pt x="21623" y="33286"/>
                </a:cubicBezTo>
                <a:cubicBezTo>
                  <a:pt x="21569" y="33377"/>
                  <a:pt x="21514" y="33449"/>
                  <a:pt x="21460" y="33522"/>
                </a:cubicBezTo>
                <a:cubicBezTo>
                  <a:pt x="21406" y="33612"/>
                  <a:pt x="21370" y="33684"/>
                  <a:pt x="21333" y="33775"/>
                </a:cubicBezTo>
                <a:cubicBezTo>
                  <a:pt x="21225" y="34065"/>
                  <a:pt x="21116" y="34355"/>
                  <a:pt x="21044" y="34644"/>
                </a:cubicBezTo>
                <a:cubicBezTo>
                  <a:pt x="20989" y="34807"/>
                  <a:pt x="20935" y="34952"/>
                  <a:pt x="20844" y="35097"/>
                </a:cubicBezTo>
                <a:cubicBezTo>
                  <a:pt x="20790" y="35206"/>
                  <a:pt x="20718" y="35296"/>
                  <a:pt x="20645" y="35387"/>
                </a:cubicBezTo>
                <a:cubicBezTo>
                  <a:pt x="20627" y="35169"/>
                  <a:pt x="20627" y="34952"/>
                  <a:pt x="20609" y="34753"/>
                </a:cubicBezTo>
                <a:cubicBezTo>
                  <a:pt x="20591" y="34536"/>
                  <a:pt x="20591" y="34264"/>
                  <a:pt x="20591" y="34029"/>
                </a:cubicBezTo>
                <a:cubicBezTo>
                  <a:pt x="20591" y="33829"/>
                  <a:pt x="20663" y="33630"/>
                  <a:pt x="20772" y="33467"/>
                </a:cubicBezTo>
                <a:cubicBezTo>
                  <a:pt x="20808" y="33431"/>
                  <a:pt x="20772" y="33395"/>
                  <a:pt x="20736" y="33395"/>
                </a:cubicBezTo>
                <a:cubicBezTo>
                  <a:pt x="20699" y="33395"/>
                  <a:pt x="20699" y="33340"/>
                  <a:pt x="20699" y="33322"/>
                </a:cubicBezTo>
                <a:cubicBezTo>
                  <a:pt x="20699" y="33286"/>
                  <a:pt x="20718" y="33214"/>
                  <a:pt x="20699" y="33159"/>
                </a:cubicBezTo>
                <a:cubicBezTo>
                  <a:pt x="20681" y="33033"/>
                  <a:pt x="20573" y="33014"/>
                  <a:pt x="20482" y="32978"/>
                </a:cubicBezTo>
                <a:cubicBezTo>
                  <a:pt x="20446" y="32978"/>
                  <a:pt x="20410" y="32960"/>
                  <a:pt x="20392" y="32906"/>
                </a:cubicBezTo>
                <a:cubicBezTo>
                  <a:pt x="20392" y="32870"/>
                  <a:pt x="20410" y="32815"/>
                  <a:pt x="20428" y="32779"/>
                </a:cubicBezTo>
                <a:cubicBezTo>
                  <a:pt x="20482" y="32688"/>
                  <a:pt x="20573" y="32580"/>
                  <a:pt x="20518" y="32453"/>
                </a:cubicBezTo>
                <a:cubicBezTo>
                  <a:pt x="20500" y="32381"/>
                  <a:pt x="20428" y="32326"/>
                  <a:pt x="20337" y="32308"/>
                </a:cubicBezTo>
                <a:cubicBezTo>
                  <a:pt x="20374" y="32163"/>
                  <a:pt x="20355" y="32037"/>
                  <a:pt x="20283" y="31910"/>
                </a:cubicBezTo>
                <a:cubicBezTo>
                  <a:pt x="20247" y="31837"/>
                  <a:pt x="20192" y="31783"/>
                  <a:pt x="20120" y="31747"/>
                </a:cubicBezTo>
                <a:cubicBezTo>
                  <a:pt x="20084" y="31729"/>
                  <a:pt x="20011" y="31674"/>
                  <a:pt x="20011" y="31620"/>
                </a:cubicBezTo>
                <a:cubicBezTo>
                  <a:pt x="20084" y="31620"/>
                  <a:pt x="20156" y="31566"/>
                  <a:pt x="20211" y="31511"/>
                </a:cubicBezTo>
                <a:cubicBezTo>
                  <a:pt x="20265" y="31439"/>
                  <a:pt x="20283" y="31330"/>
                  <a:pt x="20229" y="31258"/>
                </a:cubicBezTo>
                <a:cubicBezTo>
                  <a:pt x="20174" y="31167"/>
                  <a:pt x="20084" y="31131"/>
                  <a:pt x="19993" y="31167"/>
                </a:cubicBezTo>
                <a:cubicBezTo>
                  <a:pt x="19921" y="31185"/>
                  <a:pt x="19885" y="31258"/>
                  <a:pt x="19812" y="31294"/>
                </a:cubicBezTo>
                <a:cubicBezTo>
                  <a:pt x="19776" y="31240"/>
                  <a:pt x="19812" y="31149"/>
                  <a:pt x="19830" y="31095"/>
                </a:cubicBezTo>
                <a:cubicBezTo>
                  <a:pt x="19866" y="31004"/>
                  <a:pt x="19866" y="30914"/>
                  <a:pt x="19830" y="30841"/>
                </a:cubicBezTo>
                <a:cubicBezTo>
                  <a:pt x="19812" y="30787"/>
                  <a:pt x="19776" y="30751"/>
                  <a:pt x="19740" y="30733"/>
                </a:cubicBezTo>
                <a:cubicBezTo>
                  <a:pt x="19722" y="30715"/>
                  <a:pt x="19703" y="30696"/>
                  <a:pt x="19685" y="30678"/>
                </a:cubicBezTo>
                <a:cubicBezTo>
                  <a:pt x="19685" y="30660"/>
                  <a:pt x="19685" y="30660"/>
                  <a:pt x="19703" y="30660"/>
                </a:cubicBezTo>
                <a:cubicBezTo>
                  <a:pt x="19758" y="30624"/>
                  <a:pt x="19794" y="30570"/>
                  <a:pt x="19812" y="30515"/>
                </a:cubicBezTo>
                <a:cubicBezTo>
                  <a:pt x="19830" y="30461"/>
                  <a:pt x="19830" y="30389"/>
                  <a:pt x="19812" y="30334"/>
                </a:cubicBezTo>
                <a:cubicBezTo>
                  <a:pt x="19812" y="30262"/>
                  <a:pt x="19794" y="30189"/>
                  <a:pt x="19740" y="30135"/>
                </a:cubicBezTo>
                <a:cubicBezTo>
                  <a:pt x="19703" y="30117"/>
                  <a:pt x="19667" y="30099"/>
                  <a:pt x="19631" y="30081"/>
                </a:cubicBezTo>
                <a:cubicBezTo>
                  <a:pt x="19649" y="30044"/>
                  <a:pt x="19649" y="30008"/>
                  <a:pt x="19649" y="29972"/>
                </a:cubicBezTo>
                <a:cubicBezTo>
                  <a:pt x="19649" y="29954"/>
                  <a:pt x="19649" y="29954"/>
                  <a:pt x="19649" y="29936"/>
                </a:cubicBezTo>
                <a:cubicBezTo>
                  <a:pt x="19649" y="29900"/>
                  <a:pt x="19613" y="29882"/>
                  <a:pt x="19577" y="29882"/>
                </a:cubicBezTo>
                <a:lnTo>
                  <a:pt x="19577" y="29882"/>
                </a:lnTo>
                <a:cubicBezTo>
                  <a:pt x="19577" y="29882"/>
                  <a:pt x="19577" y="29863"/>
                  <a:pt x="19595" y="29845"/>
                </a:cubicBezTo>
                <a:cubicBezTo>
                  <a:pt x="19613" y="29809"/>
                  <a:pt x="19631" y="29773"/>
                  <a:pt x="19649" y="29737"/>
                </a:cubicBezTo>
                <a:cubicBezTo>
                  <a:pt x="19667" y="29646"/>
                  <a:pt x="19649" y="29556"/>
                  <a:pt x="19631" y="29483"/>
                </a:cubicBezTo>
                <a:cubicBezTo>
                  <a:pt x="19595" y="29411"/>
                  <a:pt x="19540" y="29374"/>
                  <a:pt x="19468" y="29393"/>
                </a:cubicBezTo>
                <a:cubicBezTo>
                  <a:pt x="19450" y="29338"/>
                  <a:pt x="19432" y="29284"/>
                  <a:pt x="19414" y="29248"/>
                </a:cubicBezTo>
                <a:cubicBezTo>
                  <a:pt x="19396" y="29230"/>
                  <a:pt x="19377" y="29211"/>
                  <a:pt x="19359" y="29193"/>
                </a:cubicBezTo>
                <a:cubicBezTo>
                  <a:pt x="19359" y="29193"/>
                  <a:pt x="19323" y="29157"/>
                  <a:pt x="19323" y="29139"/>
                </a:cubicBezTo>
                <a:cubicBezTo>
                  <a:pt x="19323" y="29121"/>
                  <a:pt x="19341" y="29103"/>
                  <a:pt x="19359" y="29103"/>
                </a:cubicBezTo>
                <a:cubicBezTo>
                  <a:pt x="19359" y="29085"/>
                  <a:pt x="19377" y="29067"/>
                  <a:pt x="19377" y="29048"/>
                </a:cubicBezTo>
                <a:cubicBezTo>
                  <a:pt x="19432" y="28940"/>
                  <a:pt x="19377" y="28795"/>
                  <a:pt x="19269" y="28741"/>
                </a:cubicBezTo>
                <a:lnTo>
                  <a:pt x="19341" y="28650"/>
                </a:lnTo>
                <a:cubicBezTo>
                  <a:pt x="19341" y="28632"/>
                  <a:pt x="19341" y="28596"/>
                  <a:pt x="19305" y="28578"/>
                </a:cubicBezTo>
                <a:cubicBezTo>
                  <a:pt x="19214" y="28560"/>
                  <a:pt x="19124" y="28560"/>
                  <a:pt x="19052" y="28578"/>
                </a:cubicBezTo>
                <a:cubicBezTo>
                  <a:pt x="19015" y="28433"/>
                  <a:pt x="18997" y="28288"/>
                  <a:pt x="18961" y="28161"/>
                </a:cubicBezTo>
                <a:cubicBezTo>
                  <a:pt x="18961" y="28125"/>
                  <a:pt x="18943" y="28125"/>
                  <a:pt x="18925" y="28125"/>
                </a:cubicBezTo>
                <a:lnTo>
                  <a:pt x="18744" y="28125"/>
                </a:lnTo>
                <a:cubicBezTo>
                  <a:pt x="18780" y="28071"/>
                  <a:pt x="18798" y="28016"/>
                  <a:pt x="18816" y="27962"/>
                </a:cubicBezTo>
                <a:cubicBezTo>
                  <a:pt x="18834" y="27889"/>
                  <a:pt x="18816" y="27799"/>
                  <a:pt x="18780" y="27726"/>
                </a:cubicBezTo>
                <a:cubicBezTo>
                  <a:pt x="18744" y="27708"/>
                  <a:pt x="18707" y="27672"/>
                  <a:pt x="18671" y="27672"/>
                </a:cubicBezTo>
                <a:cubicBezTo>
                  <a:pt x="18635" y="27672"/>
                  <a:pt x="18599" y="27672"/>
                  <a:pt x="18563" y="27636"/>
                </a:cubicBezTo>
                <a:cubicBezTo>
                  <a:pt x="18526" y="27582"/>
                  <a:pt x="18508" y="27527"/>
                  <a:pt x="18508" y="27473"/>
                </a:cubicBezTo>
                <a:cubicBezTo>
                  <a:pt x="18472" y="27419"/>
                  <a:pt x="18436" y="27346"/>
                  <a:pt x="18363" y="27346"/>
                </a:cubicBezTo>
                <a:cubicBezTo>
                  <a:pt x="18327" y="27346"/>
                  <a:pt x="18309" y="27364"/>
                  <a:pt x="18309" y="27401"/>
                </a:cubicBezTo>
                <a:cubicBezTo>
                  <a:pt x="18309" y="27455"/>
                  <a:pt x="18291" y="27509"/>
                  <a:pt x="18291" y="27545"/>
                </a:cubicBezTo>
                <a:lnTo>
                  <a:pt x="18237" y="27527"/>
                </a:lnTo>
                <a:cubicBezTo>
                  <a:pt x="18200" y="27509"/>
                  <a:pt x="18164" y="27527"/>
                  <a:pt x="18164" y="27545"/>
                </a:cubicBezTo>
                <a:cubicBezTo>
                  <a:pt x="18128" y="27654"/>
                  <a:pt x="18092" y="27745"/>
                  <a:pt x="18037" y="27835"/>
                </a:cubicBezTo>
                <a:cubicBezTo>
                  <a:pt x="18019" y="27853"/>
                  <a:pt x="18001" y="27889"/>
                  <a:pt x="17983" y="27908"/>
                </a:cubicBezTo>
                <a:cubicBezTo>
                  <a:pt x="17965" y="27926"/>
                  <a:pt x="17965" y="27962"/>
                  <a:pt x="17983" y="27980"/>
                </a:cubicBezTo>
                <a:cubicBezTo>
                  <a:pt x="17965" y="28034"/>
                  <a:pt x="17965" y="28089"/>
                  <a:pt x="17947" y="28125"/>
                </a:cubicBezTo>
                <a:cubicBezTo>
                  <a:pt x="17911" y="28107"/>
                  <a:pt x="17874" y="28089"/>
                  <a:pt x="17838" y="28071"/>
                </a:cubicBezTo>
                <a:cubicBezTo>
                  <a:pt x="17802" y="28052"/>
                  <a:pt x="17730" y="28016"/>
                  <a:pt x="17675" y="28052"/>
                </a:cubicBezTo>
                <a:cubicBezTo>
                  <a:pt x="17657" y="28071"/>
                  <a:pt x="17621" y="28107"/>
                  <a:pt x="17621" y="28161"/>
                </a:cubicBezTo>
                <a:cubicBezTo>
                  <a:pt x="17621" y="28197"/>
                  <a:pt x="17621" y="28234"/>
                  <a:pt x="17621" y="28288"/>
                </a:cubicBezTo>
                <a:cubicBezTo>
                  <a:pt x="17639" y="28324"/>
                  <a:pt x="17657" y="28360"/>
                  <a:pt x="17693" y="28378"/>
                </a:cubicBezTo>
                <a:lnTo>
                  <a:pt x="17693" y="28378"/>
                </a:lnTo>
                <a:lnTo>
                  <a:pt x="17603" y="28360"/>
                </a:lnTo>
                <a:lnTo>
                  <a:pt x="17422" y="28324"/>
                </a:lnTo>
                <a:cubicBezTo>
                  <a:pt x="17385" y="28306"/>
                  <a:pt x="17349" y="28324"/>
                  <a:pt x="17349" y="28360"/>
                </a:cubicBezTo>
                <a:lnTo>
                  <a:pt x="17349" y="28469"/>
                </a:lnTo>
                <a:cubicBezTo>
                  <a:pt x="17295" y="28469"/>
                  <a:pt x="17241" y="28469"/>
                  <a:pt x="17186" y="28505"/>
                </a:cubicBezTo>
                <a:cubicBezTo>
                  <a:pt x="17150" y="28541"/>
                  <a:pt x="17132" y="28578"/>
                  <a:pt x="17114" y="28632"/>
                </a:cubicBezTo>
                <a:cubicBezTo>
                  <a:pt x="17114" y="28668"/>
                  <a:pt x="17114" y="28704"/>
                  <a:pt x="17078" y="28722"/>
                </a:cubicBezTo>
                <a:cubicBezTo>
                  <a:pt x="17041" y="28741"/>
                  <a:pt x="17005" y="28777"/>
                  <a:pt x="16987" y="28795"/>
                </a:cubicBezTo>
                <a:cubicBezTo>
                  <a:pt x="16951" y="28831"/>
                  <a:pt x="16933" y="28867"/>
                  <a:pt x="16933" y="28922"/>
                </a:cubicBezTo>
                <a:cubicBezTo>
                  <a:pt x="16951" y="28976"/>
                  <a:pt x="16969" y="29012"/>
                  <a:pt x="16987" y="29048"/>
                </a:cubicBezTo>
                <a:cubicBezTo>
                  <a:pt x="17005" y="29103"/>
                  <a:pt x="16987" y="29121"/>
                  <a:pt x="16951" y="29139"/>
                </a:cubicBezTo>
                <a:cubicBezTo>
                  <a:pt x="16896" y="29175"/>
                  <a:pt x="16860" y="29211"/>
                  <a:pt x="16860" y="29266"/>
                </a:cubicBezTo>
                <a:cubicBezTo>
                  <a:pt x="16860" y="29284"/>
                  <a:pt x="16860" y="29302"/>
                  <a:pt x="16860" y="29320"/>
                </a:cubicBezTo>
                <a:cubicBezTo>
                  <a:pt x="16806" y="29338"/>
                  <a:pt x="16752" y="29374"/>
                  <a:pt x="16733" y="29447"/>
                </a:cubicBezTo>
                <a:cubicBezTo>
                  <a:pt x="16715" y="29537"/>
                  <a:pt x="16788" y="29592"/>
                  <a:pt x="16860" y="29610"/>
                </a:cubicBezTo>
                <a:cubicBezTo>
                  <a:pt x="16878" y="29610"/>
                  <a:pt x="16915" y="29628"/>
                  <a:pt x="16915" y="29646"/>
                </a:cubicBezTo>
                <a:cubicBezTo>
                  <a:pt x="16933" y="29664"/>
                  <a:pt x="16915" y="29700"/>
                  <a:pt x="16878" y="29700"/>
                </a:cubicBezTo>
                <a:cubicBezTo>
                  <a:pt x="16842" y="29719"/>
                  <a:pt x="16788" y="29700"/>
                  <a:pt x="16770" y="29664"/>
                </a:cubicBezTo>
                <a:cubicBezTo>
                  <a:pt x="16752" y="29628"/>
                  <a:pt x="16733" y="29628"/>
                  <a:pt x="16715" y="29628"/>
                </a:cubicBezTo>
                <a:cubicBezTo>
                  <a:pt x="16643" y="29628"/>
                  <a:pt x="16589" y="29664"/>
                  <a:pt x="16589" y="29737"/>
                </a:cubicBezTo>
                <a:cubicBezTo>
                  <a:pt x="16571" y="29773"/>
                  <a:pt x="16571" y="29809"/>
                  <a:pt x="16589" y="29827"/>
                </a:cubicBezTo>
                <a:lnTo>
                  <a:pt x="16589" y="29918"/>
                </a:lnTo>
                <a:cubicBezTo>
                  <a:pt x="16589" y="29936"/>
                  <a:pt x="16534" y="29918"/>
                  <a:pt x="16516" y="29918"/>
                </a:cubicBezTo>
                <a:cubicBezTo>
                  <a:pt x="16480" y="29918"/>
                  <a:pt x="16444" y="29918"/>
                  <a:pt x="16408" y="29918"/>
                </a:cubicBezTo>
                <a:cubicBezTo>
                  <a:pt x="16353" y="29918"/>
                  <a:pt x="16317" y="29936"/>
                  <a:pt x="16281" y="29954"/>
                </a:cubicBezTo>
                <a:cubicBezTo>
                  <a:pt x="16281" y="29809"/>
                  <a:pt x="16317" y="29664"/>
                  <a:pt x="16408" y="29537"/>
                </a:cubicBezTo>
                <a:cubicBezTo>
                  <a:pt x="16426" y="29519"/>
                  <a:pt x="16426" y="29501"/>
                  <a:pt x="16408" y="29483"/>
                </a:cubicBezTo>
                <a:cubicBezTo>
                  <a:pt x="16389" y="29447"/>
                  <a:pt x="16353" y="29429"/>
                  <a:pt x="16299" y="29429"/>
                </a:cubicBezTo>
                <a:cubicBezTo>
                  <a:pt x="16281" y="29429"/>
                  <a:pt x="16226" y="29429"/>
                  <a:pt x="16208" y="29393"/>
                </a:cubicBezTo>
                <a:cubicBezTo>
                  <a:pt x="16208" y="29356"/>
                  <a:pt x="16245" y="29320"/>
                  <a:pt x="16245" y="29302"/>
                </a:cubicBezTo>
                <a:cubicBezTo>
                  <a:pt x="16281" y="29266"/>
                  <a:pt x="16299" y="29211"/>
                  <a:pt x="16299" y="29175"/>
                </a:cubicBezTo>
                <a:cubicBezTo>
                  <a:pt x="16299" y="29067"/>
                  <a:pt x="16208" y="28994"/>
                  <a:pt x="16100" y="28994"/>
                </a:cubicBezTo>
                <a:cubicBezTo>
                  <a:pt x="16009" y="28994"/>
                  <a:pt x="15919" y="29085"/>
                  <a:pt x="15900" y="29175"/>
                </a:cubicBezTo>
                <a:cubicBezTo>
                  <a:pt x="15900" y="29230"/>
                  <a:pt x="15900" y="29284"/>
                  <a:pt x="15919" y="29338"/>
                </a:cubicBezTo>
                <a:cubicBezTo>
                  <a:pt x="15919" y="29393"/>
                  <a:pt x="15882" y="29411"/>
                  <a:pt x="15864" y="29465"/>
                </a:cubicBezTo>
                <a:cubicBezTo>
                  <a:pt x="15810" y="29556"/>
                  <a:pt x="15864" y="29628"/>
                  <a:pt x="15900" y="29719"/>
                </a:cubicBezTo>
                <a:cubicBezTo>
                  <a:pt x="15919" y="29737"/>
                  <a:pt x="15937" y="29773"/>
                  <a:pt x="15900" y="29791"/>
                </a:cubicBezTo>
                <a:cubicBezTo>
                  <a:pt x="15882" y="29827"/>
                  <a:pt x="15828" y="29827"/>
                  <a:pt x="15810" y="29827"/>
                </a:cubicBezTo>
                <a:cubicBezTo>
                  <a:pt x="15756" y="29827"/>
                  <a:pt x="15701" y="29845"/>
                  <a:pt x="15647" y="29863"/>
                </a:cubicBezTo>
                <a:cubicBezTo>
                  <a:pt x="15611" y="29882"/>
                  <a:pt x="15574" y="29918"/>
                  <a:pt x="15538" y="29954"/>
                </a:cubicBezTo>
                <a:cubicBezTo>
                  <a:pt x="15466" y="30081"/>
                  <a:pt x="15430" y="30207"/>
                  <a:pt x="15430" y="30334"/>
                </a:cubicBezTo>
                <a:cubicBezTo>
                  <a:pt x="15411" y="30407"/>
                  <a:pt x="15375" y="30479"/>
                  <a:pt x="15357" y="30552"/>
                </a:cubicBezTo>
                <a:cubicBezTo>
                  <a:pt x="15339" y="30588"/>
                  <a:pt x="15321" y="30642"/>
                  <a:pt x="15303" y="30696"/>
                </a:cubicBezTo>
                <a:lnTo>
                  <a:pt x="15303" y="30696"/>
                </a:lnTo>
                <a:cubicBezTo>
                  <a:pt x="15285" y="30678"/>
                  <a:pt x="15249" y="30715"/>
                  <a:pt x="15267" y="30733"/>
                </a:cubicBezTo>
                <a:lnTo>
                  <a:pt x="15285" y="30751"/>
                </a:lnTo>
                <a:cubicBezTo>
                  <a:pt x="15285" y="30769"/>
                  <a:pt x="15285" y="30787"/>
                  <a:pt x="15285" y="30787"/>
                </a:cubicBezTo>
                <a:cubicBezTo>
                  <a:pt x="15285" y="30859"/>
                  <a:pt x="15230" y="30932"/>
                  <a:pt x="15176" y="30968"/>
                </a:cubicBezTo>
                <a:cubicBezTo>
                  <a:pt x="15086" y="31041"/>
                  <a:pt x="14995" y="31095"/>
                  <a:pt x="14959" y="31222"/>
                </a:cubicBezTo>
                <a:cubicBezTo>
                  <a:pt x="14923" y="31330"/>
                  <a:pt x="14959" y="31439"/>
                  <a:pt x="14941" y="31548"/>
                </a:cubicBezTo>
                <a:cubicBezTo>
                  <a:pt x="14904" y="31674"/>
                  <a:pt x="14778" y="31747"/>
                  <a:pt x="14687" y="31801"/>
                </a:cubicBezTo>
                <a:cubicBezTo>
                  <a:pt x="14633" y="31819"/>
                  <a:pt x="14578" y="31874"/>
                  <a:pt x="14542" y="31928"/>
                </a:cubicBezTo>
                <a:cubicBezTo>
                  <a:pt x="14524" y="31964"/>
                  <a:pt x="14506" y="32000"/>
                  <a:pt x="14524" y="32055"/>
                </a:cubicBezTo>
                <a:cubicBezTo>
                  <a:pt x="14470" y="32055"/>
                  <a:pt x="14415" y="32091"/>
                  <a:pt x="14397" y="32127"/>
                </a:cubicBezTo>
                <a:cubicBezTo>
                  <a:pt x="14343" y="32200"/>
                  <a:pt x="14343" y="32290"/>
                  <a:pt x="14397" y="32363"/>
                </a:cubicBezTo>
                <a:cubicBezTo>
                  <a:pt x="14415" y="32417"/>
                  <a:pt x="14470" y="32471"/>
                  <a:pt x="14415" y="32525"/>
                </a:cubicBezTo>
                <a:cubicBezTo>
                  <a:pt x="14397" y="32562"/>
                  <a:pt x="14361" y="32598"/>
                  <a:pt x="14325" y="32616"/>
                </a:cubicBezTo>
                <a:lnTo>
                  <a:pt x="14216" y="32725"/>
                </a:lnTo>
                <a:cubicBezTo>
                  <a:pt x="14216" y="32725"/>
                  <a:pt x="14180" y="32779"/>
                  <a:pt x="14162" y="32779"/>
                </a:cubicBezTo>
                <a:lnTo>
                  <a:pt x="14144" y="32761"/>
                </a:lnTo>
                <a:cubicBezTo>
                  <a:pt x="14108" y="32743"/>
                  <a:pt x="14053" y="32743"/>
                  <a:pt x="14017" y="32761"/>
                </a:cubicBezTo>
                <a:cubicBezTo>
                  <a:pt x="13963" y="32815"/>
                  <a:pt x="13945" y="32888"/>
                  <a:pt x="13963" y="32942"/>
                </a:cubicBezTo>
                <a:cubicBezTo>
                  <a:pt x="13981" y="32996"/>
                  <a:pt x="14053" y="33087"/>
                  <a:pt x="13981" y="33123"/>
                </a:cubicBezTo>
                <a:cubicBezTo>
                  <a:pt x="13927" y="33159"/>
                  <a:pt x="13872" y="33105"/>
                  <a:pt x="13818" y="33069"/>
                </a:cubicBezTo>
                <a:cubicBezTo>
                  <a:pt x="13691" y="32924"/>
                  <a:pt x="13601" y="32761"/>
                  <a:pt x="13564" y="32562"/>
                </a:cubicBezTo>
                <a:cubicBezTo>
                  <a:pt x="13564" y="32544"/>
                  <a:pt x="13546" y="32525"/>
                  <a:pt x="13510" y="32525"/>
                </a:cubicBezTo>
                <a:cubicBezTo>
                  <a:pt x="13456" y="32525"/>
                  <a:pt x="13401" y="32507"/>
                  <a:pt x="13365" y="32471"/>
                </a:cubicBezTo>
                <a:lnTo>
                  <a:pt x="13347" y="32453"/>
                </a:lnTo>
                <a:cubicBezTo>
                  <a:pt x="13293" y="32399"/>
                  <a:pt x="13220" y="32453"/>
                  <a:pt x="13238" y="32507"/>
                </a:cubicBezTo>
                <a:cubicBezTo>
                  <a:pt x="13238" y="32507"/>
                  <a:pt x="13238" y="32525"/>
                  <a:pt x="13238" y="32525"/>
                </a:cubicBezTo>
                <a:cubicBezTo>
                  <a:pt x="13238" y="32544"/>
                  <a:pt x="13220" y="32580"/>
                  <a:pt x="13202" y="32580"/>
                </a:cubicBezTo>
                <a:cubicBezTo>
                  <a:pt x="13166" y="32580"/>
                  <a:pt x="13148" y="32598"/>
                  <a:pt x="13130" y="32616"/>
                </a:cubicBezTo>
                <a:cubicBezTo>
                  <a:pt x="13093" y="32652"/>
                  <a:pt x="13093" y="32670"/>
                  <a:pt x="13093" y="32707"/>
                </a:cubicBezTo>
                <a:cubicBezTo>
                  <a:pt x="13093" y="32761"/>
                  <a:pt x="13112" y="32815"/>
                  <a:pt x="13148" y="32851"/>
                </a:cubicBezTo>
                <a:cubicBezTo>
                  <a:pt x="13166" y="32851"/>
                  <a:pt x="13166" y="32870"/>
                  <a:pt x="13166" y="32888"/>
                </a:cubicBezTo>
                <a:cubicBezTo>
                  <a:pt x="13166" y="32906"/>
                  <a:pt x="13148" y="32924"/>
                  <a:pt x="13148" y="32942"/>
                </a:cubicBezTo>
                <a:cubicBezTo>
                  <a:pt x="13130" y="32960"/>
                  <a:pt x="13112" y="32978"/>
                  <a:pt x="13093" y="33014"/>
                </a:cubicBezTo>
                <a:cubicBezTo>
                  <a:pt x="13093" y="32996"/>
                  <a:pt x="13093" y="32978"/>
                  <a:pt x="13075" y="32960"/>
                </a:cubicBezTo>
                <a:lnTo>
                  <a:pt x="12876" y="32779"/>
                </a:lnTo>
                <a:lnTo>
                  <a:pt x="12768" y="32707"/>
                </a:lnTo>
                <a:cubicBezTo>
                  <a:pt x="12749" y="32688"/>
                  <a:pt x="12749" y="32670"/>
                  <a:pt x="12731" y="32670"/>
                </a:cubicBezTo>
                <a:lnTo>
                  <a:pt x="12731" y="32652"/>
                </a:lnTo>
                <a:cubicBezTo>
                  <a:pt x="12731" y="32616"/>
                  <a:pt x="12713" y="32580"/>
                  <a:pt x="12677" y="32580"/>
                </a:cubicBezTo>
                <a:cubicBezTo>
                  <a:pt x="12568" y="32562"/>
                  <a:pt x="12478" y="32598"/>
                  <a:pt x="12387" y="32670"/>
                </a:cubicBezTo>
                <a:cubicBezTo>
                  <a:pt x="12351" y="32688"/>
                  <a:pt x="12333" y="32743"/>
                  <a:pt x="12333" y="32797"/>
                </a:cubicBezTo>
                <a:cubicBezTo>
                  <a:pt x="12260" y="32779"/>
                  <a:pt x="12188" y="32797"/>
                  <a:pt x="12134" y="32815"/>
                </a:cubicBezTo>
                <a:cubicBezTo>
                  <a:pt x="12061" y="32815"/>
                  <a:pt x="11989" y="32870"/>
                  <a:pt x="11953" y="32942"/>
                </a:cubicBezTo>
                <a:cubicBezTo>
                  <a:pt x="11934" y="32978"/>
                  <a:pt x="11934" y="33033"/>
                  <a:pt x="11916" y="33069"/>
                </a:cubicBezTo>
                <a:cubicBezTo>
                  <a:pt x="11880" y="33123"/>
                  <a:pt x="11790" y="33159"/>
                  <a:pt x="11753" y="33214"/>
                </a:cubicBezTo>
                <a:cubicBezTo>
                  <a:pt x="11717" y="33232"/>
                  <a:pt x="11699" y="33286"/>
                  <a:pt x="11699" y="33322"/>
                </a:cubicBezTo>
                <a:cubicBezTo>
                  <a:pt x="11699" y="33359"/>
                  <a:pt x="11699" y="33377"/>
                  <a:pt x="11717" y="33395"/>
                </a:cubicBezTo>
                <a:cubicBezTo>
                  <a:pt x="11717" y="33431"/>
                  <a:pt x="11753" y="33449"/>
                  <a:pt x="11753" y="33467"/>
                </a:cubicBezTo>
                <a:cubicBezTo>
                  <a:pt x="11771" y="33485"/>
                  <a:pt x="11735" y="33558"/>
                  <a:pt x="11699" y="33558"/>
                </a:cubicBezTo>
                <a:cubicBezTo>
                  <a:pt x="11627" y="33576"/>
                  <a:pt x="11572" y="33576"/>
                  <a:pt x="11500" y="33558"/>
                </a:cubicBezTo>
                <a:cubicBezTo>
                  <a:pt x="11464" y="33558"/>
                  <a:pt x="11446" y="33576"/>
                  <a:pt x="11427" y="33612"/>
                </a:cubicBezTo>
                <a:cubicBezTo>
                  <a:pt x="11391" y="33721"/>
                  <a:pt x="11409" y="33847"/>
                  <a:pt x="11446" y="33956"/>
                </a:cubicBezTo>
                <a:cubicBezTo>
                  <a:pt x="11427" y="33992"/>
                  <a:pt x="11391" y="34029"/>
                  <a:pt x="11391" y="34083"/>
                </a:cubicBezTo>
                <a:cubicBezTo>
                  <a:pt x="11337" y="34065"/>
                  <a:pt x="11301" y="34010"/>
                  <a:pt x="11283" y="33974"/>
                </a:cubicBezTo>
                <a:cubicBezTo>
                  <a:pt x="11246" y="33902"/>
                  <a:pt x="11210" y="33847"/>
                  <a:pt x="11156" y="33793"/>
                </a:cubicBezTo>
                <a:cubicBezTo>
                  <a:pt x="11120" y="33775"/>
                  <a:pt x="11083" y="33775"/>
                  <a:pt x="11047" y="33775"/>
                </a:cubicBezTo>
                <a:cubicBezTo>
                  <a:pt x="11011" y="33775"/>
                  <a:pt x="11011" y="33739"/>
                  <a:pt x="11011" y="33703"/>
                </a:cubicBezTo>
                <a:cubicBezTo>
                  <a:pt x="11029" y="33612"/>
                  <a:pt x="11065" y="33522"/>
                  <a:pt x="11120" y="33449"/>
                </a:cubicBezTo>
                <a:cubicBezTo>
                  <a:pt x="11138" y="33413"/>
                  <a:pt x="11120" y="33377"/>
                  <a:pt x="11083" y="33359"/>
                </a:cubicBezTo>
                <a:cubicBezTo>
                  <a:pt x="11029" y="33340"/>
                  <a:pt x="10993" y="33322"/>
                  <a:pt x="10957" y="33286"/>
                </a:cubicBezTo>
                <a:cubicBezTo>
                  <a:pt x="10957" y="33268"/>
                  <a:pt x="10957" y="33250"/>
                  <a:pt x="10957" y="33232"/>
                </a:cubicBezTo>
                <a:cubicBezTo>
                  <a:pt x="10975" y="33214"/>
                  <a:pt x="10993" y="33177"/>
                  <a:pt x="10993" y="33141"/>
                </a:cubicBezTo>
                <a:cubicBezTo>
                  <a:pt x="10993" y="33105"/>
                  <a:pt x="10993" y="33069"/>
                  <a:pt x="10975" y="33033"/>
                </a:cubicBezTo>
                <a:cubicBezTo>
                  <a:pt x="10957" y="33014"/>
                  <a:pt x="10938" y="32996"/>
                  <a:pt x="10938" y="32978"/>
                </a:cubicBezTo>
                <a:lnTo>
                  <a:pt x="10938" y="32779"/>
                </a:lnTo>
                <a:cubicBezTo>
                  <a:pt x="10938" y="32761"/>
                  <a:pt x="10920" y="32725"/>
                  <a:pt x="10902" y="32707"/>
                </a:cubicBezTo>
                <a:cubicBezTo>
                  <a:pt x="10866" y="32670"/>
                  <a:pt x="10848" y="32652"/>
                  <a:pt x="10812" y="32634"/>
                </a:cubicBezTo>
                <a:cubicBezTo>
                  <a:pt x="10794" y="32634"/>
                  <a:pt x="10775" y="32598"/>
                  <a:pt x="10757" y="32580"/>
                </a:cubicBezTo>
                <a:cubicBezTo>
                  <a:pt x="10739" y="32544"/>
                  <a:pt x="10721" y="32525"/>
                  <a:pt x="10703" y="32507"/>
                </a:cubicBezTo>
                <a:cubicBezTo>
                  <a:pt x="10612" y="32435"/>
                  <a:pt x="10486" y="32417"/>
                  <a:pt x="10377" y="32471"/>
                </a:cubicBezTo>
                <a:cubicBezTo>
                  <a:pt x="10250" y="32525"/>
                  <a:pt x="10232" y="32670"/>
                  <a:pt x="10214" y="32797"/>
                </a:cubicBezTo>
                <a:cubicBezTo>
                  <a:pt x="10214" y="32870"/>
                  <a:pt x="10196" y="32924"/>
                  <a:pt x="10160" y="32978"/>
                </a:cubicBezTo>
                <a:cubicBezTo>
                  <a:pt x="10160" y="32996"/>
                  <a:pt x="10142" y="32996"/>
                  <a:pt x="10124" y="33014"/>
                </a:cubicBezTo>
                <a:cubicBezTo>
                  <a:pt x="10105" y="33014"/>
                  <a:pt x="10051" y="33014"/>
                  <a:pt x="10033" y="33014"/>
                </a:cubicBezTo>
                <a:cubicBezTo>
                  <a:pt x="9961" y="33014"/>
                  <a:pt x="9906" y="33033"/>
                  <a:pt x="9870" y="33105"/>
                </a:cubicBezTo>
                <a:cubicBezTo>
                  <a:pt x="9852" y="33141"/>
                  <a:pt x="9834" y="33177"/>
                  <a:pt x="9816" y="33232"/>
                </a:cubicBezTo>
                <a:lnTo>
                  <a:pt x="9816" y="33232"/>
                </a:lnTo>
                <a:lnTo>
                  <a:pt x="9798" y="33232"/>
                </a:lnTo>
                <a:cubicBezTo>
                  <a:pt x="9743" y="33214"/>
                  <a:pt x="9707" y="33232"/>
                  <a:pt x="9671" y="33250"/>
                </a:cubicBezTo>
                <a:cubicBezTo>
                  <a:pt x="9616" y="33304"/>
                  <a:pt x="9616" y="33359"/>
                  <a:pt x="9635" y="33431"/>
                </a:cubicBezTo>
                <a:cubicBezTo>
                  <a:pt x="9653" y="33485"/>
                  <a:pt x="9689" y="33540"/>
                  <a:pt x="9707" y="33594"/>
                </a:cubicBezTo>
                <a:cubicBezTo>
                  <a:pt x="9707" y="33612"/>
                  <a:pt x="9707" y="33612"/>
                  <a:pt x="9707" y="33630"/>
                </a:cubicBezTo>
                <a:lnTo>
                  <a:pt x="9707" y="33630"/>
                </a:lnTo>
                <a:lnTo>
                  <a:pt x="9707" y="33630"/>
                </a:lnTo>
                <a:cubicBezTo>
                  <a:pt x="9671" y="33630"/>
                  <a:pt x="9635" y="33630"/>
                  <a:pt x="9598" y="33648"/>
                </a:cubicBezTo>
                <a:cubicBezTo>
                  <a:pt x="9544" y="33703"/>
                  <a:pt x="9508" y="33775"/>
                  <a:pt x="9526" y="33866"/>
                </a:cubicBezTo>
                <a:cubicBezTo>
                  <a:pt x="9526" y="33884"/>
                  <a:pt x="9526" y="33938"/>
                  <a:pt x="9508" y="33956"/>
                </a:cubicBezTo>
                <a:lnTo>
                  <a:pt x="9508" y="33956"/>
                </a:lnTo>
                <a:cubicBezTo>
                  <a:pt x="9490" y="33938"/>
                  <a:pt x="9472" y="33938"/>
                  <a:pt x="9472" y="33956"/>
                </a:cubicBezTo>
                <a:lnTo>
                  <a:pt x="9472" y="33956"/>
                </a:lnTo>
                <a:cubicBezTo>
                  <a:pt x="9453" y="33938"/>
                  <a:pt x="9417" y="33956"/>
                  <a:pt x="9417" y="33974"/>
                </a:cubicBezTo>
                <a:cubicBezTo>
                  <a:pt x="9381" y="33974"/>
                  <a:pt x="9345" y="33956"/>
                  <a:pt x="9327" y="33920"/>
                </a:cubicBezTo>
                <a:cubicBezTo>
                  <a:pt x="9309" y="33902"/>
                  <a:pt x="9290" y="33884"/>
                  <a:pt x="9309" y="33847"/>
                </a:cubicBezTo>
                <a:cubicBezTo>
                  <a:pt x="9309" y="33811"/>
                  <a:pt x="9290" y="33757"/>
                  <a:pt x="9272" y="33739"/>
                </a:cubicBezTo>
                <a:cubicBezTo>
                  <a:pt x="9218" y="33703"/>
                  <a:pt x="9164" y="33684"/>
                  <a:pt x="9109" y="33666"/>
                </a:cubicBezTo>
                <a:cubicBezTo>
                  <a:pt x="9073" y="33666"/>
                  <a:pt x="9019" y="33648"/>
                  <a:pt x="8965" y="33630"/>
                </a:cubicBezTo>
                <a:cubicBezTo>
                  <a:pt x="8892" y="33612"/>
                  <a:pt x="8820" y="33612"/>
                  <a:pt x="8747" y="33648"/>
                </a:cubicBezTo>
                <a:cubicBezTo>
                  <a:pt x="8675" y="33703"/>
                  <a:pt x="8657" y="33793"/>
                  <a:pt x="8693" y="33884"/>
                </a:cubicBezTo>
                <a:cubicBezTo>
                  <a:pt x="8711" y="33920"/>
                  <a:pt x="8711" y="33956"/>
                  <a:pt x="8729" y="33992"/>
                </a:cubicBezTo>
                <a:cubicBezTo>
                  <a:pt x="8729" y="34010"/>
                  <a:pt x="8693" y="34029"/>
                  <a:pt x="8675" y="34047"/>
                </a:cubicBezTo>
                <a:cubicBezTo>
                  <a:pt x="8602" y="34083"/>
                  <a:pt x="8512" y="34137"/>
                  <a:pt x="8494" y="34228"/>
                </a:cubicBezTo>
                <a:cubicBezTo>
                  <a:pt x="8476" y="34336"/>
                  <a:pt x="8512" y="34427"/>
                  <a:pt x="8602" y="34499"/>
                </a:cubicBezTo>
                <a:cubicBezTo>
                  <a:pt x="8675" y="34554"/>
                  <a:pt x="8765" y="34590"/>
                  <a:pt x="8802" y="34681"/>
                </a:cubicBezTo>
                <a:cubicBezTo>
                  <a:pt x="8802" y="34717"/>
                  <a:pt x="8802" y="34771"/>
                  <a:pt x="8802" y="34807"/>
                </a:cubicBezTo>
                <a:cubicBezTo>
                  <a:pt x="8802" y="34825"/>
                  <a:pt x="8802" y="34844"/>
                  <a:pt x="8783" y="34862"/>
                </a:cubicBezTo>
                <a:cubicBezTo>
                  <a:pt x="8783" y="34880"/>
                  <a:pt x="8783" y="34880"/>
                  <a:pt x="8783" y="34898"/>
                </a:cubicBezTo>
                <a:cubicBezTo>
                  <a:pt x="8765" y="34880"/>
                  <a:pt x="8765" y="34880"/>
                  <a:pt x="8747" y="34880"/>
                </a:cubicBezTo>
                <a:cubicBezTo>
                  <a:pt x="8711" y="34862"/>
                  <a:pt x="8693" y="34862"/>
                  <a:pt x="8657" y="34880"/>
                </a:cubicBezTo>
                <a:cubicBezTo>
                  <a:pt x="8602" y="34880"/>
                  <a:pt x="8566" y="34934"/>
                  <a:pt x="8548" y="34988"/>
                </a:cubicBezTo>
                <a:cubicBezTo>
                  <a:pt x="8548" y="35043"/>
                  <a:pt x="8566" y="35097"/>
                  <a:pt x="8602" y="35151"/>
                </a:cubicBezTo>
                <a:cubicBezTo>
                  <a:pt x="8639" y="35188"/>
                  <a:pt x="8693" y="35224"/>
                  <a:pt x="8729" y="35260"/>
                </a:cubicBezTo>
                <a:cubicBezTo>
                  <a:pt x="8765" y="35278"/>
                  <a:pt x="8783" y="35314"/>
                  <a:pt x="8765" y="35351"/>
                </a:cubicBezTo>
                <a:cubicBezTo>
                  <a:pt x="8747" y="35369"/>
                  <a:pt x="8711" y="35387"/>
                  <a:pt x="8693" y="35387"/>
                </a:cubicBezTo>
                <a:cubicBezTo>
                  <a:pt x="8657" y="35369"/>
                  <a:pt x="8620" y="35369"/>
                  <a:pt x="8584" y="35387"/>
                </a:cubicBezTo>
                <a:cubicBezTo>
                  <a:pt x="8548" y="35405"/>
                  <a:pt x="8530" y="35423"/>
                  <a:pt x="8512" y="35459"/>
                </a:cubicBezTo>
                <a:cubicBezTo>
                  <a:pt x="8494" y="35514"/>
                  <a:pt x="8457" y="35568"/>
                  <a:pt x="8457" y="35622"/>
                </a:cubicBezTo>
                <a:cubicBezTo>
                  <a:pt x="8439" y="35677"/>
                  <a:pt x="8421" y="35749"/>
                  <a:pt x="8421" y="35803"/>
                </a:cubicBezTo>
                <a:cubicBezTo>
                  <a:pt x="8439" y="35840"/>
                  <a:pt x="8439" y="35876"/>
                  <a:pt x="8439" y="35894"/>
                </a:cubicBezTo>
                <a:cubicBezTo>
                  <a:pt x="8367" y="35948"/>
                  <a:pt x="8313" y="36021"/>
                  <a:pt x="8313" y="36111"/>
                </a:cubicBezTo>
                <a:cubicBezTo>
                  <a:pt x="8313" y="36202"/>
                  <a:pt x="8331" y="36292"/>
                  <a:pt x="8403" y="36365"/>
                </a:cubicBezTo>
                <a:lnTo>
                  <a:pt x="8258" y="36401"/>
                </a:lnTo>
                <a:lnTo>
                  <a:pt x="8131" y="36419"/>
                </a:lnTo>
                <a:lnTo>
                  <a:pt x="8077" y="36437"/>
                </a:lnTo>
                <a:lnTo>
                  <a:pt x="8059" y="36437"/>
                </a:lnTo>
                <a:cubicBezTo>
                  <a:pt x="7950" y="36419"/>
                  <a:pt x="7860" y="36528"/>
                  <a:pt x="7769" y="36582"/>
                </a:cubicBezTo>
                <a:lnTo>
                  <a:pt x="7751" y="36582"/>
                </a:lnTo>
                <a:lnTo>
                  <a:pt x="7751" y="36582"/>
                </a:lnTo>
                <a:lnTo>
                  <a:pt x="7733" y="36582"/>
                </a:lnTo>
                <a:lnTo>
                  <a:pt x="7697" y="36582"/>
                </a:lnTo>
                <a:lnTo>
                  <a:pt x="7697" y="36582"/>
                </a:lnTo>
                <a:cubicBezTo>
                  <a:pt x="7679" y="36582"/>
                  <a:pt x="7661" y="36564"/>
                  <a:pt x="7661" y="36546"/>
                </a:cubicBezTo>
                <a:cubicBezTo>
                  <a:pt x="7606" y="36473"/>
                  <a:pt x="7624" y="36383"/>
                  <a:pt x="7624" y="36292"/>
                </a:cubicBezTo>
                <a:cubicBezTo>
                  <a:pt x="7606" y="36274"/>
                  <a:pt x="7606" y="36238"/>
                  <a:pt x="7588" y="36220"/>
                </a:cubicBezTo>
                <a:cubicBezTo>
                  <a:pt x="7588" y="36202"/>
                  <a:pt x="7570" y="36165"/>
                  <a:pt x="7552" y="36147"/>
                </a:cubicBezTo>
                <a:cubicBezTo>
                  <a:pt x="7534" y="36111"/>
                  <a:pt x="7588" y="36057"/>
                  <a:pt x="7606" y="36021"/>
                </a:cubicBezTo>
                <a:cubicBezTo>
                  <a:pt x="7624" y="35984"/>
                  <a:pt x="7606" y="35930"/>
                  <a:pt x="7552" y="35930"/>
                </a:cubicBezTo>
                <a:lnTo>
                  <a:pt x="7516" y="35930"/>
                </a:lnTo>
                <a:lnTo>
                  <a:pt x="7498" y="35912"/>
                </a:lnTo>
                <a:cubicBezTo>
                  <a:pt x="7461" y="35894"/>
                  <a:pt x="7443" y="35894"/>
                  <a:pt x="7425" y="35876"/>
                </a:cubicBezTo>
                <a:cubicBezTo>
                  <a:pt x="7371" y="35821"/>
                  <a:pt x="7335" y="35767"/>
                  <a:pt x="7298" y="35713"/>
                </a:cubicBezTo>
                <a:cubicBezTo>
                  <a:pt x="7226" y="35658"/>
                  <a:pt x="7172" y="35622"/>
                  <a:pt x="7099" y="35604"/>
                </a:cubicBezTo>
                <a:cubicBezTo>
                  <a:pt x="7063" y="35604"/>
                  <a:pt x="7045" y="35586"/>
                  <a:pt x="7027" y="35550"/>
                </a:cubicBezTo>
                <a:cubicBezTo>
                  <a:pt x="7009" y="35514"/>
                  <a:pt x="7009" y="35477"/>
                  <a:pt x="7027" y="35441"/>
                </a:cubicBezTo>
                <a:cubicBezTo>
                  <a:pt x="7045" y="35351"/>
                  <a:pt x="7009" y="35278"/>
                  <a:pt x="6954" y="35206"/>
                </a:cubicBezTo>
                <a:lnTo>
                  <a:pt x="6882" y="35151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097"/>
                </a:lnTo>
                <a:lnTo>
                  <a:pt x="6846" y="35079"/>
                </a:lnTo>
                <a:cubicBezTo>
                  <a:pt x="6846" y="35061"/>
                  <a:pt x="6864" y="35043"/>
                  <a:pt x="6882" y="35025"/>
                </a:cubicBezTo>
                <a:cubicBezTo>
                  <a:pt x="6954" y="34898"/>
                  <a:pt x="6918" y="34735"/>
                  <a:pt x="6791" y="34662"/>
                </a:cubicBezTo>
                <a:cubicBezTo>
                  <a:pt x="6646" y="34572"/>
                  <a:pt x="6429" y="34626"/>
                  <a:pt x="6357" y="34789"/>
                </a:cubicBezTo>
                <a:cubicBezTo>
                  <a:pt x="6321" y="34862"/>
                  <a:pt x="6302" y="34952"/>
                  <a:pt x="6321" y="35043"/>
                </a:cubicBezTo>
                <a:cubicBezTo>
                  <a:pt x="6339" y="35115"/>
                  <a:pt x="6375" y="35224"/>
                  <a:pt x="6339" y="35278"/>
                </a:cubicBezTo>
                <a:cubicBezTo>
                  <a:pt x="6321" y="35314"/>
                  <a:pt x="6284" y="35314"/>
                  <a:pt x="6248" y="35332"/>
                </a:cubicBezTo>
                <a:cubicBezTo>
                  <a:pt x="6212" y="35351"/>
                  <a:pt x="6176" y="35405"/>
                  <a:pt x="6176" y="35441"/>
                </a:cubicBezTo>
                <a:cubicBezTo>
                  <a:pt x="6158" y="35532"/>
                  <a:pt x="6158" y="35622"/>
                  <a:pt x="6176" y="35731"/>
                </a:cubicBezTo>
                <a:cubicBezTo>
                  <a:pt x="6194" y="35785"/>
                  <a:pt x="6176" y="35858"/>
                  <a:pt x="6121" y="35912"/>
                </a:cubicBezTo>
                <a:cubicBezTo>
                  <a:pt x="6067" y="35948"/>
                  <a:pt x="6013" y="35966"/>
                  <a:pt x="5958" y="36021"/>
                </a:cubicBezTo>
                <a:cubicBezTo>
                  <a:pt x="5904" y="36039"/>
                  <a:pt x="5868" y="36093"/>
                  <a:pt x="5832" y="36165"/>
                </a:cubicBezTo>
                <a:cubicBezTo>
                  <a:pt x="5813" y="36256"/>
                  <a:pt x="5832" y="36347"/>
                  <a:pt x="5886" y="36419"/>
                </a:cubicBezTo>
                <a:cubicBezTo>
                  <a:pt x="5922" y="36455"/>
                  <a:pt x="5940" y="36491"/>
                  <a:pt x="5958" y="36528"/>
                </a:cubicBezTo>
                <a:cubicBezTo>
                  <a:pt x="5976" y="36564"/>
                  <a:pt x="5958" y="36600"/>
                  <a:pt x="5940" y="36636"/>
                </a:cubicBezTo>
                <a:cubicBezTo>
                  <a:pt x="5904" y="36654"/>
                  <a:pt x="5886" y="36691"/>
                  <a:pt x="5868" y="36727"/>
                </a:cubicBezTo>
                <a:cubicBezTo>
                  <a:pt x="5832" y="36709"/>
                  <a:pt x="5777" y="36709"/>
                  <a:pt x="5723" y="36745"/>
                </a:cubicBezTo>
                <a:cubicBezTo>
                  <a:pt x="5632" y="36799"/>
                  <a:pt x="5650" y="36890"/>
                  <a:pt x="5687" y="36980"/>
                </a:cubicBezTo>
                <a:cubicBezTo>
                  <a:pt x="5687" y="36999"/>
                  <a:pt x="5705" y="37017"/>
                  <a:pt x="5705" y="37035"/>
                </a:cubicBezTo>
                <a:cubicBezTo>
                  <a:pt x="5705" y="37053"/>
                  <a:pt x="5705" y="37053"/>
                  <a:pt x="5705" y="37053"/>
                </a:cubicBezTo>
                <a:cubicBezTo>
                  <a:pt x="5687" y="37071"/>
                  <a:pt x="5669" y="37089"/>
                  <a:pt x="5650" y="37107"/>
                </a:cubicBezTo>
                <a:cubicBezTo>
                  <a:pt x="5632" y="37125"/>
                  <a:pt x="5632" y="37162"/>
                  <a:pt x="5632" y="37198"/>
                </a:cubicBezTo>
                <a:cubicBezTo>
                  <a:pt x="5632" y="37252"/>
                  <a:pt x="5687" y="37288"/>
                  <a:pt x="5723" y="37306"/>
                </a:cubicBezTo>
                <a:cubicBezTo>
                  <a:pt x="5759" y="37325"/>
                  <a:pt x="5832" y="37325"/>
                  <a:pt x="5850" y="37361"/>
                </a:cubicBezTo>
                <a:cubicBezTo>
                  <a:pt x="5850" y="37397"/>
                  <a:pt x="5832" y="37433"/>
                  <a:pt x="5795" y="37451"/>
                </a:cubicBezTo>
                <a:cubicBezTo>
                  <a:pt x="5741" y="37469"/>
                  <a:pt x="5687" y="37487"/>
                  <a:pt x="5632" y="37487"/>
                </a:cubicBezTo>
                <a:cubicBezTo>
                  <a:pt x="5614" y="37487"/>
                  <a:pt x="5596" y="37487"/>
                  <a:pt x="5578" y="37506"/>
                </a:cubicBezTo>
                <a:cubicBezTo>
                  <a:pt x="5560" y="37596"/>
                  <a:pt x="5578" y="37705"/>
                  <a:pt x="5650" y="37759"/>
                </a:cubicBezTo>
                <a:cubicBezTo>
                  <a:pt x="5687" y="37795"/>
                  <a:pt x="5705" y="37832"/>
                  <a:pt x="5741" y="37868"/>
                </a:cubicBezTo>
                <a:cubicBezTo>
                  <a:pt x="5759" y="37904"/>
                  <a:pt x="5741" y="37940"/>
                  <a:pt x="5705" y="37958"/>
                </a:cubicBezTo>
                <a:cubicBezTo>
                  <a:pt x="5669" y="37995"/>
                  <a:pt x="5650" y="38049"/>
                  <a:pt x="5650" y="38085"/>
                </a:cubicBezTo>
                <a:cubicBezTo>
                  <a:pt x="5650" y="38121"/>
                  <a:pt x="5687" y="38176"/>
                  <a:pt x="5650" y="38212"/>
                </a:cubicBezTo>
                <a:cubicBezTo>
                  <a:pt x="5614" y="38284"/>
                  <a:pt x="5487" y="38266"/>
                  <a:pt x="5415" y="38248"/>
                </a:cubicBezTo>
                <a:cubicBezTo>
                  <a:pt x="5379" y="38230"/>
                  <a:pt x="5343" y="38266"/>
                  <a:pt x="5343" y="38302"/>
                </a:cubicBezTo>
                <a:cubicBezTo>
                  <a:pt x="5324" y="38502"/>
                  <a:pt x="5506" y="38646"/>
                  <a:pt x="5596" y="38809"/>
                </a:cubicBezTo>
                <a:cubicBezTo>
                  <a:pt x="5614" y="38846"/>
                  <a:pt x="5632" y="38900"/>
                  <a:pt x="5650" y="38936"/>
                </a:cubicBezTo>
                <a:cubicBezTo>
                  <a:pt x="5614" y="38936"/>
                  <a:pt x="5596" y="38936"/>
                  <a:pt x="5578" y="38918"/>
                </a:cubicBezTo>
                <a:cubicBezTo>
                  <a:pt x="5542" y="38882"/>
                  <a:pt x="5506" y="38864"/>
                  <a:pt x="5469" y="38828"/>
                </a:cubicBezTo>
                <a:cubicBezTo>
                  <a:pt x="5415" y="38809"/>
                  <a:pt x="5361" y="38828"/>
                  <a:pt x="5306" y="38864"/>
                </a:cubicBezTo>
                <a:cubicBezTo>
                  <a:pt x="5252" y="38809"/>
                  <a:pt x="5162" y="38791"/>
                  <a:pt x="5107" y="38846"/>
                </a:cubicBezTo>
                <a:cubicBezTo>
                  <a:pt x="5035" y="38882"/>
                  <a:pt x="4999" y="38991"/>
                  <a:pt x="5035" y="39063"/>
                </a:cubicBezTo>
                <a:cubicBezTo>
                  <a:pt x="4944" y="39099"/>
                  <a:pt x="4854" y="39099"/>
                  <a:pt x="4763" y="39063"/>
                </a:cubicBezTo>
                <a:cubicBezTo>
                  <a:pt x="4745" y="39063"/>
                  <a:pt x="4709" y="39063"/>
                  <a:pt x="4709" y="39081"/>
                </a:cubicBezTo>
                <a:cubicBezTo>
                  <a:pt x="4654" y="39172"/>
                  <a:pt x="4654" y="39244"/>
                  <a:pt x="4654" y="39335"/>
                </a:cubicBezTo>
                <a:cubicBezTo>
                  <a:pt x="4636" y="39353"/>
                  <a:pt x="4600" y="39353"/>
                  <a:pt x="4582" y="39335"/>
                </a:cubicBezTo>
                <a:cubicBezTo>
                  <a:pt x="4564" y="39298"/>
                  <a:pt x="4528" y="39317"/>
                  <a:pt x="4510" y="39335"/>
                </a:cubicBezTo>
                <a:cubicBezTo>
                  <a:pt x="4455" y="39407"/>
                  <a:pt x="4365" y="39443"/>
                  <a:pt x="4347" y="39534"/>
                </a:cubicBezTo>
                <a:cubicBezTo>
                  <a:pt x="4328" y="39588"/>
                  <a:pt x="4328" y="39624"/>
                  <a:pt x="4347" y="39661"/>
                </a:cubicBezTo>
                <a:cubicBezTo>
                  <a:pt x="4310" y="39643"/>
                  <a:pt x="4274" y="39624"/>
                  <a:pt x="4256" y="39624"/>
                </a:cubicBezTo>
                <a:cubicBezTo>
                  <a:pt x="4184" y="39606"/>
                  <a:pt x="4129" y="39643"/>
                  <a:pt x="4093" y="39697"/>
                </a:cubicBezTo>
                <a:cubicBezTo>
                  <a:pt x="4021" y="39806"/>
                  <a:pt x="4039" y="39950"/>
                  <a:pt x="4147" y="40041"/>
                </a:cubicBezTo>
                <a:cubicBezTo>
                  <a:pt x="4111" y="40077"/>
                  <a:pt x="4075" y="40113"/>
                  <a:pt x="4021" y="40150"/>
                </a:cubicBezTo>
                <a:lnTo>
                  <a:pt x="3948" y="40222"/>
                </a:lnTo>
                <a:lnTo>
                  <a:pt x="3894" y="40258"/>
                </a:lnTo>
                <a:cubicBezTo>
                  <a:pt x="3894" y="40222"/>
                  <a:pt x="3858" y="40204"/>
                  <a:pt x="3821" y="40222"/>
                </a:cubicBezTo>
                <a:cubicBezTo>
                  <a:pt x="3785" y="40258"/>
                  <a:pt x="3785" y="40294"/>
                  <a:pt x="3803" y="40331"/>
                </a:cubicBezTo>
                <a:cubicBezTo>
                  <a:pt x="3803" y="40367"/>
                  <a:pt x="3803" y="40403"/>
                  <a:pt x="3785" y="40439"/>
                </a:cubicBezTo>
                <a:lnTo>
                  <a:pt x="3767" y="40439"/>
                </a:lnTo>
                <a:cubicBezTo>
                  <a:pt x="3749" y="40421"/>
                  <a:pt x="3713" y="40421"/>
                  <a:pt x="3695" y="40439"/>
                </a:cubicBezTo>
                <a:cubicBezTo>
                  <a:pt x="3677" y="40457"/>
                  <a:pt x="3677" y="40476"/>
                  <a:pt x="3695" y="40494"/>
                </a:cubicBezTo>
                <a:cubicBezTo>
                  <a:pt x="3713" y="40494"/>
                  <a:pt x="3713" y="40512"/>
                  <a:pt x="3713" y="40512"/>
                </a:cubicBezTo>
                <a:cubicBezTo>
                  <a:pt x="3749" y="40584"/>
                  <a:pt x="3677" y="40657"/>
                  <a:pt x="3604" y="40620"/>
                </a:cubicBezTo>
                <a:cubicBezTo>
                  <a:pt x="3495" y="40584"/>
                  <a:pt x="3532" y="40439"/>
                  <a:pt x="3622" y="40421"/>
                </a:cubicBezTo>
                <a:cubicBezTo>
                  <a:pt x="3658" y="40421"/>
                  <a:pt x="3677" y="40367"/>
                  <a:pt x="3658" y="40331"/>
                </a:cubicBezTo>
                <a:lnTo>
                  <a:pt x="3532" y="40204"/>
                </a:lnTo>
                <a:cubicBezTo>
                  <a:pt x="3568" y="40186"/>
                  <a:pt x="3586" y="40131"/>
                  <a:pt x="3586" y="40095"/>
                </a:cubicBezTo>
                <a:cubicBezTo>
                  <a:pt x="3586" y="40059"/>
                  <a:pt x="3568" y="40041"/>
                  <a:pt x="3550" y="40041"/>
                </a:cubicBezTo>
                <a:cubicBezTo>
                  <a:pt x="3495" y="40041"/>
                  <a:pt x="3441" y="40041"/>
                  <a:pt x="3387" y="40059"/>
                </a:cubicBezTo>
                <a:cubicBezTo>
                  <a:pt x="3441" y="39878"/>
                  <a:pt x="3459" y="39697"/>
                  <a:pt x="3441" y="39516"/>
                </a:cubicBezTo>
                <a:cubicBezTo>
                  <a:pt x="3441" y="39498"/>
                  <a:pt x="3423" y="39480"/>
                  <a:pt x="3405" y="39480"/>
                </a:cubicBezTo>
                <a:lnTo>
                  <a:pt x="3405" y="39480"/>
                </a:lnTo>
                <a:cubicBezTo>
                  <a:pt x="3387" y="39389"/>
                  <a:pt x="3278" y="39335"/>
                  <a:pt x="3206" y="39317"/>
                </a:cubicBezTo>
                <a:cubicBezTo>
                  <a:pt x="3115" y="39280"/>
                  <a:pt x="3006" y="39298"/>
                  <a:pt x="2916" y="39353"/>
                </a:cubicBezTo>
                <a:cubicBezTo>
                  <a:pt x="2880" y="39389"/>
                  <a:pt x="2862" y="39443"/>
                  <a:pt x="2843" y="39498"/>
                </a:cubicBezTo>
                <a:cubicBezTo>
                  <a:pt x="2807" y="39498"/>
                  <a:pt x="2789" y="39516"/>
                  <a:pt x="2753" y="39552"/>
                </a:cubicBezTo>
                <a:cubicBezTo>
                  <a:pt x="2699" y="39606"/>
                  <a:pt x="2681" y="39697"/>
                  <a:pt x="2717" y="39769"/>
                </a:cubicBezTo>
                <a:cubicBezTo>
                  <a:pt x="2735" y="39842"/>
                  <a:pt x="2771" y="39932"/>
                  <a:pt x="2717" y="40005"/>
                </a:cubicBezTo>
                <a:cubicBezTo>
                  <a:pt x="2662" y="40077"/>
                  <a:pt x="2572" y="40059"/>
                  <a:pt x="2518" y="40113"/>
                </a:cubicBezTo>
                <a:cubicBezTo>
                  <a:pt x="2463" y="40186"/>
                  <a:pt x="2445" y="40276"/>
                  <a:pt x="2463" y="40367"/>
                </a:cubicBezTo>
                <a:cubicBezTo>
                  <a:pt x="2463" y="40457"/>
                  <a:pt x="2499" y="40530"/>
                  <a:pt x="2518" y="40620"/>
                </a:cubicBezTo>
                <a:cubicBezTo>
                  <a:pt x="2518" y="40675"/>
                  <a:pt x="2499" y="40747"/>
                  <a:pt x="2481" y="40802"/>
                </a:cubicBezTo>
                <a:cubicBezTo>
                  <a:pt x="2445" y="40856"/>
                  <a:pt x="2391" y="40874"/>
                  <a:pt x="2336" y="40874"/>
                </a:cubicBezTo>
                <a:cubicBezTo>
                  <a:pt x="2246" y="40874"/>
                  <a:pt x="2155" y="40928"/>
                  <a:pt x="2155" y="41037"/>
                </a:cubicBezTo>
                <a:cubicBezTo>
                  <a:pt x="2155" y="41109"/>
                  <a:pt x="2173" y="41182"/>
                  <a:pt x="2228" y="41236"/>
                </a:cubicBezTo>
                <a:lnTo>
                  <a:pt x="2282" y="41399"/>
                </a:lnTo>
                <a:cubicBezTo>
                  <a:pt x="2264" y="41381"/>
                  <a:pt x="2246" y="41363"/>
                  <a:pt x="2228" y="41345"/>
                </a:cubicBezTo>
                <a:cubicBezTo>
                  <a:pt x="2192" y="41309"/>
                  <a:pt x="2155" y="41290"/>
                  <a:pt x="2101" y="41272"/>
                </a:cubicBezTo>
                <a:cubicBezTo>
                  <a:pt x="2047" y="41272"/>
                  <a:pt x="2010" y="41309"/>
                  <a:pt x="1974" y="41363"/>
                </a:cubicBezTo>
                <a:cubicBezTo>
                  <a:pt x="1956" y="41399"/>
                  <a:pt x="1938" y="41453"/>
                  <a:pt x="1938" y="41490"/>
                </a:cubicBezTo>
                <a:lnTo>
                  <a:pt x="1847" y="41508"/>
                </a:lnTo>
                <a:lnTo>
                  <a:pt x="1793" y="41508"/>
                </a:lnTo>
                <a:lnTo>
                  <a:pt x="1811" y="41290"/>
                </a:lnTo>
                <a:lnTo>
                  <a:pt x="1811" y="41254"/>
                </a:lnTo>
                <a:cubicBezTo>
                  <a:pt x="1811" y="41182"/>
                  <a:pt x="1739" y="41182"/>
                  <a:pt x="1703" y="41200"/>
                </a:cubicBezTo>
                <a:cubicBezTo>
                  <a:pt x="1612" y="41272"/>
                  <a:pt x="1503" y="41254"/>
                  <a:pt x="1431" y="41164"/>
                </a:cubicBezTo>
                <a:cubicBezTo>
                  <a:pt x="1395" y="41127"/>
                  <a:pt x="1340" y="41127"/>
                  <a:pt x="1322" y="41182"/>
                </a:cubicBezTo>
                <a:cubicBezTo>
                  <a:pt x="1322" y="41200"/>
                  <a:pt x="1322" y="41218"/>
                  <a:pt x="1322" y="41218"/>
                </a:cubicBezTo>
                <a:cubicBezTo>
                  <a:pt x="1304" y="41309"/>
                  <a:pt x="1304" y="41381"/>
                  <a:pt x="1304" y="41472"/>
                </a:cubicBezTo>
                <a:cubicBezTo>
                  <a:pt x="1232" y="41490"/>
                  <a:pt x="1196" y="41526"/>
                  <a:pt x="1159" y="41598"/>
                </a:cubicBezTo>
                <a:cubicBezTo>
                  <a:pt x="1159" y="41653"/>
                  <a:pt x="1159" y="41707"/>
                  <a:pt x="1159" y="41761"/>
                </a:cubicBezTo>
                <a:lnTo>
                  <a:pt x="1159" y="41816"/>
                </a:lnTo>
                <a:cubicBezTo>
                  <a:pt x="1105" y="41725"/>
                  <a:pt x="996" y="41689"/>
                  <a:pt x="888" y="41689"/>
                </a:cubicBezTo>
                <a:cubicBezTo>
                  <a:pt x="761" y="41689"/>
                  <a:pt x="670" y="41816"/>
                  <a:pt x="688" y="41942"/>
                </a:cubicBezTo>
                <a:cubicBezTo>
                  <a:pt x="634" y="41979"/>
                  <a:pt x="580" y="41997"/>
                  <a:pt x="525" y="41979"/>
                </a:cubicBezTo>
                <a:cubicBezTo>
                  <a:pt x="471" y="41961"/>
                  <a:pt x="417" y="41906"/>
                  <a:pt x="362" y="41888"/>
                </a:cubicBezTo>
                <a:cubicBezTo>
                  <a:pt x="272" y="41888"/>
                  <a:pt x="200" y="41942"/>
                  <a:pt x="181" y="42015"/>
                </a:cubicBezTo>
                <a:cubicBezTo>
                  <a:pt x="163" y="42087"/>
                  <a:pt x="163" y="42160"/>
                  <a:pt x="200" y="42232"/>
                </a:cubicBezTo>
                <a:cubicBezTo>
                  <a:pt x="218" y="42305"/>
                  <a:pt x="272" y="42359"/>
                  <a:pt x="290" y="42431"/>
                </a:cubicBezTo>
                <a:cubicBezTo>
                  <a:pt x="308" y="42486"/>
                  <a:pt x="290" y="42540"/>
                  <a:pt x="272" y="42576"/>
                </a:cubicBezTo>
                <a:cubicBezTo>
                  <a:pt x="254" y="42594"/>
                  <a:pt x="236" y="42594"/>
                  <a:pt x="218" y="42594"/>
                </a:cubicBezTo>
                <a:cubicBezTo>
                  <a:pt x="181" y="42576"/>
                  <a:pt x="145" y="42576"/>
                  <a:pt x="109" y="42576"/>
                </a:cubicBezTo>
                <a:cubicBezTo>
                  <a:pt x="18" y="42594"/>
                  <a:pt x="0" y="42667"/>
                  <a:pt x="0" y="42739"/>
                </a:cubicBezTo>
                <a:cubicBezTo>
                  <a:pt x="0" y="42757"/>
                  <a:pt x="0" y="42775"/>
                  <a:pt x="0" y="42794"/>
                </a:cubicBezTo>
                <a:lnTo>
                  <a:pt x="53423" y="42794"/>
                </a:lnTo>
                <a:lnTo>
                  <a:pt x="53423" y="18617"/>
                </a:lnTo>
                <a:close/>
                <a:moveTo>
                  <a:pt x="8657" y="35025"/>
                </a:moveTo>
                <a:lnTo>
                  <a:pt x="8657" y="35025"/>
                </a:lnTo>
                <a:close/>
                <a:moveTo>
                  <a:pt x="5976" y="36799"/>
                </a:moveTo>
                <a:close/>
                <a:moveTo>
                  <a:pt x="8602" y="35550"/>
                </a:moveTo>
                <a:close/>
                <a:moveTo>
                  <a:pt x="8765" y="34952"/>
                </a:moveTo>
                <a:lnTo>
                  <a:pt x="8765" y="34952"/>
                </a:lnTo>
                <a:close/>
                <a:moveTo>
                  <a:pt x="13003" y="33340"/>
                </a:moveTo>
                <a:lnTo>
                  <a:pt x="13003" y="33340"/>
                </a:lnTo>
                <a:cubicBezTo>
                  <a:pt x="12985" y="33359"/>
                  <a:pt x="12967" y="33377"/>
                  <a:pt x="12930" y="33395"/>
                </a:cubicBezTo>
                <a:lnTo>
                  <a:pt x="12912" y="33413"/>
                </a:lnTo>
                <a:cubicBezTo>
                  <a:pt x="12930" y="33322"/>
                  <a:pt x="12949" y="33232"/>
                  <a:pt x="12967" y="33141"/>
                </a:cubicBezTo>
                <a:cubicBezTo>
                  <a:pt x="12967" y="33159"/>
                  <a:pt x="12967" y="33196"/>
                  <a:pt x="12985" y="33214"/>
                </a:cubicBezTo>
                <a:cubicBezTo>
                  <a:pt x="13003" y="33250"/>
                  <a:pt x="13003" y="33286"/>
                  <a:pt x="13003" y="33340"/>
                </a:cubicBezTo>
                <a:close/>
                <a:moveTo>
                  <a:pt x="13981" y="32870"/>
                </a:moveTo>
                <a:close/>
                <a:moveTo>
                  <a:pt x="16860" y="29320"/>
                </a:moveTo>
                <a:lnTo>
                  <a:pt x="16860" y="29320"/>
                </a:lnTo>
                <a:close/>
                <a:moveTo>
                  <a:pt x="17639" y="28415"/>
                </a:moveTo>
                <a:lnTo>
                  <a:pt x="17639" y="28415"/>
                </a:lnTo>
                <a:close/>
                <a:moveTo>
                  <a:pt x="28432" y="15738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933344" y="1185812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815346" y="1116263"/>
            <a:ext cx="7361472" cy="912862"/>
            <a:chOff x="815346" y="1116263"/>
            <a:chExt cx="7361472" cy="912862"/>
          </a:xfrm>
        </p:grpSpPr>
        <p:sp>
          <p:nvSpPr>
            <p:cNvPr id="38" name="Google Shape;38;p2"/>
            <p:cNvSpPr/>
            <p:nvPr/>
          </p:nvSpPr>
          <p:spPr>
            <a:xfrm>
              <a:off x="7583337" y="1543184"/>
              <a:ext cx="158685" cy="59392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57038" y="1722802"/>
              <a:ext cx="150245" cy="79496"/>
            </a:xfrm>
            <a:custGeom>
              <a:avLst/>
              <a:gdLst/>
              <a:ahLst/>
              <a:cxnLst/>
              <a:rect l="l" t="t" r="r" b="b"/>
              <a:pathLst>
                <a:path w="979" h="518" extrusionOk="0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9306" y="1116263"/>
              <a:ext cx="197513" cy="118170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5346" y="1598290"/>
              <a:ext cx="189072" cy="82566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61803" y="1967584"/>
              <a:ext cx="97452" cy="61540"/>
            </a:xfrm>
            <a:custGeom>
              <a:avLst/>
              <a:gdLst/>
              <a:ahLst/>
              <a:cxnLst/>
              <a:rect l="l" t="t" r="r" b="b"/>
              <a:pathLst>
                <a:path w="635" h="401" extrusionOk="0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62171" y="669865"/>
            <a:ext cx="189072" cy="82566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3053800" y="410558"/>
            <a:ext cx="158532" cy="76887"/>
          </a:xfrm>
          <a:custGeom>
            <a:avLst/>
            <a:gdLst/>
            <a:ahLst/>
            <a:cxnLst/>
            <a:rect l="l" t="t" r="r" b="b"/>
            <a:pathLst>
              <a:path w="1033" h="501" extrusionOk="0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1"/>
          </p:nvPr>
        </p:nvSpPr>
        <p:spPr>
          <a:xfrm>
            <a:off x="3010975" y="2797513"/>
            <a:ext cx="3121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"/>
          <p:cNvSpPr/>
          <p:nvPr/>
        </p:nvSpPr>
        <p:spPr>
          <a:xfrm flipH="1">
            <a:off x="136239" y="770213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20"/>
          <p:cNvGrpSpPr/>
          <p:nvPr/>
        </p:nvGrpSpPr>
        <p:grpSpPr>
          <a:xfrm flipH="1">
            <a:off x="204018" y="117070"/>
            <a:ext cx="9096477" cy="2896172"/>
            <a:chOff x="468948" y="976607"/>
            <a:chExt cx="9096477" cy="2896172"/>
          </a:xfrm>
        </p:grpSpPr>
        <p:sp>
          <p:nvSpPr>
            <p:cNvPr id="400" name="Google Shape;400;p20"/>
            <p:cNvSpPr/>
            <p:nvPr/>
          </p:nvSpPr>
          <p:spPr>
            <a:xfrm>
              <a:off x="910850" y="3468361"/>
              <a:ext cx="1470659" cy="404419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8772754" y="1735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68948" y="121819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9003400" y="13999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175448" y="97660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524947" y="282412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0"/>
          <p:cNvSpPr/>
          <p:nvPr/>
        </p:nvSpPr>
        <p:spPr>
          <a:xfrm flipH="1">
            <a:off x="2033023" y="255126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-16249" y="4123275"/>
            <a:ext cx="9129511" cy="1112839"/>
          </a:xfrm>
          <a:custGeom>
            <a:avLst/>
            <a:gdLst/>
            <a:ahLst/>
            <a:cxnLst/>
            <a:rect l="l" t="t" r="r" b="b"/>
            <a:pathLst>
              <a:path w="63874" h="17260" extrusionOk="0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 rot="-1815088">
            <a:off x="2081340" y="3411016"/>
            <a:ext cx="1748424" cy="1465522"/>
          </a:xfrm>
          <a:custGeom>
            <a:avLst/>
            <a:gdLst/>
            <a:ahLst/>
            <a:cxnLst/>
            <a:rect l="l" t="t" r="r" b="b"/>
            <a:pathLst>
              <a:path w="21044" h="17639" extrusionOk="0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 flipH="1">
            <a:off x="6980245" y="3716154"/>
            <a:ext cx="2163755" cy="1805686"/>
          </a:xfrm>
          <a:custGeom>
            <a:avLst/>
            <a:gdLst/>
            <a:ahLst/>
            <a:cxnLst/>
            <a:rect l="l" t="t" r="r" b="b"/>
            <a:pathLst>
              <a:path w="25970" h="21733" extrusionOk="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"/>
          <p:cNvSpPr/>
          <p:nvPr/>
        </p:nvSpPr>
        <p:spPr>
          <a:xfrm rot="-2235283">
            <a:off x="5858918" y="3526712"/>
            <a:ext cx="1748396" cy="1465499"/>
          </a:xfrm>
          <a:custGeom>
            <a:avLst/>
            <a:gdLst/>
            <a:ahLst/>
            <a:cxnLst/>
            <a:rect l="l" t="t" r="r" b="b"/>
            <a:pathLst>
              <a:path w="21044" h="17639" extrusionOk="0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20"/>
          <p:cNvGrpSpPr/>
          <p:nvPr/>
        </p:nvGrpSpPr>
        <p:grpSpPr>
          <a:xfrm>
            <a:off x="-883231" y="2316607"/>
            <a:ext cx="3489177" cy="2618424"/>
            <a:chOff x="-1545755" y="2356907"/>
            <a:chExt cx="3858855" cy="2895846"/>
          </a:xfrm>
        </p:grpSpPr>
        <p:sp>
          <p:nvSpPr>
            <p:cNvPr id="412" name="Google Shape;412;p20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avLst/>
              <a:gdLst/>
              <a:ahLst/>
              <a:cxnLst/>
              <a:rect l="l" t="t" r="r" b="b"/>
              <a:pathLst>
                <a:path w="19450" h="20284" extrusionOk="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avLst/>
              <a:gdLst/>
              <a:ahLst/>
              <a:cxnLst/>
              <a:rect l="l" t="t" r="r" b="b"/>
              <a:pathLst>
                <a:path w="63330" h="24920" extrusionOk="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avLst/>
              <a:gdLst/>
              <a:ahLst/>
              <a:cxnLst/>
              <a:rect l="l" t="t" r="r" b="b"/>
              <a:pathLst>
                <a:path w="10487" h="10128" extrusionOk="0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20"/>
          <p:cNvSpPr/>
          <p:nvPr/>
        </p:nvSpPr>
        <p:spPr>
          <a:xfrm flipH="1">
            <a:off x="7042701" y="383107"/>
            <a:ext cx="1203087" cy="1207895"/>
          </a:xfrm>
          <a:custGeom>
            <a:avLst/>
            <a:gdLst/>
            <a:ahLst/>
            <a:cxnLst/>
            <a:rect l="l" t="t" r="r" b="b"/>
            <a:pathLst>
              <a:path w="13511" h="13565" extrusionOk="0">
                <a:moveTo>
                  <a:pt x="6230" y="0"/>
                </a:moveTo>
                <a:cubicBezTo>
                  <a:pt x="6230" y="0"/>
                  <a:pt x="6359" y="2508"/>
                  <a:pt x="3209" y="2508"/>
                </a:cubicBezTo>
                <a:cubicBezTo>
                  <a:pt x="3026" y="2508"/>
                  <a:pt x="2832" y="2499"/>
                  <a:pt x="2626" y="2481"/>
                </a:cubicBezTo>
                <a:lnTo>
                  <a:pt x="2626" y="2481"/>
                </a:lnTo>
                <a:cubicBezTo>
                  <a:pt x="2626" y="2481"/>
                  <a:pt x="5125" y="3876"/>
                  <a:pt x="3260" y="6900"/>
                </a:cubicBezTo>
                <a:cubicBezTo>
                  <a:pt x="3260" y="6900"/>
                  <a:pt x="3662" y="6723"/>
                  <a:pt x="4065" y="6723"/>
                </a:cubicBezTo>
                <a:cubicBezTo>
                  <a:pt x="4266" y="6723"/>
                  <a:pt x="4467" y="6767"/>
                  <a:pt x="4618" y="6900"/>
                </a:cubicBezTo>
                <a:cubicBezTo>
                  <a:pt x="5379" y="7624"/>
                  <a:pt x="5687" y="8711"/>
                  <a:pt x="5433" y="9743"/>
                </a:cubicBezTo>
                <a:cubicBezTo>
                  <a:pt x="5433" y="9743"/>
                  <a:pt x="5383" y="9733"/>
                  <a:pt x="5287" y="9733"/>
                </a:cubicBezTo>
                <a:cubicBezTo>
                  <a:pt x="5065" y="9733"/>
                  <a:pt x="4600" y="9787"/>
                  <a:pt x="3966" y="10142"/>
                </a:cubicBezTo>
                <a:cubicBezTo>
                  <a:pt x="3079" y="10649"/>
                  <a:pt x="2192" y="11210"/>
                  <a:pt x="1359" y="11373"/>
                </a:cubicBezTo>
                <a:cubicBezTo>
                  <a:pt x="1359" y="11373"/>
                  <a:pt x="1004" y="11172"/>
                  <a:pt x="602" y="11172"/>
                </a:cubicBezTo>
                <a:cubicBezTo>
                  <a:pt x="401" y="11172"/>
                  <a:pt x="187" y="11222"/>
                  <a:pt x="0" y="11373"/>
                </a:cubicBezTo>
                <a:cubicBezTo>
                  <a:pt x="0" y="11373"/>
                  <a:pt x="399" y="11607"/>
                  <a:pt x="1138" y="11607"/>
                </a:cubicBezTo>
                <a:cubicBezTo>
                  <a:pt x="1246" y="11607"/>
                  <a:pt x="1362" y="11602"/>
                  <a:pt x="1485" y="11590"/>
                </a:cubicBezTo>
                <a:cubicBezTo>
                  <a:pt x="2463" y="11500"/>
                  <a:pt x="3296" y="11065"/>
                  <a:pt x="3767" y="10884"/>
                </a:cubicBezTo>
                <a:cubicBezTo>
                  <a:pt x="4078" y="10764"/>
                  <a:pt x="4587" y="10621"/>
                  <a:pt x="5100" y="10621"/>
                </a:cubicBezTo>
                <a:cubicBezTo>
                  <a:pt x="5363" y="10621"/>
                  <a:pt x="5628" y="10659"/>
                  <a:pt x="5868" y="10757"/>
                </a:cubicBezTo>
                <a:lnTo>
                  <a:pt x="5759" y="11138"/>
                </a:lnTo>
                <a:cubicBezTo>
                  <a:pt x="5661" y="11079"/>
                  <a:pt x="5547" y="11046"/>
                  <a:pt x="5435" y="11046"/>
                </a:cubicBezTo>
                <a:cubicBezTo>
                  <a:pt x="5339" y="11046"/>
                  <a:pt x="5245" y="11070"/>
                  <a:pt x="5162" y="11119"/>
                </a:cubicBezTo>
                <a:cubicBezTo>
                  <a:pt x="5053" y="11119"/>
                  <a:pt x="4962" y="11065"/>
                  <a:pt x="4908" y="10993"/>
                </a:cubicBezTo>
                <a:cubicBezTo>
                  <a:pt x="4691" y="11138"/>
                  <a:pt x="4455" y="11228"/>
                  <a:pt x="4202" y="11282"/>
                </a:cubicBezTo>
                <a:cubicBezTo>
                  <a:pt x="3920" y="11300"/>
                  <a:pt x="4032" y="11609"/>
                  <a:pt x="4189" y="11609"/>
                </a:cubicBezTo>
                <a:cubicBezTo>
                  <a:pt x="4193" y="11609"/>
                  <a:pt x="4197" y="11609"/>
                  <a:pt x="4202" y="11608"/>
                </a:cubicBezTo>
                <a:cubicBezTo>
                  <a:pt x="4366" y="11592"/>
                  <a:pt x="4606" y="11366"/>
                  <a:pt x="4866" y="11366"/>
                </a:cubicBezTo>
                <a:cubicBezTo>
                  <a:pt x="4892" y="11366"/>
                  <a:pt x="4918" y="11368"/>
                  <a:pt x="4944" y="11373"/>
                </a:cubicBezTo>
                <a:cubicBezTo>
                  <a:pt x="5193" y="11404"/>
                  <a:pt x="5616" y="11569"/>
                  <a:pt x="5902" y="11569"/>
                </a:cubicBezTo>
                <a:cubicBezTo>
                  <a:pt x="5949" y="11569"/>
                  <a:pt x="5992" y="11564"/>
                  <a:pt x="6031" y="11554"/>
                </a:cubicBezTo>
                <a:cubicBezTo>
                  <a:pt x="6351" y="11447"/>
                  <a:pt x="6636" y="11323"/>
                  <a:pt x="6921" y="11164"/>
                </a:cubicBezTo>
                <a:lnTo>
                  <a:pt x="6921" y="11164"/>
                </a:lnTo>
                <a:cubicBezTo>
                  <a:pt x="6867" y="11196"/>
                  <a:pt x="6701" y="11302"/>
                  <a:pt x="6939" y="11302"/>
                </a:cubicBezTo>
                <a:cubicBezTo>
                  <a:pt x="6954" y="11302"/>
                  <a:pt x="6972" y="11301"/>
                  <a:pt x="6991" y="11301"/>
                </a:cubicBezTo>
                <a:lnTo>
                  <a:pt x="6991" y="11301"/>
                </a:lnTo>
                <a:cubicBezTo>
                  <a:pt x="6991" y="11301"/>
                  <a:pt x="6991" y="11373"/>
                  <a:pt x="6846" y="11373"/>
                </a:cubicBezTo>
                <a:cubicBezTo>
                  <a:pt x="6846" y="11373"/>
                  <a:pt x="6980" y="11467"/>
                  <a:pt x="7118" y="11467"/>
                </a:cubicBezTo>
                <a:cubicBezTo>
                  <a:pt x="7206" y="11467"/>
                  <a:pt x="7296" y="11428"/>
                  <a:pt x="7353" y="11301"/>
                </a:cubicBezTo>
                <a:cubicBezTo>
                  <a:pt x="7443" y="11409"/>
                  <a:pt x="7498" y="11536"/>
                  <a:pt x="7516" y="11681"/>
                </a:cubicBezTo>
                <a:lnTo>
                  <a:pt x="7371" y="12079"/>
                </a:lnTo>
                <a:cubicBezTo>
                  <a:pt x="7276" y="12039"/>
                  <a:pt x="7171" y="12018"/>
                  <a:pt x="7063" y="12018"/>
                </a:cubicBezTo>
                <a:cubicBezTo>
                  <a:pt x="7027" y="12018"/>
                  <a:pt x="6991" y="12020"/>
                  <a:pt x="6954" y="12025"/>
                </a:cubicBezTo>
                <a:cubicBezTo>
                  <a:pt x="6954" y="12025"/>
                  <a:pt x="6864" y="12333"/>
                  <a:pt x="7027" y="12351"/>
                </a:cubicBezTo>
                <a:cubicBezTo>
                  <a:pt x="7044" y="12352"/>
                  <a:pt x="7061" y="12353"/>
                  <a:pt x="7078" y="12353"/>
                </a:cubicBezTo>
                <a:cubicBezTo>
                  <a:pt x="7294" y="12353"/>
                  <a:pt x="7491" y="12247"/>
                  <a:pt x="7643" y="12079"/>
                </a:cubicBezTo>
                <a:lnTo>
                  <a:pt x="7643" y="12079"/>
                </a:lnTo>
                <a:cubicBezTo>
                  <a:pt x="7642" y="12079"/>
                  <a:pt x="7208" y="12677"/>
                  <a:pt x="7063" y="12731"/>
                </a:cubicBezTo>
                <a:cubicBezTo>
                  <a:pt x="7063" y="12731"/>
                  <a:pt x="7654" y="12530"/>
                  <a:pt x="8344" y="12530"/>
                </a:cubicBezTo>
                <a:cubicBezTo>
                  <a:pt x="9042" y="12530"/>
                  <a:pt x="9841" y="12736"/>
                  <a:pt x="10232" y="13564"/>
                </a:cubicBezTo>
                <a:cubicBezTo>
                  <a:pt x="10232" y="13564"/>
                  <a:pt x="10863" y="12909"/>
                  <a:pt x="11780" y="12909"/>
                </a:cubicBezTo>
                <a:cubicBezTo>
                  <a:pt x="12209" y="12909"/>
                  <a:pt x="12701" y="13052"/>
                  <a:pt x="13220" y="13474"/>
                </a:cubicBezTo>
                <a:cubicBezTo>
                  <a:pt x="13220" y="13474"/>
                  <a:pt x="13510" y="12967"/>
                  <a:pt x="13438" y="12840"/>
                </a:cubicBezTo>
                <a:cubicBezTo>
                  <a:pt x="13293" y="12586"/>
                  <a:pt x="13166" y="12315"/>
                  <a:pt x="13094" y="12043"/>
                </a:cubicBezTo>
                <a:cubicBezTo>
                  <a:pt x="13094" y="12043"/>
                  <a:pt x="11862" y="10920"/>
                  <a:pt x="10830" y="10413"/>
                </a:cubicBezTo>
                <a:cubicBezTo>
                  <a:pt x="10736" y="10423"/>
                  <a:pt x="10641" y="10427"/>
                  <a:pt x="10546" y="10427"/>
                </a:cubicBezTo>
                <a:cubicBezTo>
                  <a:pt x="10274" y="10427"/>
                  <a:pt x="9998" y="10390"/>
                  <a:pt x="9743" y="10323"/>
                </a:cubicBezTo>
                <a:cubicBezTo>
                  <a:pt x="9743" y="10323"/>
                  <a:pt x="10469" y="9881"/>
                  <a:pt x="10934" y="9881"/>
                </a:cubicBezTo>
                <a:cubicBezTo>
                  <a:pt x="10967" y="9881"/>
                  <a:pt x="10999" y="9883"/>
                  <a:pt x="11029" y="9888"/>
                </a:cubicBezTo>
                <a:cubicBezTo>
                  <a:pt x="11029" y="9888"/>
                  <a:pt x="11029" y="9950"/>
                  <a:pt x="11110" y="9950"/>
                </a:cubicBezTo>
                <a:cubicBezTo>
                  <a:pt x="11144" y="9950"/>
                  <a:pt x="11194" y="9939"/>
                  <a:pt x="11264" y="9906"/>
                </a:cubicBezTo>
                <a:cubicBezTo>
                  <a:pt x="11464" y="9797"/>
                  <a:pt x="11699" y="9743"/>
                  <a:pt x="11916" y="9725"/>
                </a:cubicBezTo>
                <a:cubicBezTo>
                  <a:pt x="11916" y="9725"/>
                  <a:pt x="12188" y="9562"/>
                  <a:pt x="11916" y="9417"/>
                </a:cubicBezTo>
                <a:cubicBezTo>
                  <a:pt x="11772" y="9334"/>
                  <a:pt x="11686" y="9317"/>
                  <a:pt x="11639" y="9317"/>
                </a:cubicBezTo>
                <a:cubicBezTo>
                  <a:pt x="11604" y="9317"/>
                  <a:pt x="11590" y="9327"/>
                  <a:pt x="11590" y="9327"/>
                </a:cubicBezTo>
                <a:cubicBezTo>
                  <a:pt x="11554" y="9254"/>
                  <a:pt x="11500" y="9218"/>
                  <a:pt x="11446" y="9182"/>
                </a:cubicBezTo>
                <a:cubicBezTo>
                  <a:pt x="11391" y="9164"/>
                  <a:pt x="11337" y="9146"/>
                  <a:pt x="11301" y="9109"/>
                </a:cubicBezTo>
                <a:cubicBezTo>
                  <a:pt x="11174" y="9100"/>
                  <a:pt x="11052" y="9096"/>
                  <a:pt x="10932" y="9096"/>
                </a:cubicBezTo>
                <a:cubicBezTo>
                  <a:pt x="10812" y="9096"/>
                  <a:pt x="10694" y="9100"/>
                  <a:pt x="10576" y="9109"/>
                </a:cubicBezTo>
                <a:cubicBezTo>
                  <a:pt x="10685" y="9164"/>
                  <a:pt x="10776" y="9200"/>
                  <a:pt x="10884" y="9200"/>
                </a:cubicBezTo>
                <a:cubicBezTo>
                  <a:pt x="10576" y="9236"/>
                  <a:pt x="10287" y="9309"/>
                  <a:pt x="9979" y="9381"/>
                </a:cubicBezTo>
                <a:cubicBezTo>
                  <a:pt x="9809" y="9446"/>
                  <a:pt x="9507" y="9700"/>
                  <a:pt x="9141" y="9700"/>
                </a:cubicBezTo>
                <a:cubicBezTo>
                  <a:pt x="9000" y="9700"/>
                  <a:pt x="8849" y="9663"/>
                  <a:pt x="8693" y="9562"/>
                </a:cubicBezTo>
                <a:cubicBezTo>
                  <a:pt x="8729" y="9562"/>
                  <a:pt x="8403" y="8023"/>
                  <a:pt x="9454" y="7262"/>
                </a:cubicBezTo>
                <a:cubicBezTo>
                  <a:pt x="9454" y="7262"/>
                  <a:pt x="9254" y="1558"/>
                  <a:pt x="6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 flipH="1">
            <a:off x="4501656" y="4110056"/>
            <a:ext cx="93675" cy="36508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20"/>
          <p:cNvGrpSpPr/>
          <p:nvPr/>
        </p:nvGrpSpPr>
        <p:grpSpPr>
          <a:xfrm flipH="1">
            <a:off x="6284870" y="870592"/>
            <a:ext cx="583868" cy="427505"/>
            <a:chOff x="998250" y="971075"/>
            <a:chExt cx="163925" cy="120025"/>
          </a:xfrm>
        </p:grpSpPr>
        <p:sp>
          <p:nvSpPr>
            <p:cNvPr id="418" name="Google Shape;418;p20"/>
            <p:cNvSpPr/>
            <p:nvPr/>
          </p:nvSpPr>
          <p:spPr>
            <a:xfrm>
              <a:off x="998250" y="971075"/>
              <a:ext cx="38075" cy="13125"/>
            </a:xfrm>
            <a:custGeom>
              <a:avLst/>
              <a:gdLst/>
              <a:ahLst/>
              <a:cxnLst/>
              <a:rect l="l" t="t" r="r" b="b"/>
              <a:pathLst>
                <a:path w="1523" h="525" extrusionOk="0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003250" y="1019650"/>
              <a:ext cx="33075" cy="18950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099225" y="1074600"/>
              <a:ext cx="22650" cy="16500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40425" y="1000475"/>
              <a:ext cx="21750" cy="10425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0"/>
          <p:cNvSpPr/>
          <p:nvPr/>
        </p:nvSpPr>
        <p:spPr>
          <a:xfrm flipH="1">
            <a:off x="6446074" y="2356903"/>
            <a:ext cx="89" cy="21015"/>
          </a:xfrm>
          <a:custGeom>
            <a:avLst/>
            <a:gdLst/>
            <a:ahLst/>
            <a:cxnLst/>
            <a:rect l="l" t="t" r="r" b="b"/>
            <a:pathLst>
              <a:path w="1" h="236" extrusionOk="0">
                <a:moveTo>
                  <a:pt x="1" y="236"/>
                </a:move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 flipH="1">
            <a:off x="6280003" y="1834381"/>
            <a:ext cx="89" cy="3295"/>
          </a:xfrm>
          <a:custGeom>
            <a:avLst/>
            <a:gdLst/>
            <a:ahLst/>
            <a:cxnLst/>
            <a:rect l="l" t="t" r="r" b="b"/>
            <a:pathLst>
              <a:path w="1" h="37" extrusionOk="0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 flipH="1">
            <a:off x="5983301" y="1834381"/>
            <a:ext cx="89" cy="3295"/>
          </a:xfrm>
          <a:custGeom>
            <a:avLst/>
            <a:gdLst/>
            <a:ahLst/>
            <a:cxnLst/>
            <a:rect l="l" t="t" r="r" b="b"/>
            <a:pathLst>
              <a:path w="1" h="37" extrusionOk="0">
                <a:moveTo>
                  <a:pt x="1" y="1"/>
                </a:moveTo>
                <a:lnTo>
                  <a:pt x="1" y="1"/>
                </a:lnTo>
                <a:cubicBezTo>
                  <a:pt x="1" y="19"/>
                  <a:pt x="1" y="19"/>
                  <a:pt x="1" y="3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title" hasCustomPrompt="1"/>
          </p:nvPr>
        </p:nvSpPr>
        <p:spPr>
          <a:xfrm>
            <a:off x="2996550" y="8806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2952625" y="2827375"/>
            <a:ext cx="3238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-59450" y="4218925"/>
            <a:ext cx="9187138" cy="3611197"/>
          </a:xfrm>
          <a:custGeom>
            <a:avLst/>
            <a:gdLst/>
            <a:ahLst/>
            <a:cxnLst/>
            <a:rect l="l" t="t" r="r" b="b"/>
            <a:pathLst>
              <a:path w="63855" h="27890" extrusionOk="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title" idx="2"/>
          </p:nvPr>
        </p:nvSpPr>
        <p:spPr>
          <a:xfrm>
            <a:off x="1377200" y="1846050"/>
            <a:ext cx="639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"/>
          <p:cNvSpPr/>
          <p:nvPr/>
        </p:nvSpPr>
        <p:spPr>
          <a:xfrm flipH="1">
            <a:off x="5668049" y="147974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3"/>
          <p:cNvSpPr/>
          <p:nvPr/>
        </p:nvSpPr>
        <p:spPr>
          <a:xfrm flipH="1">
            <a:off x="891600" y="3613860"/>
            <a:ext cx="3095429" cy="1633696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3"/>
          <p:cNvSpPr/>
          <p:nvPr/>
        </p:nvSpPr>
        <p:spPr>
          <a:xfrm>
            <a:off x="0" y="578325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23"/>
          <p:cNvGrpSpPr/>
          <p:nvPr/>
        </p:nvGrpSpPr>
        <p:grpSpPr>
          <a:xfrm flipH="1">
            <a:off x="459341" y="578316"/>
            <a:ext cx="2685355" cy="1758896"/>
            <a:chOff x="5700400" y="3687875"/>
            <a:chExt cx="560500" cy="367125"/>
          </a:xfrm>
        </p:grpSpPr>
        <p:sp>
          <p:nvSpPr>
            <p:cNvPr id="465" name="Google Shape;465;p23"/>
            <p:cNvSpPr/>
            <p:nvPr/>
          </p:nvSpPr>
          <p:spPr>
            <a:xfrm>
              <a:off x="5805425" y="3869350"/>
              <a:ext cx="28550" cy="72900"/>
            </a:xfrm>
            <a:custGeom>
              <a:avLst/>
              <a:gdLst/>
              <a:ahLst/>
              <a:cxnLst/>
              <a:rect l="l" t="t" r="r" b="b"/>
              <a:pathLst>
                <a:path w="1142" h="2916" extrusionOk="0">
                  <a:moveTo>
                    <a:pt x="906" y="0"/>
                  </a:moveTo>
                  <a:lnTo>
                    <a:pt x="19" y="199"/>
                  </a:lnTo>
                  <a:cubicBezTo>
                    <a:pt x="1" y="562"/>
                    <a:pt x="490" y="1159"/>
                    <a:pt x="490" y="1159"/>
                  </a:cubicBezTo>
                  <a:cubicBezTo>
                    <a:pt x="490" y="1159"/>
                    <a:pt x="218" y="1829"/>
                    <a:pt x="182" y="1956"/>
                  </a:cubicBezTo>
                  <a:cubicBezTo>
                    <a:pt x="73" y="2155"/>
                    <a:pt x="55" y="2373"/>
                    <a:pt x="109" y="2590"/>
                  </a:cubicBezTo>
                  <a:cubicBezTo>
                    <a:pt x="164" y="2753"/>
                    <a:pt x="309" y="2880"/>
                    <a:pt x="472" y="2916"/>
                  </a:cubicBezTo>
                  <a:cubicBezTo>
                    <a:pt x="417" y="2861"/>
                    <a:pt x="399" y="2753"/>
                    <a:pt x="417" y="2680"/>
                  </a:cubicBezTo>
                  <a:lnTo>
                    <a:pt x="417" y="2680"/>
                  </a:lnTo>
                  <a:cubicBezTo>
                    <a:pt x="465" y="2759"/>
                    <a:pt x="539" y="2811"/>
                    <a:pt x="630" y="2811"/>
                  </a:cubicBezTo>
                  <a:cubicBezTo>
                    <a:pt x="643" y="2811"/>
                    <a:pt x="657" y="2810"/>
                    <a:pt x="671" y="2807"/>
                  </a:cubicBezTo>
                  <a:cubicBezTo>
                    <a:pt x="544" y="2717"/>
                    <a:pt x="580" y="2481"/>
                    <a:pt x="580" y="2481"/>
                  </a:cubicBezTo>
                  <a:lnTo>
                    <a:pt x="580" y="2481"/>
                  </a:lnTo>
                  <a:cubicBezTo>
                    <a:pt x="616" y="2572"/>
                    <a:pt x="707" y="2626"/>
                    <a:pt x="798" y="2626"/>
                  </a:cubicBezTo>
                  <a:cubicBezTo>
                    <a:pt x="743" y="2572"/>
                    <a:pt x="707" y="2481"/>
                    <a:pt x="707" y="2409"/>
                  </a:cubicBezTo>
                  <a:cubicBezTo>
                    <a:pt x="707" y="2264"/>
                    <a:pt x="526" y="2083"/>
                    <a:pt x="526" y="2083"/>
                  </a:cubicBezTo>
                  <a:cubicBezTo>
                    <a:pt x="598" y="1992"/>
                    <a:pt x="689" y="1902"/>
                    <a:pt x="779" y="1829"/>
                  </a:cubicBezTo>
                  <a:cubicBezTo>
                    <a:pt x="979" y="1612"/>
                    <a:pt x="1142" y="1358"/>
                    <a:pt x="1051" y="1069"/>
                  </a:cubicBezTo>
                  <a:cubicBezTo>
                    <a:pt x="960" y="779"/>
                    <a:pt x="852" y="743"/>
                    <a:pt x="960" y="543"/>
                  </a:cubicBezTo>
                  <a:cubicBezTo>
                    <a:pt x="1069" y="344"/>
                    <a:pt x="9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5739775" y="3847600"/>
              <a:ext cx="73375" cy="24925"/>
            </a:xfrm>
            <a:custGeom>
              <a:avLst/>
              <a:gdLst/>
              <a:ahLst/>
              <a:cxnLst/>
              <a:rect l="l" t="t" r="r" b="b"/>
              <a:pathLst>
                <a:path w="2935" h="997" extrusionOk="0">
                  <a:moveTo>
                    <a:pt x="1305" y="1"/>
                  </a:moveTo>
                  <a:lnTo>
                    <a:pt x="689" y="327"/>
                  </a:lnTo>
                  <a:lnTo>
                    <a:pt x="725" y="200"/>
                  </a:lnTo>
                  <a:lnTo>
                    <a:pt x="472" y="454"/>
                  </a:lnTo>
                  <a:lnTo>
                    <a:pt x="472" y="454"/>
                  </a:lnTo>
                  <a:lnTo>
                    <a:pt x="508" y="273"/>
                  </a:lnTo>
                  <a:lnTo>
                    <a:pt x="73" y="617"/>
                  </a:lnTo>
                  <a:lnTo>
                    <a:pt x="1" y="834"/>
                  </a:lnTo>
                  <a:lnTo>
                    <a:pt x="1069" y="997"/>
                  </a:lnTo>
                  <a:lnTo>
                    <a:pt x="2518" y="562"/>
                  </a:lnTo>
                  <a:lnTo>
                    <a:pt x="2935" y="182"/>
                  </a:lnTo>
                  <a:lnTo>
                    <a:pt x="2935" y="182"/>
                  </a:lnTo>
                  <a:lnTo>
                    <a:pt x="2301" y="327"/>
                  </a:lnTo>
                  <a:lnTo>
                    <a:pt x="2446" y="182"/>
                  </a:lnTo>
                  <a:lnTo>
                    <a:pt x="2120" y="273"/>
                  </a:lnTo>
                  <a:lnTo>
                    <a:pt x="2192" y="128"/>
                  </a:lnTo>
                  <a:lnTo>
                    <a:pt x="1631" y="291"/>
                  </a:lnTo>
                  <a:lnTo>
                    <a:pt x="1631" y="291"/>
                  </a:lnTo>
                  <a:lnTo>
                    <a:pt x="1776" y="19"/>
                  </a:lnTo>
                  <a:lnTo>
                    <a:pt x="1776" y="19"/>
                  </a:lnTo>
                  <a:lnTo>
                    <a:pt x="1196" y="291"/>
                  </a:lnTo>
                  <a:lnTo>
                    <a:pt x="1196" y="291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" name="Google Shape;467;p23"/>
            <p:cNvGrpSpPr/>
            <p:nvPr/>
          </p:nvGrpSpPr>
          <p:grpSpPr>
            <a:xfrm>
              <a:off x="5700400" y="3687875"/>
              <a:ext cx="560500" cy="367125"/>
              <a:chOff x="5700400" y="3687875"/>
              <a:chExt cx="560500" cy="367125"/>
            </a:xfrm>
          </p:grpSpPr>
          <p:sp>
            <p:nvSpPr>
              <p:cNvPr id="468" name="Google Shape;468;p23"/>
              <p:cNvSpPr/>
              <p:nvPr/>
            </p:nvSpPr>
            <p:spPr>
              <a:xfrm>
                <a:off x="5865650" y="3708175"/>
                <a:ext cx="395250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5810" h="8367" extrusionOk="0">
                    <a:moveTo>
                      <a:pt x="6465" y="0"/>
                    </a:moveTo>
                    <a:lnTo>
                      <a:pt x="5596" y="326"/>
                    </a:lnTo>
                    <a:cubicBezTo>
                      <a:pt x="4419" y="2825"/>
                      <a:pt x="2445" y="4872"/>
                      <a:pt x="0" y="6157"/>
                    </a:cubicBezTo>
                    <a:lnTo>
                      <a:pt x="1250" y="7968"/>
                    </a:lnTo>
                    <a:cubicBezTo>
                      <a:pt x="1517" y="7729"/>
                      <a:pt x="1843" y="7641"/>
                      <a:pt x="2178" y="7641"/>
                    </a:cubicBezTo>
                    <a:cubicBezTo>
                      <a:pt x="3139" y="7641"/>
                      <a:pt x="4184" y="8367"/>
                      <a:pt x="4184" y="8367"/>
                    </a:cubicBezTo>
                    <a:cubicBezTo>
                      <a:pt x="4915" y="6729"/>
                      <a:pt x="6182" y="6351"/>
                      <a:pt x="7195" y="6351"/>
                    </a:cubicBezTo>
                    <a:cubicBezTo>
                      <a:pt x="8064" y="6351"/>
                      <a:pt x="8747" y="6628"/>
                      <a:pt x="8747" y="6628"/>
                    </a:cubicBezTo>
                    <a:cubicBezTo>
                      <a:pt x="9521" y="4345"/>
                      <a:pt x="11444" y="3805"/>
                      <a:pt x="13089" y="3805"/>
                    </a:cubicBezTo>
                    <a:cubicBezTo>
                      <a:pt x="14561" y="3805"/>
                      <a:pt x="15810" y="4238"/>
                      <a:pt x="15810" y="4238"/>
                    </a:cubicBezTo>
                    <a:cubicBezTo>
                      <a:pt x="12959" y="1093"/>
                      <a:pt x="10004" y="466"/>
                      <a:pt x="8099" y="466"/>
                    </a:cubicBezTo>
                    <a:cubicBezTo>
                      <a:pt x="6833" y="466"/>
                      <a:pt x="6031" y="743"/>
                      <a:pt x="6031" y="743"/>
                    </a:cubicBezTo>
                    <a:lnTo>
                      <a:pt x="64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5710800" y="3687875"/>
                <a:ext cx="147625" cy="1824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296" extrusionOk="0">
                    <a:moveTo>
                      <a:pt x="1595" y="0"/>
                    </a:moveTo>
                    <a:cubicBezTo>
                      <a:pt x="1123" y="0"/>
                      <a:pt x="593" y="53"/>
                      <a:pt x="1" y="178"/>
                    </a:cubicBezTo>
                    <a:cubicBezTo>
                      <a:pt x="1" y="178"/>
                      <a:pt x="3134" y="758"/>
                      <a:pt x="2319" y="3999"/>
                    </a:cubicBezTo>
                    <a:cubicBezTo>
                      <a:pt x="2319" y="3999"/>
                      <a:pt x="4184" y="4217"/>
                      <a:pt x="3749" y="6589"/>
                    </a:cubicBezTo>
                    <a:cubicBezTo>
                      <a:pt x="3749" y="6589"/>
                      <a:pt x="3892" y="6563"/>
                      <a:pt x="4088" y="6563"/>
                    </a:cubicBezTo>
                    <a:cubicBezTo>
                      <a:pt x="4480" y="6563"/>
                      <a:pt x="5084" y="6668"/>
                      <a:pt x="5180" y="7295"/>
                    </a:cubicBezTo>
                    <a:lnTo>
                      <a:pt x="5904" y="7024"/>
                    </a:lnTo>
                    <a:cubicBezTo>
                      <a:pt x="5904" y="7024"/>
                      <a:pt x="4836" y="4706"/>
                      <a:pt x="5397" y="1482"/>
                    </a:cubicBezTo>
                    <a:lnTo>
                      <a:pt x="5108" y="993"/>
                    </a:lnTo>
                    <a:lnTo>
                      <a:pt x="5053" y="1609"/>
                    </a:lnTo>
                    <a:cubicBezTo>
                      <a:pt x="5053" y="1609"/>
                      <a:pt x="4197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5997850" y="4011950"/>
                <a:ext cx="348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599" extrusionOk="0">
                    <a:moveTo>
                      <a:pt x="562" y="1"/>
                    </a:moveTo>
                    <a:lnTo>
                      <a:pt x="0" y="218"/>
                    </a:lnTo>
                    <a:lnTo>
                      <a:pt x="0" y="598"/>
                    </a:lnTo>
                    <a:lnTo>
                      <a:pt x="688" y="598"/>
                    </a:lnTo>
                    <a:lnTo>
                      <a:pt x="1395" y="73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5880575" y="3926375"/>
                <a:ext cx="41675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145" extrusionOk="0">
                    <a:moveTo>
                      <a:pt x="924" y="1"/>
                    </a:moveTo>
                    <a:cubicBezTo>
                      <a:pt x="345" y="273"/>
                      <a:pt x="1" y="1486"/>
                      <a:pt x="19" y="1812"/>
                    </a:cubicBezTo>
                    <a:cubicBezTo>
                      <a:pt x="55" y="2156"/>
                      <a:pt x="671" y="3297"/>
                      <a:pt x="725" y="3460"/>
                    </a:cubicBezTo>
                    <a:cubicBezTo>
                      <a:pt x="798" y="3623"/>
                      <a:pt x="689" y="4003"/>
                      <a:pt x="761" y="4329"/>
                    </a:cubicBezTo>
                    <a:cubicBezTo>
                      <a:pt x="780" y="4583"/>
                      <a:pt x="689" y="4818"/>
                      <a:pt x="544" y="5017"/>
                    </a:cubicBezTo>
                    <a:cubicBezTo>
                      <a:pt x="671" y="4981"/>
                      <a:pt x="798" y="4872"/>
                      <a:pt x="870" y="4746"/>
                    </a:cubicBezTo>
                    <a:lnTo>
                      <a:pt x="870" y="4746"/>
                    </a:lnTo>
                    <a:cubicBezTo>
                      <a:pt x="870" y="4891"/>
                      <a:pt x="852" y="5017"/>
                      <a:pt x="780" y="5144"/>
                    </a:cubicBezTo>
                    <a:cubicBezTo>
                      <a:pt x="888" y="5108"/>
                      <a:pt x="979" y="5017"/>
                      <a:pt x="1015" y="4909"/>
                    </a:cubicBezTo>
                    <a:cubicBezTo>
                      <a:pt x="1051" y="4963"/>
                      <a:pt x="1069" y="5035"/>
                      <a:pt x="1069" y="5090"/>
                    </a:cubicBezTo>
                    <a:cubicBezTo>
                      <a:pt x="1160" y="4981"/>
                      <a:pt x="1178" y="4800"/>
                      <a:pt x="1124" y="4673"/>
                    </a:cubicBezTo>
                    <a:cubicBezTo>
                      <a:pt x="1033" y="4383"/>
                      <a:pt x="1269" y="3967"/>
                      <a:pt x="1395" y="3677"/>
                    </a:cubicBezTo>
                    <a:cubicBezTo>
                      <a:pt x="1504" y="3387"/>
                      <a:pt x="1142" y="3532"/>
                      <a:pt x="1178" y="3261"/>
                    </a:cubicBezTo>
                    <a:cubicBezTo>
                      <a:pt x="1196" y="2935"/>
                      <a:pt x="1124" y="2609"/>
                      <a:pt x="979" y="2319"/>
                    </a:cubicBezTo>
                    <a:cubicBezTo>
                      <a:pt x="816" y="1866"/>
                      <a:pt x="1667" y="1721"/>
                      <a:pt x="1667" y="1721"/>
                    </a:cubicBez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5859300" y="3914625"/>
                <a:ext cx="41225" cy="126775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5071" extrusionOk="0">
                    <a:moveTo>
                      <a:pt x="1087" y="0"/>
                    </a:moveTo>
                    <a:cubicBezTo>
                      <a:pt x="472" y="217"/>
                      <a:pt x="19" y="1395"/>
                      <a:pt x="1" y="1721"/>
                    </a:cubicBezTo>
                    <a:cubicBezTo>
                      <a:pt x="1" y="2047"/>
                      <a:pt x="508" y="3242"/>
                      <a:pt x="562" y="3405"/>
                    </a:cubicBezTo>
                    <a:cubicBezTo>
                      <a:pt x="616" y="3568"/>
                      <a:pt x="472" y="3948"/>
                      <a:pt x="508" y="4274"/>
                    </a:cubicBezTo>
                    <a:cubicBezTo>
                      <a:pt x="490" y="4528"/>
                      <a:pt x="381" y="4763"/>
                      <a:pt x="200" y="4926"/>
                    </a:cubicBezTo>
                    <a:cubicBezTo>
                      <a:pt x="345" y="4908"/>
                      <a:pt x="472" y="4817"/>
                      <a:pt x="562" y="4691"/>
                    </a:cubicBezTo>
                    <a:lnTo>
                      <a:pt x="562" y="4691"/>
                    </a:lnTo>
                    <a:cubicBezTo>
                      <a:pt x="562" y="4835"/>
                      <a:pt x="508" y="4962"/>
                      <a:pt x="435" y="5071"/>
                    </a:cubicBezTo>
                    <a:cubicBezTo>
                      <a:pt x="562" y="5053"/>
                      <a:pt x="653" y="4962"/>
                      <a:pt x="689" y="4853"/>
                    </a:cubicBezTo>
                    <a:cubicBezTo>
                      <a:pt x="725" y="4908"/>
                      <a:pt x="743" y="4980"/>
                      <a:pt x="743" y="5053"/>
                    </a:cubicBezTo>
                    <a:cubicBezTo>
                      <a:pt x="834" y="4944"/>
                      <a:pt x="870" y="4781"/>
                      <a:pt x="834" y="4636"/>
                    </a:cubicBezTo>
                    <a:cubicBezTo>
                      <a:pt x="761" y="4328"/>
                      <a:pt x="1051" y="3948"/>
                      <a:pt x="1196" y="3676"/>
                    </a:cubicBezTo>
                    <a:cubicBezTo>
                      <a:pt x="1323" y="3387"/>
                      <a:pt x="961" y="3513"/>
                      <a:pt x="1015" y="3242"/>
                    </a:cubicBezTo>
                    <a:cubicBezTo>
                      <a:pt x="1069" y="2916"/>
                      <a:pt x="1033" y="2590"/>
                      <a:pt x="924" y="2282"/>
                    </a:cubicBezTo>
                    <a:cubicBezTo>
                      <a:pt x="798" y="1829"/>
                      <a:pt x="1649" y="1757"/>
                      <a:pt x="1649" y="1757"/>
                    </a:cubicBez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5784600" y="3870250"/>
                <a:ext cx="38500" cy="69300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2772" extrusionOk="0">
                    <a:moveTo>
                      <a:pt x="580" y="0"/>
                    </a:moveTo>
                    <a:cubicBezTo>
                      <a:pt x="453" y="363"/>
                      <a:pt x="761" y="1069"/>
                      <a:pt x="761" y="1069"/>
                    </a:cubicBezTo>
                    <a:cubicBezTo>
                      <a:pt x="761" y="1069"/>
                      <a:pt x="309" y="1648"/>
                      <a:pt x="236" y="1757"/>
                    </a:cubicBezTo>
                    <a:cubicBezTo>
                      <a:pt x="91" y="1902"/>
                      <a:pt x="1" y="2119"/>
                      <a:pt x="1" y="2337"/>
                    </a:cubicBezTo>
                    <a:cubicBezTo>
                      <a:pt x="1" y="2518"/>
                      <a:pt x="91" y="2681"/>
                      <a:pt x="254" y="2771"/>
                    </a:cubicBezTo>
                    <a:cubicBezTo>
                      <a:pt x="218" y="2681"/>
                      <a:pt x="218" y="2590"/>
                      <a:pt x="272" y="2518"/>
                    </a:cubicBezTo>
                    <a:cubicBezTo>
                      <a:pt x="272" y="2626"/>
                      <a:pt x="363" y="2699"/>
                      <a:pt x="471" y="2717"/>
                    </a:cubicBezTo>
                    <a:cubicBezTo>
                      <a:pt x="363" y="2590"/>
                      <a:pt x="490" y="2373"/>
                      <a:pt x="490" y="2373"/>
                    </a:cubicBezTo>
                    <a:cubicBezTo>
                      <a:pt x="490" y="2463"/>
                      <a:pt x="544" y="2554"/>
                      <a:pt x="634" y="2572"/>
                    </a:cubicBezTo>
                    <a:cubicBezTo>
                      <a:pt x="598" y="2500"/>
                      <a:pt x="598" y="2409"/>
                      <a:pt x="616" y="2318"/>
                    </a:cubicBezTo>
                    <a:cubicBezTo>
                      <a:pt x="634" y="2192"/>
                      <a:pt x="598" y="2065"/>
                      <a:pt x="544" y="1956"/>
                    </a:cubicBezTo>
                    <a:cubicBezTo>
                      <a:pt x="634" y="1884"/>
                      <a:pt x="743" y="1829"/>
                      <a:pt x="852" y="1775"/>
                    </a:cubicBezTo>
                    <a:cubicBezTo>
                      <a:pt x="1105" y="1630"/>
                      <a:pt x="1341" y="1431"/>
                      <a:pt x="1323" y="1141"/>
                    </a:cubicBezTo>
                    <a:cubicBezTo>
                      <a:pt x="1323" y="833"/>
                      <a:pt x="1232" y="761"/>
                      <a:pt x="1377" y="616"/>
                    </a:cubicBezTo>
                    <a:cubicBezTo>
                      <a:pt x="1540" y="453"/>
                      <a:pt x="1486" y="73"/>
                      <a:pt x="1486" y="73"/>
                    </a:cubicBez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5700400" y="3839000"/>
                <a:ext cx="301550" cy="189625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585" extrusionOk="0">
                    <a:moveTo>
                      <a:pt x="1938" y="1"/>
                    </a:moveTo>
                    <a:cubicBezTo>
                      <a:pt x="1938" y="1"/>
                      <a:pt x="942" y="508"/>
                      <a:pt x="1051" y="1305"/>
                    </a:cubicBezTo>
                    <a:cubicBezTo>
                      <a:pt x="743" y="1377"/>
                      <a:pt x="525" y="1649"/>
                      <a:pt x="507" y="1957"/>
                    </a:cubicBezTo>
                    <a:cubicBezTo>
                      <a:pt x="507" y="2246"/>
                      <a:pt x="344" y="2518"/>
                      <a:pt x="91" y="2663"/>
                    </a:cubicBezTo>
                    <a:cubicBezTo>
                      <a:pt x="0" y="2754"/>
                      <a:pt x="199" y="3079"/>
                      <a:pt x="489" y="3170"/>
                    </a:cubicBezTo>
                    <a:lnTo>
                      <a:pt x="707" y="3206"/>
                    </a:lnTo>
                    <a:cubicBezTo>
                      <a:pt x="719" y="3207"/>
                      <a:pt x="730" y="3208"/>
                      <a:pt x="742" y="3208"/>
                    </a:cubicBezTo>
                    <a:cubicBezTo>
                      <a:pt x="964" y="3208"/>
                      <a:pt x="1162" y="3050"/>
                      <a:pt x="1214" y="2844"/>
                    </a:cubicBezTo>
                    <a:cubicBezTo>
                      <a:pt x="1395" y="2500"/>
                      <a:pt x="1739" y="2283"/>
                      <a:pt x="2119" y="2283"/>
                    </a:cubicBezTo>
                    <a:cubicBezTo>
                      <a:pt x="3423" y="2301"/>
                      <a:pt x="4039" y="2663"/>
                      <a:pt x="4039" y="2663"/>
                    </a:cubicBezTo>
                    <a:cubicBezTo>
                      <a:pt x="4076" y="2658"/>
                      <a:pt x="4112" y="2655"/>
                      <a:pt x="4146" y="2655"/>
                    </a:cubicBezTo>
                    <a:cubicBezTo>
                      <a:pt x="4849" y="2655"/>
                      <a:pt x="5005" y="3677"/>
                      <a:pt x="5868" y="4401"/>
                    </a:cubicBezTo>
                    <a:cubicBezTo>
                      <a:pt x="6610" y="5017"/>
                      <a:pt x="8059" y="5687"/>
                      <a:pt x="8059" y="5687"/>
                    </a:cubicBezTo>
                    <a:cubicBezTo>
                      <a:pt x="8608" y="7299"/>
                      <a:pt x="10113" y="7585"/>
                      <a:pt x="11113" y="7585"/>
                    </a:cubicBezTo>
                    <a:cubicBezTo>
                      <a:pt x="11664" y="7585"/>
                      <a:pt x="12061" y="7498"/>
                      <a:pt x="12061" y="7498"/>
                    </a:cubicBezTo>
                    <a:lnTo>
                      <a:pt x="12025" y="7118"/>
                    </a:lnTo>
                    <a:cubicBezTo>
                      <a:pt x="11841" y="7176"/>
                      <a:pt x="11665" y="7204"/>
                      <a:pt x="11496" y="7204"/>
                    </a:cubicBezTo>
                    <a:cubicBezTo>
                      <a:pt x="10186" y="7204"/>
                      <a:pt x="9290" y="5502"/>
                      <a:pt x="8168" y="2663"/>
                    </a:cubicBezTo>
                    <a:cubicBezTo>
                      <a:pt x="7519" y="1014"/>
                      <a:pt x="6155" y="611"/>
                      <a:pt x="4978" y="611"/>
                    </a:cubicBezTo>
                    <a:cubicBezTo>
                      <a:pt x="3853" y="611"/>
                      <a:pt x="2898" y="979"/>
                      <a:pt x="2898" y="979"/>
                    </a:cubicBezTo>
                    <a:cubicBezTo>
                      <a:pt x="2827" y="976"/>
                      <a:pt x="2757" y="974"/>
                      <a:pt x="2686" y="974"/>
                    </a:cubicBezTo>
                    <a:cubicBezTo>
                      <a:pt x="2358" y="974"/>
                      <a:pt x="2030" y="1007"/>
                      <a:pt x="1703" y="1051"/>
                    </a:cubicBezTo>
                    <a:cubicBezTo>
                      <a:pt x="1811" y="743"/>
                      <a:pt x="2029" y="472"/>
                      <a:pt x="2318" y="291"/>
                    </a:cubicBezTo>
                    <a:lnTo>
                      <a:pt x="2318" y="291"/>
                    </a:lnTo>
                    <a:cubicBezTo>
                      <a:pt x="2318" y="291"/>
                      <a:pt x="1793" y="417"/>
                      <a:pt x="1612" y="653"/>
                    </a:cubicBezTo>
                    <a:cubicBezTo>
                      <a:pt x="1648" y="417"/>
                      <a:pt x="1757" y="182"/>
                      <a:pt x="19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4321792" y="258450"/>
            <a:ext cx="4718276" cy="2623290"/>
            <a:chOff x="4321792" y="258450"/>
            <a:chExt cx="4718276" cy="2623290"/>
          </a:xfrm>
        </p:grpSpPr>
        <p:sp>
          <p:nvSpPr>
            <p:cNvPr id="476" name="Google Shape;476;p23"/>
            <p:cNvSpPr/>
            <p:nvPr/>
          </p:nvSpPr>
          <p:spPr>
            <a:xfrm>
              <a:off x="5223161" y="999423"/>
              <a:ext cx="150933" cy="56490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4686573" y="1212685"/>
              <a:ext cx="142905" cy="75612"/>
            </a:xfrm>
            <a:custGeom>
              <a:avLst/>
              <a:gdLst/>
              <a:ahLst/>
              <a:cxnLst/>
              <a:rect l="l" t="t" r="r" b="b"/>
              <a:pathLst>
                <a:path w="979" h="518" extrusionOk="0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4525275" y="512903"/>
              <a:ext cx="187863" cy="112397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321792" y="769227"/>
              <a:ext cx="179835" cy="78532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8904967" y="2798551"/>
              <a:ext cx="135101" cy="83189"/>
            </a:xfrm>
            <a:custGeom>
              <a:avLst/>
              <a:gdLst/>
              <a:ahLst/>
              <a:cxnLst/>
              <a:rect l="l" t="t" r="r" b="b"/>
              <a:pathLst>
                <a:path w="635" h="391" extrusionOk="0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8555388" y="425656"/>
              <a:ext cx="223821" cy="87232"/>
            </a:xfrm>
            <a:custGeom>
              <a:avLst/>
              <a:gdLst/>
              <a:ahLst/>
              <a:cxnLst/>
              <a:rect l="l" t="t" r="r" b="b"/>
              <a:pathLst>
                <a:path w="1052" h="410" extrusionOk="0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8082325" y="258450"/>
              <a:ext cx="185099" cy="88934"/>
            </a:xfrm>
            <a:custGeom>
              <a:avLst/>
              <a:gdLst/>
              <a:ahLst/>
              <a:cxnLst/>
              <a:rect l="l" t="t" r="r" b="b"/>
              <a:pathLst>
                <a:path w="870" h="418" extrusionOk="0">
                  <a:moveTo>
                    <a:pt x="710" y="1"/>
                  </a:moveTo>
                  <a:cubicBezTo>
                    <a:pt x="672" y="1"/>
                    <a:pt x="634" y="11"/>
                    <a:pt x="598" y="32"/>
                  </a:cubicBezTo>
                  <a:cubicBezTo>
                    <a:pt x="543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5" y="129"/>
                    <a:pt x="327" y="112"/>
                    <a:pt x="257" y="112"/>
                  </a:cubicBezTo>
                  <a:cubicBezTo>
                    <a:pt x="169" y="112"/>
                    <a:pt x="80" y="140"/>
                    <a:pt x="0" y="195"/>
                  </a:cubicBezTo>
                  <a:cubicBezTo>
                    <a:pt x="36" y="183"/>
                    <a:pt x="72" y="177"/>
                    <a:pt x="108" y="177"/>
                  </a:cubicBezTo>
                  <a:cubicBezTo>
                    <a:pt x="231" y="177"/>
                    <a:pt x="342" y="249"/>
                    <a:pt x="399" y="376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1" y="416"/>
                    <a:pt x="490" y="417"/>
                    <a:pt x="500" y="417"/>
                  </a:cubicBezTo>
                  <a:cubicBezTo>
                    <a:pt x="543" y="417"/>
                    <a:pt x="580" y="385"/>
                    <a:pt x="580" y="340"/>
                  </a:cubicBezTo>
                  <a:cubicBezTo>
                    <a:pt x="580" y="249"/>
                    <a:pt x="598" y="177"/>
                    <a:pt x="652" y="105"/>
                  </a:cubicBezTo>
                  <a:cubicBezTo>
                    <a:pt x="684" y="62"/>
                    <a:pt x="728" y="45"/>
                    <a:pt x="774" y="45"/>
                  </a:cubicBezTo>
                  <a:cubicBezTo>
                    <a:pt x="806" y="45"/>
                    <a:pt x="840" y="53"/>
                    <a:pt x="870" y="68"/>
                  </a:cubicBezTo>
                  <a:cubicBezTo>
                    <a:pt x="826" y="24"/>
                    <a:pt x="769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3"/>
          <p:cNvGrpSpPr/>
          <p:nvPr/>
        </p:nvGrpSpPr>
        <p:grpSpPr>
          <a:xfrm flipH="1">
            <a:off x="-299503" y="120142"/>
            <a:ext cx="9770096" cy="3659557"/>
            <a:chOff x="-235821" y="120142"/>
            <a:chExt cx="9770096" cy="3659557"/>
          </a:xfrm>
        </p:grpSpPr>
        <p:sp>
          <p:nvSpPr>
            <p:cNvPr id="484" name="Google Shape;484;p23"/>
            <p:cNvSpPr/>
            <p:nvPr/>
          </p:nvSpPr>
          <p:spPr>
            <a:xfrm>
              <a:off x="8801054" y="240160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8972250" y="791730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4369272" y="3841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 rot="10800000" flipH="1">
              <a:off x="5215480" y="120142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 rot="10800000" flipH="1">
              <a:off x="86707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 rot="10800000" flipH="1">
              <a:off x="-235821" y="7017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-12" y="3392464"/>
            <a:ext cx="2579275" cy="2158467"/>
            <a:chOff x="-125002" y="3399213"/>
            <a:chExt cx="2579275" cy="2158467"/>
          </a:xfrm>
        </p:grpSpPr>
        <p:sp>
          <p:nvSpPr>
            <p:cNvPr id="492" name="Google Shape;492;p23"/>
            <p:cNvSpPr/>
            <p:nvPr/>
          </p:nvSpPr>
          <p:spPr>
            <a:xfrm>
              <a:off x="-125002" y="3399213"/>
              <a:ext cx="2579275" cy="2158467"/>
            </a:xfrm>
            <a:custGeom>
              <a:avLst/>
              <a:gdLst/>
              <a:ahLst/>
              <a:cxnLst/>
              <a:rect l="l" t="t" r="r" b="b"/>
              <a:pathLst>
                <a:path w="25970" h="21733" extrusionOk="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-124978" y="3537944"/>
              <a:ext cx="2090037" cy="1751861"/>
            </a:xfrm>
            <a:custGeom>
              <a:avLst/>
              <a:gdLst/>
              <a:ahLst/>
              <a:cxnLst/>
              <a:rect l="l" t="t" r="r" b="b"/>
              <a:pathLst>
                <a:path w="21044" h="17639" extrusionOk="0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23"/>
          <p:cNvSpPr txBox="1">
            <a:spLocks noGrp="1"/>
          </p:cNvSpPr>
          <p:nvPr>
            <p:ph type="title"/>
          </p:nvPr>
        </p:nvSpPr>
        <p:spPr>
          <a:xfrm>
            <a:off x="3304278" y="2117332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title" idx="2" hasCustomPrompt="1"/>
          </p:nvPr>
        </p:nvSpPr>
        <p:spPr>
          <a:xfrm>
            <a:off x="5283978" y="114199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1"/>
          </p:nvPr>
        </p:nvSpPr>
        <p:spPr>
          <a:xfrm>
            <a:off x="4957675" y="2959125"/>
            <a:ext cx="3477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/>
          <p:nvPr/>
        </p:nvSpPr>
        <p:spPr>
          <a:xfrm flipH="1">
            <a:off x="71283" y="419688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6119733" y="2874964"/>
            <a:ext cx="3095429" cy="1771725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-35675" y="4234571"/>
            <a:ext cx="9205018" cy="1195156"/>
          </a:xfrm>
          <a:custGeom>
            <a:avLst/>
            <a:gdLst/>
            <a:ahLst/>
            <a:cxnLst/>
            <a:rect l="l" t="t" r="r" b="b"/>
            <a:pathLst>
              <a:path w="63855" h="27890" extrusionOk="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-36975" y="4574525"/>
            <a:ext cx="9205018" cy="1022388"/>
          </a:xfrm>
          <a:custGeom>
            <a:avLst/>
            <a:gdLst/>
            <a:ahLst/>
            <a:cxnLst/>
            <a:rect l="l" t="t" r="r" b="b"/>
            <a:pathLst>
              <a:path w="63855" h="26133" extrusionOk="0">
                <a:moveTo>
                  <a:pt x="63854" y="10124"/>
                </a:moveTo>
                <a:lnTo>
                  <a:pt x="63800" y="10142"/>
                </a:lnTo>
                <a:cubicBezTo>
                  <a:pt x="63782" y="10142"/>
                  <a:pt x="63745" y="10160"/>
                  <a:pt x="63709" y="10160"/>
                </a:cubicBezTo>
                <a:cubicBezTo>
                  <a:pt x="63691" y="10178"/>
                  <a:pt x="63655" y="10196"/>
                  <a:pt x="63637" y="10214"/>
                </a:cubicBezTo>
                <a:cubicBezTo>
                  <a:pt x="63583" y="10251"/>
                  <a:pt x="63528" y="10287"/>
                  <a:pt x="63474" y="10341"/>
                </a:cubicBezTo>
                <a:cubicBezTo>
                  <a:pt x="63420" y="10377"/>
                  <a:pt x="63383" y="10414"/>
                  <a:pt x="63329" y="10450"/>
                </a:cubicBezTo>
                <a:cubicBezTo>
                  <a:pt x="63293" y="10486"/>
                  <a:pt x="63220" y="10468"/>
                  <a:pt x="63148" y="10486"/>
                </a:cubicBezTo>
                <a:cubicBezTo>
                  <a:pt x="63130" y="10486"/>
                  <a:pt x="63112" y="10486"/>
                  <a:pt x="63112" y="10504"/>
                </a:cubicBezTo>
                <a:lnTo>
                  <a:pt x="63003" y="10504"/>
                </a:lnTo>
                <a:cubicBezTo>
                  <a:pt x="62985" y="10504"/>
                  <a:pt x="62967" y="10504"/>
                  <a:pt x="62931" y="10504"/>
                </a:cubicBezTo>
                <a:cubicBezTo>
                  <a:pt x="62912" y="10522"/>
                  <a:pt x="62876" y="10522"/>
                  <a:pt x="62840" y="10522"/>
                </a:cubicBezTo>
                <a:lnTo>
                  <a:pt x="62677" y="10432"/>
                </a:lnTo>
                <a:cubicBezTo>
                  <a:pt x="62586" y="10377"/>
                  <a:pt x="62478" y="10341"/>
                  <a:pt x="62351" y="10305"/>
                </a:cubicBezTo>
                <a:cubicBezTo>
                  <a:pt x="62315" y="10269"/>
                  <a:pt x="62279" y="10251"/>
                  <a:pt x="62224" y="10232"/>
                </a:cubicBezTo>
                <a:cubicBezTo>
                  <a:pt x="62170" y="10214"/>
                  <a:pt x="62116" y="10178"/>
                  <a:pt x="62079" y="10142"/>
                </a:cubicBezTo>
                <a:cubicBezTo>
                  <a:pt x="61989" y="10051"/>
                  <a:pt x="61898" y="9979"/>
                  <a:pt x="61808" y="9925"/>
                </a:cubicBezTo>
                <a:cubicBezTo>
                  <a:pt x="61609" y="9762"/>
                  <a:pt x="61391" y="9635"/>
                  <a:pt x="61174" y="9490"/>
                </a:cubicBezTo>
                <a:cubicBezTo>
                  <a:pt x="61120" y="9472"/>
                  <a:pt x="61083" y="9436"/>
                  <a:pt x="61029" y="9399"/>
                </a:cubicBezTo>
                <a:cubicBezTo>
                  <a:pt x="60975" y="9381"/>
                  <a:pt x="60920" y="9363"/>
                  <a:pt x="60866" y="9345"/>
                </a:cubicBezTo>
                <a:cubicBezTo>
                  <a:pt x="60830" y="9309"/>
                  <a:pt x="60776" y="9291"/>
                  <a:pt x="60739" y="9255"/>
                </a:cubicBezTo>
                <a:cubicBezTo>
                  <a:pt x="60685" y="9218"/>
                  <a:pt x="60631" y="9200"/>
                  <a:pt x="60576" y="9164"/>
                </a:cubicBezTo>
                <a:cubicBezTo>
                  <a:pt x="60468" y="9110"/>
                  <a:pt x="60377" y="9037"/>
                  <a:pt x="60268" y="8983"/>
                </a:cubicBezTo>
                <a:cubicBezTo>
                  <a:pt x="60160" y="8910"/>
                  <a:pt x="60051" y="8874"/>
                  <a:pt x="59942" y="8820"/>
                </a:cubicBezTo>
                <a:cubicBezTo>
                  <a:pt x="59888" y="8784"/>
                  <a:pt x="59852" y="8766"/>
                  <a:pt x="59798" y="8729"/>
                </a:cubicBezTo>
                <a:cubicBezTo>
                  <a:pt x="59743" y="8711"/>
                  <a:pt x="59689" y="8675"/>
                  <a:pt x="59635" y="8639"/>
                </a:cubicBezTo>
                <a:cubicBezTo>
                  <a:pt x="59526" y="8585"/>
                  <a:pt x="59399" y="8530"/>
                  <a:pt x="59291" y="8476"/>
                </a:cubicBezTo>
                <a:cubicBezTo>
                  <a:pt x="59182" y="8422"/>
                  <a:pt x="59091" y="8349"/>
                  <a:pt x="58965" y="8313"/>
                </a:cubicBezTo>
                <a:cubicBezTo>
                  <a:pt x="58874" y="8259"/>
                  <a:pt x="58765" y="8204"/>
                  <a:pt x="58657" y="8150"/>
                </a:cubicBezTo>
                <a:cubicBezTo>
                  <a:pt x="58566" y="8096"/>
                  <a:pt x="58476" y="8023"/>
                  <a:pt x="58403" y="7933"/>
                </a:cubicBezTo>
                <a:cubicBezTo>
                  <a:pt x="58367" y="7896"/>
                  <a:pt x="58349" y="7842"/>
                  <a:pt x="58313" y="7806"/>
                </a:cubicBezTo>
                <a:cubicBezTo>
                  <a:pt x="58276" y="7770"/>
                  <a:pt x="58240" y="7715"/>
                  <a:pt x="58204" y="7679"/>
                </a:cubicBezTo>
                <a:cubicBezTo>
                  <a:pt x="58168" y="7643"/>
                  <a:pt x="58132" y="7607"/>
                  <a:pt x="58095" y="7570"/>
                </a:cubicBezTo>
                <a:cubicBezTo>
                  <a:pt x="58041" y="7534"/>
                  <a:pt x="58005" y="7498"/>
                  <a:pt x="57969" y="7480"/>
                </a:cubicBezTo>
                <a:cubicBezTo>
                  <a:pt x="57878" y="7371"/>
                  <a:pt x="57787" y="7299"/>
                  <a:pt x="57697" y="7190"/>
                </a:cubicBezTo>
                <a:cubicBezTo>
                  <a:pt x="57624" y="7100"/>
                  <a:pt x="57552" y="7009"/>
                  <a:pt x="57480" y="6918"/>
                </a:cubicBezTo>
                <a:cubicBezTo>
                  <a:pt x="57443" y="6828"/>
                  <a:pt x="57371" y="6737"/>
                  <a:pt x="57299" y="6683"/>
                </a:cubicBezTo>
                <a:cubicBezTo>
                  <a:pt x="57262" y="6647"/>
                  <a:pt x="57208" y="6629"/>
                  <a:pt x="57172" y="6592"/>
                </a:cubicBezTo>
                <a:cubicBezTo>
                  <a:pt x="57117" y="6574"/>
                  <a:pt x="57063" y="6574"/>
                  <a:pt x="57027" y="6574"/>
                </a:cubicBezTo>
                <a:cubicBezTo>
                  <a:pt x="56900" y="6556"/>
                  <a:pt x="56791" y="6556"/>
                  <a:pt x="56665" y="6592"/>
                </a:cubicBezTo>
                <a:cubicBezTo>
                  <a:pt x="56610" y="6611"/>
                  <a:pt x="56556" y="6611"/>
                  <a:pt x="56502" y="6629"/>
                </a:cubicBezTo>
                <a:cubicBezTo>
                  <a:pt x="56447" y="6629"/>
                  <a:pt x="56375" y="6647"/>
                  <a:pt x="56321" y="6665"/>
                </a:cubicBezTo>
                <a:cubicBezTo>
                  <a:pt x="56212" y="6683"/>
                  <a:pt x="56085" y="6701"/>
                  <a:pt x="55977" y="6701"/>
                </a:cubicBezTo>
                <a:cubicBezTo>
                  <a:pt x="55868" y="6737"/>
                  <a:pt x="55759" y="6774"/>
                  <a:pt x="55669" y="6828"/>
                </a:cubicBezTo>
                <a:cubicBezTo>
                  <a:pt x="55560" y="6882"/>
                  <a:pt x="55469" y="6937"/>
                  <a:pt x="55379" y="7009"/>
                </a:cubicBezTo>
                <a:lnTo>
                  <a:pt x="55325" y="7063"/>
                </a:lnTo>
                <a:cubicBezTo>
                  <a:pt x="55306" y="7081"/>
                  <a:pt x="55288" y="7100"/>
                  <a:pt x="55252" y="7100"/>
                </a:cubicBezTo>
                <a:cubicBezTo>
                  <a:pt x="55198" y="7136"/>
                  <a:pt x="55143" y="7172"/>
                  <a:pt x="55089" y="7208"/>
                </a:cubicBezTo>
                <a:cubicBezTo>
                  <a:pt x="54999" y="7281"/>
                  <a:pt x="54890" y="7335"/>
                  <a:pt x="54781" y="7407"/>
                </a:cubicBezTo>
                <a:cubicBezTo>
                  <a:pt x="54673" y="7444"/>
                  <a:pt x="54600" y="7534"/>
                  <a:pt x="54492" y="7589"/>
                </a:cubicBezTo>
                <a:cubicBezTo>
                  <a:pt x="54437" y="7607"/>
                  <a:pt x="54383" y="7643"/>
                  <a:pt x="54347" y="7661"/>
                </a:cubicBezTo>
                <a:cubicBezTo>
                  <a:pt x="54292" y="7697"/>
                  <a:pt x="54238" y="7715"/>
                  <a:pt x="54184" y="7733"/>
                </a:cubicBezTo>
                <a:cubicBezTo>
                  <a:pt x="54129" y="7751"/>
                  <a:pt x="54093" y="7788"/>
                  <a:pt x="54039" y="7806"/>
                </a:cubicBezTo>
                <a:cubicBezTo>
                  <a:pt x="53984" y="7824"/>
                  <a:pt x="53930" y="7824"/>
                  <a:pt x="53876" y="7842"/>
                </a:cubicBezTo>
                <a:cubicBezTo>
                  <a:pt x="53767" y="7878"/>
                  <a:pt x="53658" y="7914"/>
                  <a:pt x="53550" y="7933"/>
                </a:cubicBezTo>
                <a:cubicBezTo>
                  <a:pt x="53423" y="7933"/>
                  <a:pt x="53314" y="7933"/>
                  <a:pt x="53188" y="7951"/>
                </a:cubicBezTo>
                <a:cubicBezTo>
                  <a:pt x="53061" y="7951"/>
                  <a:pt x="52934" y="7951"/>
                  <a:pt x="52825" y="7951"/>
                </a:cubicBezTo>
                <a:cubicBezTo>
                  <a:pt x="52699" y="7933"/>
                  <a:pt x="52572" y="7914"/>
                  <a:pt x="52445" y="7878"/>
                </a:cubicBezTo>
                <a:cubicBezTo>
                  <a:pt x="52318" y="7842"/>
                  <a:pt x="52210" y="7824"/>
                  <a:pt x="52083" y="7806"/>
                </a:cubicBezTo>
                <a:cubicBezTo>
                  <a:pt x="51956" y="7788"/>
                  <a:pt x="51829" y="7806"/>
                  <a:pt x="51703" y="7770"/>
                </a:cubicBezTo>
                <a:cubicBezTo>
                  <a:pt x="51558" y="7751"/>
                  <a:pt x="51449" y="7715"/>
                  <a:pt x="51322" y="7697"/>
                </a:cubicBezTo>
                <a:cubicBezTo>
                  <a:pt x="51214" y="7679"/>
                  <a:pt x="51105" y="7697"/>
                  <a:pt x="51033" y="7607"/>
                </a:cubicBezTo>
                <a:cubicBezTo>
                  <a:pt x="51014" y="7607"/>
                  <a:pt x="51014" y="7607"/>
                  <a:pt x="51014" y="7607"/>
                </a:cubicBezTo>
                <a:cubicBezTo>
                  <a:pt x="50833" y="7462"/>
                  <a:pt x="50652" y="7353"/>
                  <a:pt x="50435" y="7299"/>
                </a:cubicBezTo>
                <a:cubicBezTo>
                  <a:pt x="50363" y="7281"/>
                  <a:pt x="50290" y="7263"/>
                  <a:pt x="50218" y="7244"/>
                </a:cubicBezTo>
                <a:cubicBezTo>
                  <a:pt x="50127" y="7244"/>
                  <a:pt x="50055" y="7244"/>
                  <a:pt x="49982" y="7299"/>
                </a:cubicBezTo>
                <a:cubicBezTo>
                  <a:pt x="49910" y="7335"/>
                  <a:pt x="49819" y="7353"/>
                  <a:pt x="49747" y="7371"/>
                </a:cubicBezTo>
                <a:cubicBezTo>
                  <a:pt x="49674" y="7389"/>
                  <a:pt x="49584" y="7426"/>
                  <a:pt x="49530" y="7389"/>
                </a:cubicBezTo>
                <a:cubicBezTo>
                  <a:pt x="49493" y="7353"/>
                  <a:pt x="49457" y="7299"/>
                  <a:pt x="49439" y="7244"/>
                </a:cubicBezTo>
                <a:cubicBezTo>
                  <a:pt x="49421" y="7208"/>
                  <a:pt x="49403" y="7190"/>
                  <a:pt x="49385" y="7154"/>
                </a:cubicBezTo>
                <a:cubicBezTo>
                  <a:pt x="49348" y="7118"/>
                  <a:pt x="49330" y="7081"/>
                  <a:pt x="49330" y="7045"/>
                </a:cubicBezTo>
                <a:cubicBezTo>
                  <a:pt x="49294" y="6955"/>
                  <a:pt x="49258" y="6882"/>
                  <a:pt x="49222" y="6792"/>
                </a:cubicBezTo>
                <a:cubicBezTo>
                  <a:pt x="49185" y="6629"/>
                  <a:pt x="49095" y="6484"/>
                  <a:pt x="49004" y="6339"/>
                </a:cubicBezTo>
                <a:cubicBezTo>
                  <a:pt x="48950" y="6285"/>
                  <a:pt x="48896" y="6248"/>
                  <a:pt x="48841" y="6194"/>
                </a:cubicBezTo>
                <a:cubicBezTo>
                  <a:pt x="48805" y="6176"/>
                  <a:pt x="48787" y="6158"/>
                  <a:pt x="48751" y="6140"/>
                </a:cubicBezTo>
                <a:cubicBezTo>
                  <a:pt x="48715" y="6104"/>
                  <a:pt x="48678" y="6085"/>
                  <a:pt x="48642" y="6085"/>
                </a:cubicBezTo>
                <a:lnTo>
                  <a:pt x="48407" y="6013"/>
                </a:lnTo>
                <a:cubicBezTo>
                  <a:pt x="48334" y="5995"/>
                  <a:pt x="48244" y="5959"/>
                  <a:pt x="48171" y="5922"/>
                </a:cubicBezTo>
                <a:cubicBezTo>
                  <a:pt x="48135" y="5922"/>
                  <a:pt x="48099" y="5904"/>
                  <a:pt x="48081" y="5868"/>
                </a:cubicBezTo>
                <a:cubicBezTo>
                  <a:pt x="48045" y="5850"/>
                  <a:pt x="48026" y="5814"/>
                  <a:pt x="47990" y="5796"/>
                </a:cubicBezTo>
                <a:cubicBezTo>
                  <a:pt x="47936" y="5741"/>
                  <a:pt x="47900" y="5669"/>
                  <a:pt x="47845" y="5596"/>
                </a:cubicBezTo>
                <a:cubicBezTo>
                  <a:pt x="47791" y="5542"/>
                  <a:pt x="47737" y="5470"/>
                  <a:pt x="47682" y="5397"/>
                </a:cubicBezTo>
                <a:cubicBezTo>
                  <a:pt x="47628" y="5343"/>
                  <a:pt x="47556" y="5289"/>
                  <a:pt x="47501" y="5252"/>
                </a:cubicBezTo>
                <a:cubicBezTo>
                  <a:pt x="47429" y="5198"/>
                  <a:pt x="47374" y="5162"/>
                  <a:pt x="47302" y="5126"/>
                </a:cubicBezTo>
                <a:cubicBezTo>
                  <a:pt x="47230" y="5089"/>
                  <a:pt x="47157" y="5089"/>
                  <a:pt x="47085" y="5089"/>
                </a:cubicBezTo>
                <a:cubicBezTo>
                  <a:pt x="47012" y="5089"/>
                  <a:pt x="46940" y="5107"/>
                  <a:pt x="46867" y="5107"/>
                </a:cubicBezTo>
                <a:cubicBezTo>
                  <a:pt x="46777" y="5126"/>
                  <a:pt x="46704" y="5162"/>
                  <a:pt x="46632" y="5180"/>
                </a:cubicBezTo>
                <a:cubicBezTo>
                  <a:pt x="46596" y="5180"/>
                  <a:pt x="46560" y="5198"/>
                  <a:pt x="46523" y="5198"/>
                </a:cubicBezTo>
                <a:cubicBezTo>
                  <a:pt x="46469" y="5216"/>
                  <a:pt x="46433" y="5234"/>
                  <a:pt x="46397" y="5234"/>
                </a:cubicBezTo>
                <a:cubicBezTo>
                  <a:pt x="46324" y="5252"/>
                  <a:pt x="46234" y="5270"/>
                  <a:pt x="46161" y="5270"/>
                </a:cubicBezTo>
                <a:cubicBezTo>
                  <a:pt x="46089" y="5270"/>
                  <a:pt x="45998" y="5289"/>
                  <a:pt x="45926" y="5307"/>
                </a:cubicBezTo>
                <a:cubicBezTo>
                  <a:pt x="45853" y="5343"/>
                  <a:pt x="45799" y="5379"/>
                  <a:pt x="45745" y="5433"/>
                </a:cubicBezTo>
                <a:cubicBezTo>
                  <a:pt x="45654" y="5560"/>
                  <a:pt x="45600" y="5705"/>
                  <a:pt x="45582" y="5850"/>
                </a:cubicBezTo>
                <a:cubicBezTo>
                  <a:pt x="45545" y="5941"/>
                  <a:pt x="45509" y="6013"/>
                  <a:pt x="45491" y="6104"/>
                </a:cubicBezTo>
                <a:cubicBezTo>
                  <a:pt x="45473" y="6122"/>
                  <a:pt x="45473" y="6140"/>
                  <a:pt x="45455" y="6158"/>
                </a:cubicBezTo>
                <a:cubicBezTo>
                  <a:pt x="45455" y="6176"/>
                  <a:pt x="45455" y="6176"/>
                  <a:pt x="45437" y="6158"/>
                </a:cubicBezTo>
                <a:cubicBezTo>
                  <a:pt x="45419" y="6158"/>
                  <a:pt x="45419" y="6140"/>
                  <a:pt x="45401" y="6122"/>
                </a:cubicBezTo>
                <a:cubicBezTo>
                  <a:pt x="45382" y="6104"/>
                  <a:pt x="45346" y="6085"/>
                  <a:pt x="45328" y="6067"/>
                </a:cubicBezTo>
                <a:cubicBezTo>
                  <a:pt x="45292" y="6049"/>
                  <a:pt x="45256" y="6031"/>
                  <a:pt x="45238" y="5995"/>
                </a:cubicBezTo>
                <a:cubicBezTo>
                  <a:pt x="45183" y="5922"/>
                  <a:pt x="45147" y="5868"/>
                  <a:pt x="45111" y="5796"/>
                </a:cubicBezTo>
                <a:cubicBezTo>
                  <a:pt x="45056" y="5669"/>
                  <a:pt x="44930" y="5524"/>
                  <a:pt x="44785" y="5542"/>
                </a:cubicBezTo>
                <a:cubicBezTo>
                  <a:pt x="44712" y="5542"/>
                  <a:pt x="44676" y="5596"/>
                  <a:pt x="44622" y="5633"/>
                </a:cubicBezTo>
                <a:cubicBezTo>
                  <a:pt x="44568" y="5669"/>
                  <a:pt x="44477" y="5705"/>
                  <a:pt x="44405" y="5741"/>
                </a:cubicBezTo>
                <a:cubicBezTo>
                  <a:pt x="44278" y="5832"/>
                  <a:pt x="44151" y="5959"/>
                  <a:pt x="44042" y="6085"/>
                </a:cubicBezTo>
                <a:cubicBezTo>
                  <a:pt x="44006" y="6140"/>
                  <a:pt x="43970" y="6176"/>
                  <a:pt x="43934" y="6230"/>
                </a:cubicBezTo>
                <a:cubicBezTo>
                  <a:pt x="43897" y="6230"/>
                  <a:pt x="43879" y="6212"/>
                  <a:pt x="43843" y="6212"/>
                </a:cubicBezTo>
                <a:cubicBezTo>
                  <a:pt x="43807" y="6212"/>
                  <a:pt x="43753" y="6194"/>
                  <a:pt x="43716" y="6194"/>
                </a:cubicBezTo>
                <a:cubicBezTo>
                  <a:pt x="43680" y="6176"/>
                  <a:pt x="43644" y="6158"/>
                  <a:pt x="43626" y="6122"/>
                </a:cubicBezTo>
                <a:cubicBezTo>
                  <a:pt x="43571" y="6104"/>
                  <a:pt x="43535" y="6085"/>
                  <a:pt x="43499" y="6067"/>
                </a:cubicBezTo>
                <a:cubicBezTo>
                  <a:pt x="43427" y="6013"/>
                  <a:pt x="43354" y="5977"/>
                  <a:pt x="43282" y="5922"/>
                </a:cubicBezTo>
                <a:cubicBezTo>
                  <a:pt x="43209" y="5886"/>
                  <a:pt x="43119" y="5832"/>
                  <a:pt x="43028" y="5796"/>
                </a:cubicBezTo>
                <a:cubicBezTo>
                  <a:pt x="42956" y="5759"/>
                  <a:pt x="42883" y="5723"/>
                  <a:pt x="42811" y="5669"/>
                </a:cubicBezTo>
                <a:cubicBezTo>
                  <a:pt x="42775" y="5633"/>
                  <a:pt x="42738" y="5615"/>
                  <a:pt x="42702" y="5596"/>
                </a:cubicBezTo>
                <a:cubicBezTo>
                  <a:pt x="42666" y="5578"/>
                  <a:pt x="42630" y="5542"/>
                  <a:pt x="42594" y="5524"/>
                </a:cubicBezTo>
                <a:cubicBezTo>
                  <a:pt x="42557" y="5506"/>
                  <a:pt x="42467" y="5433"/>
                  <a:pt x="42394" y="5379"/>
                </a:cubicBezTo>
                <a:cubicBezTo>
                  <a:pt x="42340" y="5343"/>
                  <a:pt x="42249" y="5307"/>
                  <a:pt x="42177" y="5252"/>
                </a:cubicBezTo>
                <a:cubicBezTo>
                  <a:pt x="42105" y="5216"/>
                  <a:pt x="42050" y="5162"/>
                  <a:pt x="41996" y="5107"/>
                </a:cubicBezTo>
                <a:cubicBezTo>
                  <a:pt x="41978" y="5089"/>
                  <a:pt x="41960" y="5053"/>
                  <a:pt x="41924" y="5035"/>
                </a:cubicBezTo>
                <a:lnTo>
                  <a:pt x="41924" y="5035"/>
                </a:lnTo>
                <a:cubicBezTo>
                  <a:pt x="41887" y="4981"/>
                  <a:pt x="41833" y="4945"/>
                  <a:pt x="41761" y="4926"/>
                </a:cubicBezTo>
                <a:cubicBezTo>
                  <a:pt x="41670" y="4926"/>
                  <a:pt x="41598" y="4926"/>
                  <a:pt x="41507" y="4908"/>
                </a:cubicBezTo>
                <a:cubicBezTo>
                  <a:pt x="41416" y="4872"/>
                  <a:pt x="41344" y="4854"/>
                  <a:pt x="41253" y="4836"/>
                </a:cubicBezTo>
                <a:cubicBezTo>
                  <a:pt x="41217" y="4836"/>
                  <a:pt x="41181" y="4836"/>
                  <a:pt x="41163" y="4818"/>
                </a:cubicBezTo>
                <a:cubicBezTo>
                  <a:pt x="41127" y="4800"/>
                  <a:pt x="41090" y="4782"/>
                  <a:pt x="41054" y="4763"/>
                </a:cubicBezTo>
                <a:cubicBezTo>
                  <a:pt x="40982" y="4727"/>
                  <a:pt x="40909" y="4673"/>
                  <a:pt x="40855" y="4619"/>
                </a:cubicBezTo>
                <a:cubicBezTo>
                  <a:pt x="40783" y="4564"/>
                  <a:pt x="40728" y="4510"/>
                  <a:pt x="40656" y="4474"/>
                </a:cubicBezTo>
                <a:cubicBezTo>
                  <a:pt x="40583" y="4419"/>
                  <a:pt x="40511" y="4383"/>
                  <a:pt x="40439" y="4365"/>
                </a:cubicBezTo>
                <a:cubicBezTo>
                  <a:pt x="40366" y="4347"/>
                  <a:pt x="40276" y="4365"/>
                  <a:pt x="40203" y="4347"/>
                </a:cubicBezTo>
                <a:cubicBezTo>
                  <a:pt x="40167" y="4347"/>
                  <a:pt x="40131" y="4329"/>
                  <a:pt x="40094" y="4311"/>
                </a:cubicBezTo>
                <a:cubicBezTo>
                  <a:pt x="40076" y="4293"/>
                  <a:pt x="40040" y="4274"/>
                  <a:pt x="40022" y="4256"/>
                </a:cubicBezTo>
                <a:cubicBezTo>
                  <a:pt x="39950" y="4220"/>
                  <a:pt x="39877" y="4202"/>
                  <a:pt x="39787" y="4202"/>
                </a:cubicBezTo>
                <a:cubicBezTo>
                  <a:pt x="39696" y="4202"/>
                  <a:pt x="39624" y="4202"/>
                  <a:pt x="39533" y="4220"/>
                </a:cubicBezTo>
                <a:cubicBezTo>
                  <a:pt x="39461" y="4238"/>
                  <a:pt x="39370" y="4256"/>
                  <a:pt x="39298" y="4274"/>
                </a:cubicBezTo>
                <a:cubicBezTo>
                  <a:pt x="39207" y="4293"/>
                  <a:pt x="39117" y="4274"/>
                  <a:pt x="39044" y="4256"/>
                </a:cubicBezTo>
                <a:cubicBezTo>
                  <a:pt x="38954" y="4220"/>
                  <a:pt x="38863" y="4202"/>
                  <a:pt x="38791" y="4202"/>
                </a:cubicBezTo>
                <a:cubicBezTo>
                  <a:pt x="38700" y="4202"/>
                  <a:pt x="38628" y="4148"/>
                  <a:pt x="38537" y="4130"/>
                </a:cubicBezTo>
                <a:cubicBezTo>
                  <a:pt x="38465" y="4130"/>
                  <a:pt x="38374" y="4130"/>
                  <a:pt x="38284" y="4130"/>
                </a:cubicBezTo>
                <a:cubicBezTo>
                  <a:pt x="38247" y="4130"/>
                  <a:pt x="38211" y="4148"/>
                  <a:pt x="38175" y="4148"/>
                </a:cubicBezTo>
                <a:cubicBezTo>
                  <a:pt x="38121" y="4148"/>
                  <a:pt x="38084" y="4166"/>
                  <a:pt x="38048" y="4166"/>
                </a:cubicBezTo>
                <a:cubicBezTo>
                  <a:pt x="37976" y="4184"/>
                  <a:pt x="37921" y="4220"/>
                  <a:pt x="37885" y="4274"/>
                </a:cubicBezTo>
                <a:cubicBezTo>
                  <a:pt x="37813" y="4329"/>
                  <a:pt x="37740" y="4365"/>
                  <a:pt x="37686" y="4419"/>
                </a:cubicBezTo>
                <a:cubicBezTo>
                  <a:pt x="37650" y="4437"/>
                  <a:pt x="37613" y="4456"/>
                  <a:pt x="37577" y="4474"/>
                </a:cubicBezTo>
                <a:cubicBezTo>
                  <a:pt x="37541" y="4492"/>
                  <a:pt x="37505" y="4510"/>
                  <a:pt x="37469" y="4528"/>
                </a:cubicBezTo>
                <a:cubicBezTo>
                  <a:pt x="37450" y="4546"/>
                  <a:pt x="37414" y="4564"/>
                  <a:pt x="37378" y="4582"/>
                </a:cubicBezTo>
                <a:cubicBezTo>
                  <a:pt x="37342" y="4582"/>
                  <a:pt x="37306" y="4619"/>
                  <a:pt x="37269" y="4637"/>
                </a:cubicBezTo>
                <a:cubicBezTo>
                  <a:pt x="37197" y="4673"/>
                  <a:pt x="37125" y="4709"/>
                  <a:pt x="37052" y="4745"/>
                </a:cubicBezTo>
                <a:cubicBezTo>
                  <a:pt x="36980" y="4800"/>
                  <a:pt x="36889" y="4836"/>
                  <a:pt x="36817" y="4872"/>
                </a:cubicBezTo>
                <a:cubicBezTo>
                  <a:pt x="36744" y="4908"/>
                  <a:pt x="36654" y="4945"/>
                  <a:pt x="36581" y="4981"/>
                </a:cubicBezTo>
                <a:cubicBezTo>
                  <a:pt x="36491" y="5017"/>
                  <a:pt x="36436" y="5071"/>
                  <a:pt x="36364" y="5107"/>
                </a:cubicBezTo>
                <a:lnTo>
                  <a:pt x="36147" y="5234"/>
                </a:lnTo>
                <a:cubicBezTo>
                  <a:pt x="36002" y="5307"/>
                  <a:pt x="35839" y="5343"/>
                  <a:pt x="35676" y="5415"/>
                </a:cubicBezTo>
                <a:cubicBezTo>
                  <a:pt x="35603" y="5433"/>
                  <a:pt x="35513" y="5488"/>
                  <a:pt x="35458" y="5524"/>
                </a:cubicBezTo>
                <a:cubicBezTo>
                  <a:pt x="35386" y="5578"/>
                  <a:pt x="35314" y="5633"/>
                  <a:pt x="35241" y="5687"/>
                </a:cubicBezTo>
                <a:cubicBezTo>
                  <a:pt x="35096" y="5796"/>
                  <a:pt x="34933" y="5850"/>
                  <a:pt x="34788" y="5941"/>
                </a:cubicBezTo>
                <a:cubicBezTo>
                  <a:pt x="34716" y="5995"/>
                  <a:pt x="34643" y="6049"/>
                  <a:pt x="34571" y="6104"/>
                </a:cubicBezTo>
                <a:cubicBezTo>
                  <a:pt x="34517" y="6158"/>
                  <a:pt x="34444" y="6176"/>
                  <a:pt x="34372" y="6194"/>
                </a:cubicBezTo>
                <a:cubicBezTo>
                  <a:pt x="34281" y="6194"/>
                  <a:pt x="34209" y="6176"/>
                  <a:pt x="34118" y="6140"/>
                </a:cubicBezTo>
                <a:cubicBezTo>
                  <a:pt x="34046" y="6122"/>
                  <a:pt x="33955" y="6104"/>
                  <a:pt x="33865" y="6085"/>
                </a:cubicBezTo>
                <a:cubicBezTo>
                  <a:pt x="33774" y="6049"/>
                  <a:pt x="33684" y="6049"/>
                  <a:pt x="33611" y="6049"/>
                </a:cubicBezTo>
                <a:lnTo>
                  <a:pt x="33340" y="6049"/>
                </a:lnTo>
                <a:cubicBezTo>
                  <a:pt x="33249" y="6067"/>
                  <a:pt x="33159" y="6067"/>
                  <a:pt x="33086" y="6104"/>
                </a:cubicBezTo>
                <a:cubicBezTo>
                  <a:pt x="33050" y="6104"/>
                  <a:pt x="33014" y="6122"/>
                  <a:pt x="32977" y="6140"/>
                </a:cubicBezTo>
                <a:cubicBezTo>
                  <a:pt x="32959" y="6158"/>
                  <a:pt x="32923" y="6158"/>
                  <a:pt x="32887" y="6176"/>
                </a:cubicBezTo>
                <a:cubicBezTo>
                  <a:pt x="32814" y="6194"/>
                  <a:pt x="32742" y="6212"/>
                  <a:pt x="32670" y="6212"/>
                </a:cubicBezTo>
                <a:lnTo>
                  <a:pt x="32670" y="6212"/>
                </a:lnTo>
                <a:cubicBezTo>
                  <a:pt x="32670" y="6194"/>
                  <a:pt x="32633" y="6194"/>
                  <a:pt x="32633" y="6212"/>
                </a:cubicBezTo>
                <a:lnTo>
                  <a:pt x="32597" y="6194"/>
                </a:lnTo>
                <a:cubicBezTo>
                  <a:pt x="32543" y="6176"/>
                  <a:pt x="32507" y="6140"/>
                  <a:pt x="32470" y="6122"/>
                </a:cubicBezTo>
                <a:cubicBezTo>
                  <a:pt x="32380" y="6067"/>
                  <a:pt x="32289" y="6031"/>
                  <a:pt x="32199" y="5977"/>
                </a:cubicBezTo>
                <a:cubicBezTo>
                  <a:pt x="32144" y="5959"/>
                  <a:pt x="32108" y="5941"/>
                  <a:pt x="32054" y="5922"/>
                </a:cubicBezTo>
                <a:cubicBezTo>
                  <a:pt x="32018" y="5904"/>
                  <a:pt x="31981" y="5868"/>
                  <a:pt x="31945" y="5850"/>
                </a:cubicBezTo>
                <a:cubicBezTo>
                  <a:pt x="31909" y="5832"/>
                  <a:pt x="31855" y="5814"/>
                  <a:pt x="31837" y="5796"/>
                </a:cubicBezTo>
                <a:cubicBezTo>
                  <a:pt x="31782" y="5759"/>
                  <a:pt x="31764" y="5723"/>
                  <a:pt x="31728" y="5687"/>
                </a:cubicBezTo>
                <a:cubicBezTo>
                  <a:pt x="31692" y="5651"/>
                  <a:pt x="31655" y="5615"/>
                  <a:pt x="31601" y="5578"/>
                </a:cubicBezTo>
                <a:lnTo>
                  <a:pt x="31511" y="5488"/>
                </a:lnTo>
                <a:cubicBezTo>
                  <a:pt x="31474" y="5452"/>
                  <a:pt x="31438" y="5433"/>
                  <a:pt x="31402" y="5397"/>
                </a:cubicBezTo>
                <a:cubicBezTo>
                  <a:pt x="31366" y="5361"/>
                  <a:pt x="31329" y="5325"/>
                  <a:pt x="31293" y="5289"/>
                </a:cubicBezTo>
                <a:cubicBezTo>
                  <a:pt x="31203" y="5216"/>
                  <a:pt x="31130" y="5162"/>
                  <a:pt x="31040" y="5107"/>
                </a:cubicBezTo>
                <a:cubicBezTo>
                  <a:pt x="30949" y="5053"/>
                  <a:pt x="30859" y="4981"/>
                  <a:pt x="30786" y="4926"/>
                </a:cubicBezTo>
                <a:cubicBezTo>
                  <a:pt x="30696" y="4872"/>
                  <a:pt x="30605" y="4836"/>
                  <a:pt x="30515" y="4800"/>
                </a:cubicBezTo>
                <a:cubicBezTo>
                  <a:pt x="30424" y="4763"/>
                  <a:pt x="30352" y="4709"/>
                  <a:pt x="30279" y="4655"/>
                </a:cubicBezTo>
                <a:cubicBezTo>
                  <a:pt x="30243" y="4619"/>
                  <a:pt x="30225" y="4600"/>
                  <a:pt x="30189" y="4564"/>
                </a:cubicBezTo>
                <a:cubicBezTo>
                  <a:pt x="30152" y="4528"/>
                  <a:pt x="30098" y="4510"/>
                  <a:pt x="30062" y="4492"/>
                </a:cubicBezTo>
                <a:cubicBezTo>
                  <a:pt x="29989" y="4437"/>
                  <a:pt x="29917" y="4383"/>
                  <a:pt x="29844" y="4329"/>
                </a:cubicBezTo>
                <a:cubicBezTo>
                  <a:pt x="29808" y="4293"/>
                  <a:pt x="29754" y="4274"/>
                  <a:pt x="29718" y="4256"/>
                </a:cubicBezTo>
                <a:cubicBezTo>
                  <a:pt x="29681" y="4238"/>
                  <a:pt x="29627" y="4220"/>
                  <a:pt x="29591" y="4220"/>
                </a:cubicBezTo>
                <a:cubicBezTo>
                  <a:pt x="29555" y="4220"/>
                  <a:pt x="29500" y="4184"/>
                  <a:pt x="29464" y="4184"/>
                </a:cubicBezTo>
                <a:lnTo>
                  <a:pt x="29319" y="4166"/>
                </a:lnTo>
                <a:cubicBezTo>
                  <a:pt x="29265" y="4166"/>
                  <a:pt x="29229" y="4166"/>
                  <a:pt x="29174" y="4184"/>
                </a:cubicBezTo>
                <a:cubicBezTo>
                  <a:pt x="29120" y="4184"/>
                  <a:pt x="29066" y="4184"/>
                  <a:pt x="29011" y="4202"/>
                </a:cubicBezTo>
                <a:lnTo>
                  <a:pt x="28885" y="4202"/>
                </a:lnTo>
                <a:cubicBezTo>
                  <a:pt x="28848" y="4166"/>
                  <a:pt x="28812" y="4130"/>
                  <a:pt x="28794" y="4093"/>
                </a:cubicBezTo>
                <a:cubicBezTo>
                  <a:pt x="28740" y="4057"/>
                  <a:pt x="28704" y="4021"/>
                  <a:pt x="28649" y="3985"/>
                </a:cubicBezTo>
                <a:cubicBezTo>
                  <a:pt x="28613" y="3930"/>
                  <a:pt x="28559" y="3894"/>
                  <a:pt x="28541" y="3840"/>
                </a:cubicBezTo>
                <a:cubicBezTo>
                  <a:pt x="28468" y="3731"/>
                  <a:pt x="28378" y="3641"/>
                  <a:pt x="28305" y="3532"/>
                </a:cubicBezTo>
                <a:cubicBezTo>
                  <a:pt x="28287" y="3478"/>
                  <a:pt x="28233" y="3441"/>
                  <a:pt x="28197" y="3405"/>
                </a:cubicBezTo>
                <a:cubicBezTo>
                  <a:pt x="28160" y="3405"/>
                  <a:pt x="28142" y="3387"/>
                  <a:pt x="28124" y="3369"/>
                </a:cubicBezTo>
                <a:cubicBezTo>
                  <a:pt x="28106" y="3351"/>
                  <a:pt x="28088" y="3333"/>
                  <a:pt x="28052" y="3333"/>
                </a:cubicBezTo>
                <a:cubicBezTo>
                  <a:pt x="28034" y="3333"/>
                  <a:pt x="27997" y="3333"/>
                  <a:pt x="27979" y="3351"/>
                </a:cubicBezTo>
                <a:cubicBezTo>
                  <a:pt x="27943" y="3351"/>
                  <a:pt x="27907" y="3351"/>
                  <a:pt x="27889" y="3351"/>
                </a:cubicBezTo>
                <a:cubicBezTo>
                  <a:pt x="27816" y="3333"/>
                  <a:pt x="27762" y="3351"/>
                  <a:pt x="27708" y="3369"/>
                </a:cubicBezTo>
                <a:cubicBezTo>
                  <a:pt x="27653" y="3405"/>
                  <a:pt x="27599" y="3423"/>
                  <a:pt x="27563" y="3460"/>
                </a:cubicBezTo>
                <a:cubicBezTo>
                  <a:pt x="27508" y="3478"/>
                  <a:pt x="27436" y="3514"/>
                  <a:pt x="27382" y="3532"/>
                </a:cubicBezTo>
                <a:cubicBezTo>
                  <a:pt x="27327" y="3568"/>
                  <a:pt x="27273" y="3586"/>
                  <a:pt x="27219" y="3623"/>
                </a:cubicBezTo>
                <a:cubicBezTo>
                  <a:pt x="27182" y="3677"/>
                  <a:pt x="27128" y="3695"/>
                  <a:pt x="27074" y="3731"/>
                </a:cubicBezTo>
                <a:cubicBezTo>
                  <a:pt x="26965" y="3786"/>
                  <a:pt x="26856" y="3876"/>
                  <a:pt x="26766" y="3967"/>
                </a:cubicBezTo>
                <a:cubicBezTo>
                  <a:pt x="26730" y="4003"/>
                  <a:pt x="26675" y="4057"/>
                  <a:pt x="26639" y="4111"/>
                </a:cubicBezTo>
                <a:cubicBezTo>
                  <a:pt x="26603" y="4148"/>
                  <a:pt x="26567" y="4184"/>
                  <a:pt x="26512" y="4220"/>
                </a:cubicBezTo>
                <a:lnTo>
                  <a:pt x="26440" y="4256"/>
                </a:lnTo>
                <a:cubicBezTo>
                  <a:pt x="26422" y="4274"/>
                  <a:pt x="26386" y="4293"/>
                  <a:pt x="26367" y="4311"/>
                </a:cubicBezTo>
                <a:cubicBezTo>
                  <a:pt x="26313" y="4347"/>
                  <a:pt x="26259" y="4383"/>
                  <a:pt x="26204" y="4401"/>
                </a:cubicBezTo>
                <a:cubicBezTo>
                  <a:pt x="26168" y="4401"/>
                  <a:pt x="26150" y="4419"/>
                  <a:pt x="26132" y="4419"/>
                </a:cubicBezTo>
                <a:cubicBezTo>
                  <a:pt x="26096" y="4419"/>
                  <a:pt x="26060" y="4437"/>
                  <a:pt x="26023" y="4437"/>
                </a:cubicBezTo>
                <a:cubicBezTo>
                  <a:pt x="25969" y="4456"/>
                  <a:pt x="25915" y="4492"/>
                  <a:pt x="25860" y="4510"/>
                </a:cubicBezTo>
                <a:cubicBezTo>
                  <a:pt x="25788" y="4546"/>
                  <a:pt x="25734" y="4564"/>
                  <a:pt x="25679" y="4582"/>
                </a:cubicBezTo>
                <a:cubicBezTo>
                  <a:pt x="25607" y="4619"/>
                  <a:pt x="25571" y="4655"/>
                  <a:pt x="25516" y="4691"/>
                </a:cubicBezTo>
                <a:cubicBezTo>
                  <a:pt x="25462" y="4727"/>
                  <a:pt x="25408" y="4763"/>
                  <a:pt x="25353" y="4782"/>
                </a:cubicBezTo>
                <a:cubicBezTo>
                  <a:pt x="25299" y="4818"/>
                  <a:pt x="25245" y="4854"/>
                  <a:pt x="25208" y="4890"/>
                </a:cubicBezTo>
                <a:cubicBezTo>
                  <a:pt x="25154" y="4926"/>
                  <a:pt x="25100" y="4963"/>
                  <a:pt x="25045" y="4981"/>
                </a:cubicBezTo>
                <a:lnTo>
                  <a:pt x="24864" y="5071"/>
                </a:lnTo>
                <a:cubicBezTo>
                  <a:pt x="24810" y="5089"/>
                  <a:pt x="24756" y="5126"/>
                  <a:pt x="24701" y="5144"/>
                </a:cubicBezTo>
                <a:cubicBezTo>
                  <a:pt x="24629" y="5162"/>
                  <a:pt x="24557" y="5162"/>
                  <a:pt x="24502" y="5180"/>
                </a:cubicBezTo>
                <a:cubicBezTo>
                  <a:pt x="24430" y="5180"/>
                  <a:pt x="24357" y="5198"/>
                  <a:pt x="24303" y="5198"/>
                </a:cubicBezTo>
                <a:lnTo>
                  <a:pt x="24212" y="5234"/>
                </a:lnTo>
                <a:cubicBezTo>
                  <a:pt x="24176" y="5234"/>
                  <a:pt x="24140" y="5234"/>
                  <a:pt x="24104" y="5234"/>
                </a:cubicBezTo>
                <a:cubicBezTo>
                  <a:pt x="24049" y="5252"/>
                  <a:pt x="23995" y="5270"/>
                  <a:pt x="23941" y="5270"/>
                </a:cubicBezTo>
                <a:lnTo>
                  <a:pt x="23832" y="5270"/>
                </a:lnTo>
                <a:cubicBezTo>
                  <a:pt x="23814" y="5289"/>
                  <a:pt x="23778" y="5289"/>
                  <a:pt x="23742" y="5270"/>
                </a:cubicBezTo>
                <a:cubicBezTo>
                  <a:pt x="23705" y="5270"/>
                  <a:pt x="23669" y="5252"/>
                  <a:pt x="23615" y="5252"/>
                </a:cubicBezTo>
                <a:lnTo>
                  <a:pt x="23615" y="5252"/>
                </a:lnTo>
                <a:lnTo>
                  <a:pt x="23579" y="5252"/>
                </a:lnTo>
                <a:cubicBezTo>
                  <a:pt x="23470" y="5216"/>
                  <a:pt x="23361" y="5180"/>
                  <a:pt x="23271" y="5144"/>
                </a:cubicBezTo>
                <a:cubicBezTo>
                  <a:pt x="23180" y="5089"/>
                  <a:pt x="23090" y="5053"/>
                  <a:pt x="22981" y="5035"/>
                </a:cubicBezTo>
                <a:cubicBezTo>
                  <a:pt x="22872" y="4999"/>
                  <a:pt x="22782" y="4963"/>
                  <a:pt x="22673" y="4926"/>
                </a:cubicBezTo>
                <a:cubicBezTo>
                  <a:pt x="22564" y="4890"/>
                  <a:pt x="22492" y="4818"/>
                  <a:pt x="22383" y="4782"/>
                </a:cubicBezTo>
                <a:cubicBezTo>
                  <a:pt x="22293" y="4745"/>
                  <a:pt x="22184" y="4709"/>
                  <a:pt x="22094" y="4655"/>
                </a:cubicBezTo>
                <a:cubicBezTo>
                  <a:pt x="22003" y="4600"/>
                  <a:pt x="21913" y="4546"/>
                  <a:pt x="21804" y="4492"/>
                </a:cubicBezTo>
                <a:cubicBezTo>
                  <a:pt x="21713" y="4456"/>
                  <a:pt x="21605" y="4419"/>
                  <a:pt x="21514" y="4365"/>
                </a:cubicBezTo>
                <a:cubicBezTo>
                  <a:pt x="21478" y="4347"/>
                  <a:pt x="21442" y="4329"/>
                  <a:pt x="21405" y="4293"/>
                </a:cubicBezTo>
                <a:cubicBezTo>
                  <a:pt x="21369" y="4274"/>
                  <a:pt x="21315" y="4256"/>
                  <a:pt x="21279" y="4220"/>
                </a:cubicBezTo>
                <a:cubicBezTo>
                  <a:pt x="21188" y="4166"/>
                  <a:pt x="21116" y="4111"/>
                  <a:pt x="21025" y="4057"/>
                </a:cubicBezTo>
                <a:cubicBezTo>
                  <a:pt x="20935" y="4003"/>
                  <a:pt x="20844" y="3967"/>
                  <a:pt x="20754" y="3948"/>
                </a:cubicBezTo>
                <a:lnTo>
                  <a:pt x="20428" y="3948"/>
                </a:lnTo>
                <a:cubicBezTo>
                  <a:pt x="20319" y="3948"/>
                  <a:pt x="20228" y="3912"/>
                  <a:pt x="20156" y="3858"/>
                </a:cubicBezTo>
                <a:cubicBezTo>
                  <a:pt x="20120" y="3840"/>
                  <a:pt x="20083" y="3822"/>
                  <a:pt x="20047" y="3804"/>
                </a:cubicBezTo>
                <a:cubicBezTo>
                  <a:pt x="20011" y="3804"/>
                  <a:pt x="19957" y="3804"/>
                  <a:pt x="19902" y="3804"/>
                </a:cubicBezTo>
                <a:cubicBezTo>
                  <a:pt x="19866" y="3804"/>
                  <a:pt x="19812" y="3804"/>
                  <a:pt x="19757" y="3804"/>
                </a:cubicBezTo>
                <a:cubicBezTo>
                  <a:pt x="19703" y="3822"/>
                  <a:pt x="19649" y="3822"/>
                  <a:pt x="19613" y="3840"/>
                </a:cubicBezTo>
                <a:cubicBezTo>
                  <a:pt x="19558" y="3858"/>
                  <a:pt x="19522" y="3876"/>
                  <a:pt x="19486" y="3912"/>
                </a:cubicBezTo>
                <a:cubicBezTo>
                  <a:pt x="19450" y="3948"/>
                  <a:pt x="19432" y="3985"/>
                  <a:pt x="19377" y="4039"/>
                </a:cubicBezTo>
                <a:cubicBezTo>
                  <a:pt x="19341" y="4057"/>
                  <a:pt x="19305" y="4075"/>
                  <a:pt x="19269" y="4093"/>
                </a:cubicBezTo>
                <a:cubicBezTo>
                  <a:pt x="19250" y="4111"/>
                  <a:pt x="19232" y="4130"/>
                  <a:pt x="19214" y="4130"/>
                </a:cubicBezTo>
                <a:cubicBezTo>
                  <a:pt x="19196" y="4148"/>
                  <a:pt x="19160" y="4148"/>
                  <a:pt x="19142" y="4166"/>
                </a:cubicBezTo>
                <a:cubicBezTo>
                  <a:pt x="19106" y="4184"/>
                  <a:pt x="19069" y="4220"/>
                  <a:pt x="19015" y="4238"/>
                </a:cubicBezTo>
                <a:cubicBezTo>
                  <a:pt x="18979" y="4274"/>
                  <a:pt x="18924" y="4274"/>
                  <a:pt x="18888" y="4311"/>
                </a:cubicBezTo>
                <a:cubicBezTo>
                  <a:pt x="18834" y="4329"/>
                  <a:pt x="18798" y="4365"/>
                  <a:pt x="18761" y="4383"/>
                </a:cubicBezTo>
                <a:cubicBezTo>
                  <a:pt x="18707" y="4419"/>
                  <a:pt x="18671" y="4437"/>
                  <a:pt x="18635" y="4456"/>
                </a:cubicBezTo>
                <a:cubicBezTo>
                  <a:pt x="18598" y="4492"/>
                  <a:pt x="18562" y="4528"/>
                  <a:pt x="18508" y="4528"/>
                </a:cubicBezTo>
                <a:cubicBezTo>
                  <a:pt x="18490" y="4528"/>
                  <a:pt x="18472" y="4528"/>
                  <a:pt x="18454" y="4510"/>
                </a:cubicBezTo>
                <a:lnTo>
                  <a:pt x="18345" y="4492"/>
                </a:lnTo>
                <a:cubicBezTo>
                  <a:pt x="18291" y="4492"/>
                  <a:pt x="18236" y="4474"/>
                  <a:pt x="18182" y="4456"/>
                </a:cubicBezTo>
                <a:cubicBezTo>
                  <a:pt x="18146" y="4437"/>
                  <a:pt x="18091" y="4419"/>
                  <a:pt x="18055" y="4383"/>
                </a:cubicBezTo>
                <a:cubicBezTo>
                  <a:pt x="18001" y="4365"/>
                  <a:pt x="17965" y="4347"/>
                  <a:pt x="17928" y="4311"/>
                </a:cubicBezTo>
                <a:cubicBezTo>
                  <a:pt x="17892" y="4274"/>
                  <a:pt x="17856" y="4238"/>
                  <a:pt x="17820" y="4220"/>
                </a:cubicBezTo>
                <a:cubicBezTo>
                  <a:pt x="17784" y="4202"/>
                  <a:pt x="17729" y="4184"/>
                  <a:pt x="17693" y="4166"/>
                </a:cubicBezTo>
                <a:cubicBezTo>
                  <a:pt x="17657" y="4148"/>
                  <a:pt x="17602" y="4111"/>
                  <a:pt x="17566" y="4093"/>
                </a:cubicBezTo>
                <a:cubicBezTo>
                  <a:pt x="17476" y="4057"/>
                  <a:pt x="17385" y="4039"/>
                  <a:pt x="17295" y="4003"/>
                </a:cubicBezTo>
                <a:cubicBezTo>
                  <a:pt x="17186" y="4003"/>
                  <a:pt x="17095" y="3967"/>
                  <a:pt x="17005" y="3930"/>
                </a:cubicBezTo>
                <a:cubicBezTo>
                  <a:pt x="16896" y="3894"/>
                  <a:pt x="16824" y="3822"/>
                  <a:pt x="16769" y="3731"/>
                </a:cubicBezTo>
                <a:cubicBezTo>
                  <a:pt x="16751" y="3695"/>
                  <a:pt x="16715" y="3659"/>
                  <a:pt x="16697" y="3623"/>
                </a:cubicBezTo>
                <a:cubicBezTo>
                  <a:pt x="16661" y="3568"/>
                  <a:pt x="16643" y="3532"/>
                  <a:pt x="16606" y="3478"/>
                </a:cubicBezTo>
                <a:cubicBezTo>
                  <a:pt x="16588" y="3423"/>
                  <a:pt x="16534" y="3315"/>
                  <a:pt x="16462" y="3278"/>
                </a:cubicBezTo>
                <a:cubicBezTo>
                  <a:pt x="16407" y="3242"/>
                  <a:pt x="16335" y="3260"/>
                  <a:pt x="16299" y="3315"/>
                </a:cubicBezTo>
                <a:cubicBezTo>
                  <a:pt x="16244" y="3351"/>
                  <a:pt x="16208" y="3423"/>
                  <a:pt x="16136" y="3387"/>
                </a:cubicBezTo>
                <a:cubicBezTo>
                  <a:pt x="16117" y="3369"/>
                  <a:pt x="16081" y="3333"/>
                  <a:pt x="16045" y="3315"/>
                </a:cubicBezTo>
                <a:lnTo>
                  <a:pt x="15936" y="3224"/>
                </a:lnTo>
                <a:lnTo>
                  <a:pt x="15701" y="3025"/>
                </a:lnTo>
                <a:cubicBezTo>
                  <a:pt x="15647" y="2971"/>
                  <a:pt x="15610" y="2880"/>
                  <a:pt x="15538" y="2826"/>
                </a:cubicBezTo>
                <a:cubicBezTo>
                  <a:pt x="15502" y="2808"/>
                  <a:pt x="15466" y="2771"/>
                  <a:pt x="15429" y="2753"/>
                </a:cubicBezTo>
                <a:cubicBezTo>
                  <a:pt x="15411" y="2717"/>
                  <a:pt x="15375" y="2681"/>
                  <a:pt x="15357" y="2626"/>
                </a:cubicBezTo>
                <a:cubicBezTo>
                  <a:pt x="15321" y="2608"/>
                  <a:pt x="15303" y="2572"/>
                  <a:pt x="15284" y="2536"/>
                </a:cubicBezTo>
                <a:cubicBezTo>
                  <a:pt x="15266" y="2482"/>
                  <a:pt x="15248" y="2445"/>
                  <a:pt x="15230" y="2391"/>
                </a:cubicBezTo>
                <a:cubicBezTo>
                  <a:pt x="15212" y="2355"/>
                  <a:pt x="15194" y="2301"/>
                  <a:pt x="15158" y="2264"/>
                </a:cubicBezTo>
                <a:cubicBezTo>
                  <a:pt x="15140" y="2228"/>
                  <a:pt x="15103" y="2192"/>
                  <a:pt x="15067" y="2156"/>
                </a:cubicBezTo>
                <a:cubicBezTo>
                  <a:pt x="15013" y="2101"/>
                  <a:pt x="14940" y="2047"/>
                  <a:pt x="14868" y="2011"/>
                </a:cubicBezTo>
                <a:cubicBezTo>
                  <a:pt x="14832" y="1993"/>
                  <a:pt x="14795" y="1993"/>
                  <a:pt x="14759" y="1993"/>
                </a:cubicBezTo>
                <a:cubicBezTo>
                  <a:pt x="14705" y="1993"/>
                  <a:pt x="14651" y="1956"/>
                  <a:pt x="14596" y="1956"/>
                </a:cubicBezTo>
                <a:cubicBezTo>
                  <a:pt x="14542" y="1938"/>
                  <a:pt x="14506" y="1938"/>
                  <a:pt x="14451" y="1956"/>
                </a:cubicBezTo>
                <a:lnTo>
                  <a:pt x="14270" y="1956"/>
                </a:lnTo>
                <a:cubicBezTo>
                  <a:pt x="14162" y="1956"/>
                  <a:pt x="14053" y="1975"/>
                  <a:pt x="13962" y="1993"/>
                </a:cubicBezTo>
                <a:cubicBezTo>
                  <a:pt x="13854" y="1993"/>
                  <a:pt x="13727" y="1993"/>
                  <a:pt x="13636" y="1993"/>
                </a:cubicBezTo>
                <a:lnTo>
                  <a:pt x="13618" y="1993"/>
                </a:lnTo>
                <a:lnTo>
                  <a:pt x="13510" y="1884"/>
                </a:lnTo>
                <a:cubicBezTo>
                  <a:pt x="13473" y="1830"/>
                  <a:pt x="13419" y="1793"/>
                  <a:pt x="13365" y="1739"/>
                </a:cubicBezTo>
                <a:cubicBezTo>
                  <a:pt x="13292" y="1703"/>
                  <a:pt x="13238" y="1667"/>
                  <a:pt x="13184" y="1630"/>
                </a:cubicBezTo>
                <a:cubicBezTo>
                  <a:pt x="13129" y="1576"/>
                  <a:pt x="13075" y="1540"/>
                  <a:pt x="13021" y="1486"/>
                </a:cubicBezTo>
                <a:cubicBezTo>
                  <a:pt x="12966" y="1431"/>
                  <a:pt x="12930" y="1395"/>
                  <a:pt x="12876" y="1359"/>
                </a:cubicBezTo>
                <a:cubicBezTo>
                  <a:pt x="12822" y="1323"/>
                  <a:pt x="12767" y="1286"/>
                  <a:pt x="12731" y="1250"/>
                </a:cubicBezTo>
                <a:cubicBezTo>
                  <a:pt x="12695" y="1196"/>
                  <a:pt x="12659" y="1142"/>
                  <a:pt x="12622" y="1087"/>
                </a:cubicBezTo>
                <a:cubicBezTo>
                  <a:pt x="12586" y="1033"/>
                  <a:pt x="12532" y="997"/>
                  <a:pt x="12477" y="942"/>
                </a:cubicBezTo>
                <a:cubicBezTo>
                  <a:pt x="12441" y="888"/>
                  <a:pt x="12387" y="816"/>
                  <a:pt x="12369" y="761"/>
                </a:cubicBezTo>
                <a:cubicBezTo>
                  <a:pt x="12333" y="707"/>
                  <a:pt x="12278" y="653"/>
                  <a:pt x="12242" y="598"/>
                </a:cubicBezTo>
                <a:cubicBezTo>
                  <a:pt x="12188" y="544"/>
                  <a:pt x="12133" y="508"/>
                  <a:pt x="12079" y="471"/>
                </a:cubicBezTo>
                <a:cubicBezTo>
                  <a:pt x="12007" y="435"/>
                  <a:pt x="11934" y="417"/>
                  <a:pt x="11862" y="435"/>
                </a:cubicBezTo>
                <a:cubicBezTo>
                  <a:pt x="11789" y="417"/>
                  <a:pt x="11717" y="417"/>
                  <a:pt x="11644" y="435"/>
                </a:cubicBezTo>
                <a:cubicBezTo>
                  <a:pt x="11608" y="453"/>
                  <a:pt x="11572" y="453"/>
                  <a:pt x="11536" y="471"/>
                </a:cubicBezTo>
                <a:cubicBezTo>
                  <a:pt x="11518" y="490"/>
                  <a:pt x="11481" y="508"/>
                  <a:pt x="11445" y="526"/>
                </a:cubicBezTo>
                <a:cubicBezTo>
                  <a:pt x="11409" y="544"/>
                  <a:pt x="11391" y="544"/>
                  <a:pt x="11355" y="562"/>
                </a:cubicBezTo>
                <a:cubicBezTo>
                  <a:pt x="11318" y="598"/>
                  <a:pt x="11282" y="616"/>
                  <a:pt x="11246" y="634"/>
                </a:cubicBezTo>
                <a:cubicBezTo>
                  <a:pt x="11192" y="671"/>
                  <a:pt x="11137" y="689"/>
                  <a:pt x="11065" y="725"/>
                </a:cubicBezTo>
                <a:cubicBezTo>
                  <a:pt x="11065" y="743"/>
                  <a:pt x="11047" y="743"/>
                  <a:pt x="11047" y="761"/>
                </a:cubicBezTo>
                <a:lnTo>
                  <a:pt x="11011" y="761"/>
                </a:lnTo>
                <a:cubicBezTo>
                  <a:pt x="10992" y="761"/>
                  <a:pt x="10956" y="797"/>
                  <a:pt x="10920" y="797"/>
                </a:cubicBezTo>
                <a:lnTo>
                  <a:pt x="10920" y="797"/>
                </a:lnTo>
                <a:cubicBezTo>
                  <a:pt x="10920" y="797"/>
                  <a:pt x="10902" y="797"/>
                  <a:pt x="10902" y="797"/>
                </a:cubicBezTo>
                <a:cubicBezTo>
                  <a:pt x="10829" y="779"/>
                  <a:pt x="10775" y="761"/>
                  <a:pt x="10703" y="725"/>
                </a:cubicBezTo>
                <a:cubicBezTo>
                  <a:pt x="10630" y="689"/>
                  <a:pt x="10558" y="634"/>
                  <a:pt x="10504" y="562"/>
                </a:cubicBezTo>
                <a:cubicBezTo>
                  <a:pt x="10431" y="508"/>
                  <a:pt x="10359" y="453"/>
                  <a:pt x="10268" y="417"/>
                </a:cubicBezTo>
                <a:cubicBezTo>
                  <a:pt x="10232" y="399"/>
                  <a:pt x="10196" y="381"/>
                  <a:pt x="10141" y="363"/>
                </a:cubicBezTo>
                <a:cubicBezTo>
                  <a:pt x="10105" y="345"/>
                  <a:pt x="10051" y="345"/>
                  <a:pt x="10015" y="308"/>
                </a:cubicBezTo>
                <a:lnTo>
                  <a:pt x="9888" y="254"/>
                </a:lnTo>
                <a:cubicBezTo>
                  <a:pt x="9852" y="236"/>
                  <a:pt x="9815" y="200"/>
                  <a:pt x="9761" y="182"/>
                </a:cubicBezTo>
                <a:cubicBezTo>
                  <a:pt x="9670" y="164"/>
                  <a:pt x="9598" y="91"/>
                  <a:pt x="9507" y="55"/>
                </a:cubicBezTo>
                <a:cubicBezTo>
                  <a:pt x="9471" y="55"/>
                  <a:pt x="9435" y="37"/>
                  <a:pt x="9399" y="37"/>
                </a:cubicBezTo>
                <a:cubicBezTo>
                  <a:pt x="9345" y="19"/>
                  <a:pt x="9308" y="1"/>
                  <a:pt x="9254" y="1"/>
                </a:cubicBezTo>
                <a:cubicBezTo>
                  <a:pt x="9218" y="1"/>
                  <a:pt x="9182" y="19"/>
                  <a:pt x="9145" y="19"/>
                </a:cubicBezTo>
                <a:cubicBezTo>
                  <a:pt x="9109" y="19"/>
                  <a:pt x="9055" y="19"/>
                  <a:pt x="9019" y="37"/>
                </a:cubicBezTo>
                <a:cubicBezTo>
                  <a:pt x="8964" y="55"/>
                  <a:pt x="8928" y="55"/>
                  <a:pt x="8874" y="55"/>
                </a:cubicBezTo>
                <a:lnTo>
                  <a:pt x="8729" y="73"/>
                </a:lnTo>
                <a:cubicBezTo>
                  <a:pt x="8638" y="73"/>
                  <a:pt x="8548" y="109"/>
                  <a:pt x="8457" y="109"/>
                </a:cubicBezTo>
                <a:cubicBezTo>
                  <a:pt x="8348" y="127"/>
                  <a:pt x="8258" y="145"/>
                  <a:pt x="8149" y="164"/>
                </a:cubicBezTo>
                <a:cubicBezTo>
                  <a:pt x="8059" y="182"/>
                  <a:pt x="7968" y="218"/>
                  <a:pt x="7878" y="236"/>
                </a:cubicBezTo>
                <a:cubicBezTo>
                  <a:pt x="7769" y="272"/>
                  <a:pt x="7678" y="290"/>
                  <a:pt x="7606" y="308"/>
                </a:cubicBezTo>
                <a:cubicBezTo>
                  <a:pt x="7552" y="327"/>
                  <a:pt x="7515" y="345"/>
                  <a:pt x="7479" y="363"/>
                </a:cubicBezTo>
                <a:cubicBezTo>
                  <a:pt x="7425" y="381"/>
                  <a:pt x="7389" y="381"/>
                  <a:pt x="7334" y="399"/>
                </a:cubicBezTo>
                <a:cubicBezTo>
                  <a:pt x="7298" y="417"/>
                  <a:pt x="7262" y="417"/>
                  <a:pt x="7226" y="435"/>
                </a:cubicBezTo>
                <a:cubicBezTo>
                  <a:pt x="7189" y="453"/>
                  <a:pt x="7153" y="471"/>
                  <a:pt x="7099" y="508"/>
                </a:cubicBezTo>
                <a:cubicBezTo>
                  <a:pt x="7063" y="526"/>
                  <a:pt x="7008" y="544"/>
                  <a:pt x="6954" y="562"/>
                </a:cubicBezTo>
                <a:cubicBezTo>
                  <a:pt x="6900" y="580"/>
                  <a:pt x="6864" y="580"/>
                  <a:pt x="6809" y="598"/>
                </a:cubicBezTo>
                <a:cubicBezTo>
                  <a:pt x="6701" y="634"/>
                  <a:pt x="6610" y="671"/>
                  <a:pt x="6519" y="725"/>
                </a:cubicBezTo>
                <a:cubicBezTo>
                  <a:pt x="6465" y="743"/>
                  <a:pt x="6429" y="761"/>
                  <a:pt x="6375" y="779"/>
                </a:cubicBezTo>
                <a:cubicBezTo>
                  <a:pt x="6320" y="797"/>
                  <a:pt x="6284" y="816"/>
                  <a:pt x="6248" y="834"/>
                </a:cubicBezTo>
                <a:cubicBezTo>
                  <a:pt x="6193" y="852"/>
                  <a:pt x="6139" y="870"/>
                  <a:pt x="6103" y="888"/>
                </a:cubicBezTo>
                <a:cubicBezTo>
                  <a:pt x="6085" y="906"/>
                  <a:pt x="6049" y="906"/>
                  <a:pt x="6030" y="906"/>
                </a:cubicBezTo>
                <a:cubicBezTo>
                  <a:pt x="6012" y="906"/>
                  <a:pt x="5994" y="906"/>
                  <a:pt x="5976" y="888"/>
                </a:cubicBezTo>
                <a:cubicBezTo>
                  <a:pt x="5976" y="888"/>
                  <a:pt x="5958" y="888"/>
                  <a:pt x="5958" y="888"/>
                </a:cubicBezTo>
                <a:cubicBezTo>
                  <a:pt x="5922" y="870"/>
                  <a:pt x="5886" y="834"/>
                  <a:pt x="5849" y="797"/>
                </a:cubicBezTo>
                <a:cubicBezTo>
                  <a:pt x="5759" y="743"/>
                  <a:pt x="5668" y="689"/>
                  <a:pt x="5578" y="634"/>
                </a:cubicBezTo>
                <a:lnTo>
                  <a:pt x="5433" y="544"/>
                </a:lnTo>
                <a:cubicBezTo>
                  <a:pt x="5397" y="526"/>
                  <a:pt x="5360" y="508"/>
                  <a:pt x="5306" y="471"/>
                </a:cubicBezTo>
                <a:cubicBezTo>
                  <a:pt x="5270" y="453"/>
                  <a:pt x="5252" y="417"/>
                  <a:pt x="5216" y="381"/>
                </a:cubicBezTo>
                <a:cubicBezTo>
                  <a:pt x="5179" y="363"/>
                  <a:pt x="5143" y="327"/>
                  <a:pt x="5107" y="290"/>
                </a:cubicBezTo>
                <a:cubicBezTo>
                  <a:pt x="5053" y="200"/>
                  <a:pt x="4962" y="145"/>
                  <a:pt x="4871" y="127"/>
                </a:cubicBezTo>
                <a:cubicBezTo>
                  <a:pt x="4763" y="127"/>
                  <a:pt x="4654" y="127"/>
                  <a:pt x="4564" y="145"/>
                </a:cubicBezTo>
                <a:cubicBezTo>
                  <a:pt x="4509" y="164"/>
                  <a:pt x="4455" y="164"/>
                  <a:pt x="4419" y="182"/>
                </a:cubicBezTo>
                <a:cubicBezTo>
                  <a:pt x="4364" y="182"/>
                  <a:pt x="4310" y="182"/>
                  <a:pt x="4274" y="200"/>
                </a:cubicBezTo>
                <a:cubicBezTo>
                  <a:pt x="4220" y="218"/>
                  <a:pt x="4183" y="236"/>
                  <a:pt x="4129" y="254"/>
                </a:cubicBezTo>
                <a:cubicBezTo>
                  <a:pt x="4093" y="272"/>
                  <a:pt x="4038" y="290"/>
                  <a:pt x="3984" y="308"/>
                </a:cubicBezTo>
                <a:cubicBezTo>
                  <a:pt x="3912" y="327"/>
                  <a:pt x="3857" y="345"/>
                  <a:pt x="3803" y="345"/>
                </a:cubicBezTo>
                <a:cubicBezTo>
                  <a:pt x="3749" y="363"/>
                  <a:pt x="3694" y="363"/>
                  <a:pt x="3640" y="345"/>
                </a:cubicBezTo>
                <a:cubicBezTo>
                  <a:pt x="3531" y="345"/>
                  <a:pt x="3423" y="363"/>
                  <a:pt x="3314" y="363"/>
                </a:cubicBezTo>
                <a:lnTo>
                  <a:pt x="3205" y="345"/>
                </a:lnTo>
                <a:cubicBezTo>
                  <a:pt x="3115" y="345"/>
                  <a:pt x="3024" y="345"/>
                  <a:pt x="2952" y="345"/>
                </a:cubicBezTo>
                <a:cubicBezTo>
                  <a:pt x="2861" y="345"/>
                  <a:pt x="2789" y="363"/>
                  <a:pt x="2716" y="363"/>
                </a:cubicBezTo>
                <a:cubicBezTo>
                  <a:pt x="2644" y="381"/>
                  <a:pt x="2572" y="417"/>
                  <a:pt x="2535" y="471"/>
                </a:cubicBezTo>
                <a:cubicBezTo>
                  <a:pt x="2499" y="490"/>
                  <a:pt x="2481" y="526"/>
                  <a:pt x="2463" y="544"/>
                </a:cubicBezTo>
                <a:cubicBezTo>
                  <a:pt x="2445" y="544"/>
                  <a:pt x="2427" y="562"/>
                  <a:pt x="2409" y="562"/>
                </a:cubicBezTo>
                <a:cubicBezTo>
                  <a:pt x="2390" y="562"/>
                  <a:pt x="2372" y="562"/>
                  <a:pt x="2354" y="562"/>
                </a:cubicBezTo>
                <a:cubicBezTo>
                  <a:pt x="2318" y="562"/>
                  <a:pt x="2300" y="598"/>
                  <a:pt x="2282" y="616"/>
                </a:cubicBezTo>
                <a:cubicBezTo>
                  <a:pt x="2246" y="634"/>
                  <a:pt x="2209" y="653"/>
                  <a:pt x="2173" y="671"/>
                </a:cubicBezTo>
                <a:cubicBezTo>
                  <a:pt x="2101" y="707"/>
                  <a:pt x="2028" y="725"/>
                  <a:pt x="1938" y="743"/>
                </a:cubicBezTo>
                <a:cubicBezTo>
                  <a:pt x="1865" y="761"/>
                  <a:pt x="1793" y="797"/>
                  <a:pt x="1720" y="834"/>
                </a:cubicBezTo>
                <a:cubicBezTo>
                  <a:pt x="1684" y="852"/>
                  <a:pt x="1648" y="852"/>
                  <a:pt x="1612" y="870"/>
                </a:cubicBezTo>
                <a:cubicBezTo>
                  <a:pt x="1576" y="870"/>
                  <a:pt x="1539" y="888"/>
                  <a:pt x="1503" y="888"/>
                </a:cubicBezTo>
                <a:cubicBezTo>
                  <a:pt x="1449" y="906"/>
                  <a:pt x="1413" y="906"/>
                  <a:pt x="1376" y="888"/>
                </a:cubicBezTo>
                <a:cubicBezTo>
                  <a:pt x="1340" y="888"/>
                  <a:pt x="1304" y="906"/>
                  <a:pt x="1268" y="906"/>
                </a:cubicBezTo>
                <a:cubicBezTo>
                  <a:pt x="1195" y="924"/>
                  <a:pt x="1105" y="924"/>
                  <a:pt x="1032" y="906"/>
                </a:cubicBezTo>
                <a:cubicBezTo>
                  <a:pt x="960" y="924"/>
                  <a:pt x="905" y="960"/>
                  <a:pt x="851" y="997"/>
                </a:cubicBezTo>
                <a:cubicBezTo>
                  <a:pt x="833" y="1015"/>
                  <a:pt x="797" y="1033"/>
                  <a:pt x="779" y="1051"/>
                </a:cubicBezTo>
                <a:cubicBezTo>
                  <a:pt x="742" y="1069"/>
                  <a:pt x="706" y="1087"/>
                  <a:pt x="652" y="1105"/>
                </a:cubicBezTo>
                <a:cubicBezTo>
                  <a:pt x="580" y="1142"/>
                  <a:pt x="525" y="1178"/>
                  <a:pt x="471" y="1232"/>
                </a:cubicBezTo>
                <a:cubicBezTo>
                  <a:pt x="417" y="1286"/>
                  <a:pt x="362" y="1341"/>
                  <a:pt x="326" y="1413"/>
                </a:cubicBezTo>
                <a:cubicBezTo>
                  <a:pt x="290" y="1467"/>
                  <a:pt x="235" y="1522"/>
                  <a:pt x="181" y="1576"/>
                </a:cubicBezTo>
                <a:cubicBezTo>
                  <a:pt x="109" y="1612"/>
                  <a:pt x="54" y="1649"/>
                  <a:pt x="0" y="1685"/>
                </a:cubicBezTo>
                <a:lnTo>
                  <a:pt x="0" y="26133"/>
                </a:lnTo>
                <a:lnTo>
                  <a:pt x="63854" y="261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24"/>
          <p:cNvGrpSpPr/>
          <p:nvPr/>
        </p:nvGrpSpPr>
        <p:grpSpPr>
          <a:xfrm>
            <a:off x="5629611" y="3908856"/>
            <a:ext cx="300437" cy="516352"/>
            <a:chOff x="3036112" y="3155581"/>
            <a:chExt cx="300437" cy="516352"/>
          </a:xfrm>
        </p:grpSpPr>
        <p:sp>
          <p:nvSpPr>
            <p:cNvPr id="503" name="Google Shape;503;p24"/>
            <p:cNvSpPr/>
            <p:nvPr/>
          </p:nvSpPr>
          <p:spPr>
            <a:xfrm>
              <a:off x="3140397" y="3155581"/>
              <a:ext cx="79255" cy="516352"/>
            </a:xfrm>
            <a:custGeom>
              <a:avLst/>
              <a:gdLst/>
              <a:ahLst/>
              <a:cxnLst/>
              <a:rect l="l" t="t" r="r" b="b"/>
              <a:pathLst>
                <a:path w="798" h="5199" extrusionOk="0">
                  <a:moveTo>
                    <a:pt x="146" y="5198"/>
                  </a:moveTo>
                  <a:cubicBezTo>
                    <a:pt x="146" y="5198"/>
                    <a:pt x="182" y="3804"/>
                    <a:pt x="327" y="3351"/>
                  </a:cubicBezTo>
                  <a:cubicBezTo>
                    <a:pt x="472" y="2899"/>
                    <a:pt x="653" y="2482"/>
                    <a:pt x="508" y="2120"/>
                  </a:cubicBezTo>
                  <a:cubicBezTo>
                    <a:pt x="164" y="1468"/>
                    <a:pt x="1" y="743"/>
                    <a:pt x="73" y="1"/>
                  </a:cubicBezTo>
                  <a:cubicBezTo>
                    <a:pt x="73" y="1"/>
                    <a:pt x="146" y="1160"/>
                    <a:pt x="454" y="1703"/>
                  </a:cubicBezTo>
                  <a:cubicBezTo>
                    <a:pt x="743" y="2247"/>
                    <a:pt x="798" y="2699"/>
                    <a:pt x="653" y="3043"/>
                  </a:cubicBezTo>
                  <a:cubicBezTo>
                    <a:pt x="526" y="3406"/>
                    <a:pt x="472" y="3786"/>
                    <a:pt x="508" y="4166"/>
                  </a:cubicBezTo>
                  <a:cubicBezTo>
                    <a:pt x="490" y="4637"/>
                    <a:pt x="508" y="5198"/>
                    <a:pt x="508" y="5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183601" y="3443407"/>
              <a:ext cx="134972" cy="72005"/>
            </a:xfrm>
            <a:custGeom>
              <a:avLst/>
              <a:gdLst/>
              <a:ahLst/>
              <a:cxnLst/>
              <a:rect l="l" t="t" r="r" b="b"/>
              <a:pathLst>
                <a:path w="1359" h="725" extrusionOk="0">
                  <a:moveTo>
                    <a:pt x="1" y="707"/>
                  </a:moveTo>
                  <a:cubicBezTo>
                    <a:pt x="544" y="725"/>
                    <a:pt x="1051" y="453"/>
                    <a:pt x="1359" y="1"/>
                  </a:cubicBezTo>
                  <a:cubicBezTo>
                    <a:pt x="1359" y="1"/>
                    <a:pt x="743" y="652"/>
                    <a:pt x="37" y="5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036112" y="3340910"/>
              <a:ext cx="142223" cy="174501"/>
            </a:xfrm>
            <a:custGeom>
              <a:avLst/>
              <a:gdLst/>
              <a:ahLst/>
              <a:cxnLst/>
              <a:rect l="l" t="t" r="r" b="b"/>
              <a:pathLst>
                <a:path w="1432" h="1757" extrusionOk="0">
                  <a:moveTo>
                    <a:pt x="1" y="0"/>
                  </a:moveTo>
                  <a:cubicBezTo>
                    <a:pt x="1" y="0"/>
                    <a:pt x="236" y="1648"/>
                    <a:pt x="1431" y="1612"/>
                  </a:cubicBezTo>
                  <a:lnTo>
                    <a:pt x="1304" y="1757"/>
                  </a:lnTo>
                  <a:cubicBezTo>
                    <a:pt x="1304" y="1757"/>
                    <a:pt x="109" y="166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185388" y="3452445"/>
              <a:ext cx="84619" cy="54029"/>
            </a:xfrm>
            <a:custGeom>
              <a:avLst/>
              <a:gdLst/>
              <a:ahLst/>
              <a:cxnLst/>
              <a:rect l="l" t="t" r="r" b="b"/>
              <a:pathLst>
                <a:path w="852" h="544" extrusionOk="0">
                  <a:moveTo>
                    <a:pt x="1" y="507"/>
                  </a:moveTo>
                  <a:cubicBezTo>
                    <a:pt x="327" y="435"/>
                    <a:pt x="635" y="254"/>
                    <a:pt x="852" y="0"/>
                  </a:cubicBezTo>
                  <a:cubicBezTo>
                    <a:pt x="689" y="254"/>
                    <a:pt x="435" y="435"/>
                    <a:pt x="146" y="5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188964" y="3337334"/>
              <a:ext cx="147586" cy="131397"/>
            </a:xfrm>
            <a:custGeom>
              <a:avLst/>
              <a:gdLst/>
              <a:ahLst/>
              <a:cxnLst/>
              <a:rect l="l" t="t" r="r" b="b"/>
              <a:pathLst>
                <a:path w="1486" h="1323" extrusionOk="0">
                  <a:moveTo>
                    <a:pt x="1" y="1322"/>
                  </a:moveTo>
                  <a:lnTo>
                    <a:pt x="128" y="1286"/>
                  </a:lnTo>
                  <a:cubicBezTo>
                    <a:pt x="273" y="1050"/>
                    <a:pt x="490" y="851"/>
                    <a:pt x="743" y="761"/>
                  </a:cubicBezTo>
                  <a:cubicBezTo>
                    <a:pt x="1214" y="525"/>
                    <a:pt x="1413" y="308"/>
                    <a:pt x="1486" y="0"/>
                  </a:cubicBezTo>
                  <a:cubicBezTo>
                    <a:pt x="1359" y="254"/>
                    <a:pt x="1142" y="453"/>
                    <a:pt x="888" y="580"/>
                  </a:cubicBezTo>
                  <a:cubicBezTo>
                    <a:pt x="454" y="797"/>
                    <a:pt x="254" y="887"/>
                    <a:pt x="37" y="11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237531" y="3328296"/>
              <a:ext cx="64854" cy="91869"/>
            </a:xfrm>
            <a:custGeom>
              <a:avLst/>
              <a:gdLst/>
              <a:ahLst/>
              <a:cxnLst/>
              <a:rect l="l" t="t" r="r" b="b"/>
              <a:pathLst>
                <a:path w="653" h="925" extrusionOk="0">
                  <a:moveTo>
                    <a:pt x="653" y="1"/>
                  </a:moveTo>
                  <a:cubicBezTo>
                    <a:pt x="526" y="345"/>
                    <a:pt x="291" y="671"/>
                    <a:pt x="1" y="924"/>
                  </a:cubicBezTo>
                  <a:lnTo>
                    <a:pt x="254" y="761"/>
                  </a:lnTo>
                  <a:cubicBezTo>
                    <a:pt x="254" y="761"/>
                    <a:pt x="508" y="616"/>
                    <a:pt x="6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3201577" y="3243776"/>
              <a:ext cx="93656" cy="156524"/>
            </a:xfrm>
            <a:custGeom>
              <a:avLst/>
              <a:gdLst/>
              <a:ahLst/>
              <a:cxnLst/>
              <a:rect l="l" t="t" r="r" b="b"/>
              <a:pathLst>
                <a:path w="943" h="1576" extrusionOk="0">
                  <a:moveTo>
                    <a:pt x="37" y="1576"/>
                  </a:moveTo>
                  <a:lnTo>
                    <a:pt x="73" y="1467"/>
                  </a:lnTo>
                  <a:cubicBezTo>
                    <a:pt x="127" y="1250"/>
                    <a:pt x="254" y="1051"/>
                    <a:pt x="435" y="906"/>
                  </a:cubicBezTo>
                  <a:cubicBezTo>
                    <a:pt x="743" y="634"/>
                    <a:pt x="942" y="453"/>
                    <a:pt x="942" y="0"/>
                  </a:cubicBezTo>
                  <a:cubicBezTo>
                    <a:pt x="888" y="326"/>
                    <a:pt x="707" y="598"/>
                    <a:pt x="453" y="779"/>
                  </a:cubicBezTo>
                  <a:cubicBezTo>
                    <a:pt x="1" y="1159"/>
                    <a:pt x="1" y="1377"/>
                    <a:pt x="1" y="13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3219554" y="3216761"/>
              <a:ext cx="32477" cy="133185"/>
            </a:xfrm>
            <a:custGeom>
              <a:avLst/>
              <a:gdLst/>
              <a:ahLst/>
              <a:cxnLst/>
              <a:rect l="l" t="t" r="r" b="b"/>
              <a:pathLst>
                <a:path w="327" h="1341" extrusionOk="0">
                  <a:moveTo>
                    <a:pt x="254" y="1"/>
                  </a:moveTo>
                  <a:cubicBezTo>
                    <a:pt x="254" y="1"/>
                    <a:pt x="327" y="816"/>
                    <a:pt x="1" y="1341"/>
                  </a:cubicBezTo>
                  <a:lnTo>
                    <a:pt x="91" y="1268"/>
                  </a:lnTo>
                  <a:lnTo>
                    <a:pt x="146" y="1178"/>
                  </a:lnTo>
                  <a:lnTo>
                    <a:pt x="164" y="1160"/>
                  </a:lnTo>
                  <a:cubicBezTo>
                    <a:pt x="291" y="779"/>
                    <a:pt x="327" y="38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3162048" y="3195209"/>
              <a:ext cx="36052" cy="93656"/>
            </a:xfrm>
            <a:custGeom>
              <a:avLst/>
              <a:gdLst/>
              <a:ahLst/>
              <a:cxnLst/>
              <a:rect l="l" t="t" r="r" b="b"/>
              <a:pathLst>
                <a:path w="363" h="943" extrusionOk="0">
                  <a:moveTo>
                    <a:pt x="36" y="942"/>
                  </a:moveTo>
                  <a:cubicBezTo>
                    <a:pt x="36" y="942"/>
                    <a:pt x="362" y="670"/>
                    <a:pt x="290" y="0"/>
                  </a:cubicBezTo>
                  <a:cubicBezTo>
                    <a:pt x="290" y="0"/>
                    <a:pt x="272" y="634"/>
                    <a:pt x="0" y="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3109906" y="3180808"/>
              <a:ext cx="50453" cy="84619"/>
            </a:xfrm>
            <a:custGeom>
              <a:avLst/>
              <a:gdLst/>
              <a:ahLst/>
              <a:cxnLst/>
              <a:rect l="l" t="t" r="r" b="b"/>
              <a:pathLst>
                <a:path w="508" h="852" extrusionOk="0">
                  <a:moveTo>
                    <a:pt x="0" y="1"/>
                  </a:moveTo>
                  <a:cubicBezTo>
                    <a:pt x="0" y="1"/>
                    <a:pt x="290" y="652"/>
                    <a:pt x="489" y="797"/>
                  </a:cubicBezTo>
                  <a:lnTo>
                    <a:pt x="507" y="852"/>
                  </a:lnTo>
                  <a:cubicBezTo>
                    <a:pt x="507" y="852"/>
                    <a:pt x="254" y="83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3153010" y="3274366"/>
              <a:ext cx="46878" cy="176289"/>
            </a:xfrm>
            <a:custGeom>
              <a:avLst/>
              <a:gdLst/>
              <a:ahLst/>
              <a:cxnLst/>
              <a:rect l="l" t="t" r="r" b="b"/>
              <a:pathLst>
                <a:path w="472" h="1775" extrusionOk="0">
                  <a:moveTo>
                    <a:pt x="472" y="1576"/>
                  </a:moveTo>
                  <a:cubicBezTo>
                    <a:pt x="236" y="1069"/>
                    <a:pt x="218" y="507"/>
                    <a:pt x="435" y="0"/>
                  </a:cubicBezTo>
                  <a:cubicBezTo>
                    <a:pt x="435" y="0"/>
                    <a:pt x="1" y="580"/>
                    <a:pt x="381" y="17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3068490" y="3263541"/>
              <a:ext cx="32477" cy="214129"/>
            </a:xfrm>
            <a:custGeom>
              <a:avLst/>
              <a:gdLst/>
              <a:ahLst/>
              <a:cxnLst/>
              <a:rect l="l" t="t" r="r" b="b"/>
              <a:pathLst>
                <a:path w="327" h="2156" extrusionOk="0">
                  <a:moveTo>
                    <a:pt x="200" y="2047"/>
                  </a:moveTo>
                  <a:cubicBezTo>
                    <a:pt x="91" y="1721"/>
                    <a:pt x="91" y="1395"/>
                    <a:pt x="182" y="1087"/>
                  </a:cubicBezTo>
                  <a:cubicBezTo>
                    <a:pt x="327" y="508"/>
                    <a:pt x="254" y="200"/>
                    <a:pt x="127" y="1"/>
                  </a:cubicBezTo>
                  <a:cubicBezTo>
                    <a:pt x="218" y="254"/>
                    <a:pt x="236" y="526"/>
                    <a:pt x="200" y="797"/>
                  </a:cubicBezTo>
                  <a:cubicBezTo>
                    <a:pt x="91" y="1141"/>
                    <a:pt x="1" y="1594"/>
                    <a:pt x="73" y="1884"/>
                  </a:cubicBezTo>
                  <a:cubicBezTo>
                    <a:pt x="164" y="2156"/>
                    <a:pt x="200" y="2047"/>
                    <a:pt x="200" y="20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084679" y="3294131"/>
              <a:ext cx="27114" cy="75680"/>
            </a:xfrm>
            <a:custGeom>
              <a:avLst/>
              <a:gdLst/>
              <a:ahLst/>
              <a:cxnLst/>
              <a:rect l="l" t="t" r="r" b="b"/>
              <a:pathLst>
                <a:path w="273" h="762" extrusionOk="0">
                  <a:moveTo>
                    <a:pt x="254" y="0"/>
                  </a:moveTo>
                  <a:cubicBezTo>
                    <a:pt x="254" y="0"/>
                    <a:pt x="254" y="507"/>
                    <a:pt x="19" y="689"/>
                  </a:cubicBezTo>
                  <a:lnTo>
                    <a:pt x="1" y="761"/>
                  </a:lnTo>
                  <a:cubicBezTo>
                    <a:pt x="1" y="761"/>
                    <a:pt x="272" y="652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3117057" y="3376863"/>
              <a:ext cx="39628" cy="131397"/>
            </a:xfrm>
            <a:custGeom>
              <a:avLst/>
              <a:gdLst/>
              <a:ahLst/>
              <a:cxnLst/>
              <a:rect l="l" t="t" r="r" b="b"/>
              <a:pathLst>
                <a:path w="399" h="1323" extrusionOk="0">
                  <a:moveTo>
                    <a:pt x="399" y="1322"/>
                  </a:moveTo>
                  <a:cubicBezTo>
                    <a:pt x="163" y="924"/>
                    <a:pt x="55" y="453"/>
                    <a:pt x="109" y="0"/>
                  </a:cubicBezTo>
                  <a:cubicBezTo>
                    <a:pt x="1" y="435"/>
                    <a:pt x="55" y="888"/>
                    <a:pt x="272" y="1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24"/>
          <p:cNvSpPr/>
          <p:nvPr/>
        </p:nvSpPr>
        <p:spPr>
          <a:xfrm flipH="1">
            <a:off x="7704602" y="350725"/>
            <a:ext cx="899419" cy="810828"/>
          </a:xfrm>
          <a:custGeom>
            <a:avLst/>
            <a:gdLst/>
            <a:ahLst/>
            <a:cxnLst/>
            <a:rect l="l" t="t" r="r" b="b"/>
            <a:pathLst>
              <a:path w="9056" h="8164" extrusionOk="0">
                <a:moveTo>
                  <a:pt x="4516" y="0"/>
                </a:moveTo>
                <a:cubicBezTo>
                  <a:pt x="4167" y="0"/>
                  <a:pt x="3812" y="45"/>
                  <a:pt x="3460" y="139"/>
                </a:cubicBezTo>
                <a:cubicBezTo>
                  <a:pt x="1287" y="737"/>
                  <a:pt x="1" y="2965"/>
                  <a:pt x="580" y="5138"/>
                </a:cubicBezTo>
                <a:cubicBezTo>
                  <a:pt x="1079" y="6966"/>
                  <a:pt x="2712" y="8163"/>
                  <a:pt x="4501" y="8163"/>
                </a:cubicBezTo>
                <a:cubicBezTo>
                  <a:pt x="4856" y="8163"/>
                  <a:pt x="5218" y="8116"/>
                  <a:pt x="5579" y="8017"/>
                </a:cubicBezTo>
                <a:cubicBezTo>
                  <a:pt x="7770" y="7438"/>
                  <a:pt x="9056" y="5192"/>
                  <a:pt x="8458" y="3019"/>
                </a:cubicBezTo>
                <a:cubicBezTo>
                  <a:pt x="7972" y="1198"/>
                  <a:pt x="6318" y="0"/>
                  <a:pt x="45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24"/>
          <p:cNvGrpSpPr/>
          <p:nvPr/>
        </p:nvGrpSpPr>
        <p:grpSpPr>
          <a:xfrm>
            <a:off x="-255528" y="120142"/>
            <a:ext cx="9574521" cy="2451607"/>
            <a:chOff x="-235821" y="120142"/>
            <a:chExt cx="9574521" cy="2451607"/>
          </a:xfrm>
        </p:grpSpPr>
        <p:sp>
          <p:nvSpPr>
            <p:cNvPr id="519" name="Google Shape;519;p24"/>
            <p:cNvSpPr/>
            <p:nvPr/>
          </p:nvSpPr>
          <p:spPr>
            <a:xfrm>
              <a:off x="86054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87766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4369272" y="3841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 rot="10800000" flipH="1">
              <a:off x="5215480" y="120142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 rot="10800000" flipH="1">
              <a:off x="-36432" y="252598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 rot="10800000" flipH="1">
              <a:off x="-235821" y="7017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4"/>
          <p:cNvSpPr/>
          <p:nvPr/>
        </p:nvSpPr>
        <p:spPr>
          <a:xfrm flipH="1">
            <a:off x="6223572" y="4104477"/>
            <a:ext cx="3095429" cy="1771725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4"/>
          <p:cNvGrpSpPr/>
          <p:nvPr/>
        </p:nvGrpSpPr>
        <p:grpSpPr>
          <a:xfrm flipH="1">
            <a:off x="-190328" y="155766"/>
            <a:ext cx="9147253" cy="1363189"/>
            <a:chOff x="258140" y="186741"/>
            <a:chExt cx="9147253" cy="1363189"/>
          </a:xfrm>
        </p:grpSpPr>
        <p:grpSp>
          <p:nvGrpSpPr>
            <p:cNvPr id="528" name="Google Shape;528;p24"/>
            <p:cNvGrpSpPr/>
            <p:nvPr/>
          </p:nvGrpSpPr>
          <p:grpSpPr>
            <a:xfrm>
              <a:off x="7973618" y="277577"/>
              <a:ext cx="1431775" cy="338278"/>
              <a:chOff x="7480343" y="808802"/>
              <a:chExt cx="1431775" cy="338278"/>
            </a:xfrm>
          </p:grpSpPr>
          <p:sp>
            <p:nvSpPr>
              <p:cNvPr id="529" name="Google Shape;529;p24"/>
              <p:cNvSpPr/>
              <p:nvPr/>
            </p:nvSpPr>
            <p:spPr>
              <a:xfrm>
                <a:off x="8379673" y="808802"/>
                <a:ext cx="233893" cy="86406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870" extrusionOk="0">
                    <a:moveTo>
                      <a:pt x="833" y="254"/>
                    </a:moveTo>
                    <a:cubicBezTo>
                      <a:pt x="833" y="290"/>
                      <a:pt x="507" y="453"/>
                      <a:pt x="453" y="489"/>
                    </a:cubicBezTo>
                    <a:cubicBezTo>
                      <a:pt x="326" y="598"/>
                      <a:pt x="163" y="671"/>
                      <a:pt x="0" y="707"/>
                    </a:cubicBezTo>
                    <a:cubicBezTo>
                      <a:pt x="163" y="815"/>
                      <a:pt x="453" y="743"/>
                      <a:pt x="670" y="725"/>
                    </a:cubicBezTo>
                    <a:cubicBezTo>
                      <a:pt x="906" y="689"/>
                      <a:pt x="833" y="689"/>
                      <a:pt x="942" y="634"/>
                    </a:cubicBezTo>
                    <a:lnTo>
                      <a:pt x="960" y="634"/>
                    </a:lnTo>
                    <a:lnTo>
                      <a:pt x="1014" y="634"/>
                    </a:lnTo>
                    <a:cubicBezTo>
                      <a:pt x="1123" y="598"/>
                      <a:pt x="1250" y="580"/>
                      <a:pt x="1359" y="580"/>
                    </a:cubicBezTo>
                    <a:cubicBezTo>
                      <a:pt x="1431" y="707"/>
                      <a:pt x="1395" y="671"/>
                      <a:pt x="1395" y="834"/>
                    </a:cubicBezTo>
                    <a:cubicBezTo>
                      <a:pt x="1576" y="797"/>
                      <a:pt x="1703" y="870"/>
                      <a:pt x="1992" y="797"/>
                    </a:cubicBezTo>
                    <a:cubicBezTo>
                      <a:pt x="1956" y="707"/>
                      <a:pt x="1811" y="580"/>
                      <a:pt x="1721" y="526"/>
                    </a:cubicBezTo>
                    <a:cubicBezTo>
                      <a:pt x="1920" y="598"/>
                      <a:pt x="2137" y="652"/>
                      <a:pt x="2355" y="671"/>
                    </a:cubicBezTo>
                    <a:cubicBezTo>
                      <a:pt x="2355" y="652"/>
                      <a:pt x="2355" y="616"/>
                      <a:pt x="2336" y="580"/>
                    </a:cubicBezTo>
                    <a:cubicBezTo>
                      <a:pt x="1884" y="471"/>
                      <a:pt x="1793" y="326"/>
                      <a:pt x="1340" y="164"/>
                    </a:cubicBezTo>
                    <a:cubicBezTo>
                      <a:pt x="1123" y="73"/>
                      <a:pt x="1232" y="19"/>
                      <a:pt x="1051" y="1"/>
                    </a:cubicBezTo>
                    <a:cubicBezTo>
                      <a:pt x="906" y="145"/>
                      <a:pt x="1033" y="73"/>
                      <a:pt x="1051" y="2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7804121" y="878921"/>
                <a:ext cx="226742" cy="82831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834" extrusionOk="0">
                    <a:moveTo>
                      <a:pt x="833" y="146"/>
                    </a:moveTo>
                    <a:cubicBezTo>
                      <a:pt x="507" y="200"/>
                      <a:pt x="272" y="472"/>
                      <a:pt x="0" y="327"/>
                    </a:cubicBezTo>
                    <a:cubicBezTo>
                      <a:pt x="36" y="472"/>
                      <a:pt x="109" y="490"/>
                      <a:pt x="290" y="526"/>
                    </a:cubicBezTo>
                    <a:cubicBezTo>
                      <a:pt x="507" y="562"/>
                      <a:pt x="471" y="526"/>
                      <a:pt x="670" y="490"/>
                    </a:cubicBezTo>
                    <a:cubicBezTo>
                      <a:pt x="815" y="490"/>
                      <a:pt x="960" y="490"/>
                      <a:pt x="1105" y="490"/>
                    </a:cubicBezTo>
                    <a:cubicBezTo>
                      <a:pt x="1286" y="490"/>
                      <a:pt x="1286" y="598"/>
                      <a:pt x="1340" y="725"/>
                    </a:cubicBezTo>
                    <a:lnTo>
                      <a:pt x="1358" y="725"/>
                    </a:lnTo>
                    <a:cubicBezTo>
                      <a:pt x="1377" y="834"/>
                      <a:pt x="1377" y="725"/>
                      <a:pt x="1395" y="725"/>
                    </a:cubicBezTo>
                    <a:lnTo>
                      <a:pt x="1485" y="761"/>
                    </a:lnTo>
                    <a:cubicBezTo>
                      <a:pt x="1594" y="816"/>
                      <a:pt x="1431" y="816"/>
                      <a:pt x="1503" y="780"/>
                    </a:cubicBezTo>
                    <a:lnTo>
                      <a:pt x="1594" y="761"/>
                    </a:lnTo>
                    <a:lnTo>
                      <a:pt x="1684" y="761"/>
                    </a:lnTo>
                    <a:cubicBezTo>
                      <a:pt x="1757" y="761"/>
                      <a:pt x="1811" y="743"/>
                      <a:pt x="1866" y="707"/>
                    </a:cubicBezTo>
                    <a:cubicBezTo>
                      <a:pt x="1829" y="562"/>
                      <a:pt x="1684" y="562"/>
                      <a:pt x="1558" y="454"/>
                    </a:cubicBezTo>
                    <a:cubicBezTo>
                      <a:pt x="2083" y="435"/>
                      <a:pt x="2173" y="490"/>
                      <a:pt x="2282" y="200"/>
                    </a:cubicBezTo>
                    <a:cubicBezTo>
                      <a:pt x="2010" y="200"/>
                      <a:pt x="1884" y="327"/>
                      <a:pt x="1558" y="182"/>
                    </a:cubicBezTo>
                    <a:cubicBezTo>
                      <a:pt x="1340" y="109"/>
                      <a:pt x="1123" y="37"/>
                      <a:pt x="906" y="1"/>
                    </a:cubicBezTo>
                    <a:cubicBezTo>
                      <a:pt x="870" y="37"/>
                      <a:pt x="906" y="19"/>
                      <a:pt x="870" y="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8692626" y="1028197"/>
                <a:ext cx="219492" cy="100907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016" extrusionOk="0">
                    <a:moveTo>
                      <a:pt x="779" y="254"/>
                    </a:moveTo>
                    <a:cubicBezTo>
                      <a:pt x="272" y="254"/>
                      <a:pt x="616" y="309"/>
                      <a:pt x="109" y="436"/>
                    </a:cubicBezTo>
                    <a:lnTo>
                      <a:pt x="0" y="472"/>
                    </a:lnTo>
                    <a:cubicBezTo>
                      <a:pt x="308" y="562"/>
                      <a:pt x="616" y="580"/>
                      <a:pt x="924" y="544"/>
                    </a:cubicBezTo>
                    <a:cubicBezTo>
                      <a:pt x="1268" y="508"/>
                      <a:pt x="1250" y="1015"/>
                      <a:pt x="1648" y="780"/>
                    </a:cubicBezTo>
                    <a:lnTo>
                      <a:pt x="1467" y="635"/>
                    </a:lnTo>
                    <a:cubicBezTo>
                      <a:pt x="1359" y="544"/>
                      <a:pt x="1431" y="562"/>
                      <a:pt x="1340" y="472"/>
                    </a:cubicBezTo>
                    <a:cubicBezTo>
                      <a:pt x="1666" y="399"/>
                      <a:pt x="2119" y="417"/>
                      <a:pt x="2210" y="128"/>
                    </a:cubicBezTo>
                    <a:cubicBezTo>
                      <a:pt x="1811" y="273"/>
                      <a:pt x="1612" y="110"/>
                      <a:pt x="1268" y="146"/>
                    </a:cubicBezTo>
                    <a:cubicBezTo>
                      <a:pt x="960" y="182"/>
                      <a:pt x="1123" y="200"/>
                      <a:pt x="870" y="91"/>
                    </a:cubicBezTo>
                    <a:cubicBezTo>
                      <a:pt x="670" y="1"/>
                      <a:pt x="707" y="164"/>
                      <a:pt x="725" y="200"/>
                    </a:cubicBezTo>
                    <a:cubicBezTo>
                      <a:pt x="833" y="381"/>
                      <a:pt x="725" y="128"/>
                      <a:pt x="779" y="2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8165641" y="949139"/>
                <a:ext cx="226742" cy="10080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015" extrusionOk="0">
                    <a:moveTo>
                      <a:pt x="0" y="435"/>
                    </a:moveTo>
                    <a:cubicBezTo>
                      <a:pt x="290" y="489"/>
                      <a:pt x="996" y="561"/>
                      <a:pt x="1033" y="561"/>
                    </a:cubicBezTo>
                    <a:cubicBezTo>
                      <a:pt x="1286" y="652"/>
                      <a:pt x="1268" y="1014"/>
                      <a:pt x="1793" y="815"/>
                    </a:cubicBezTo>
                    <a:cubicBezTo>
                      <a:pt x="1739" y="706"/>
                      <a:pt x="1721" y="779"/>
                      <a:pt x="1503" y="543"/>
                    </a:cubicBezTo>
                    <a:cubicBezTo>
                      <a:pt x="1540" y="525"/>
                      <a:pt x="2228" y="326"/>
                      <a:pt x="2282" y="0"/>
                    </a:cubicBezTo>
                    <a:cubicBezTo>
                      <a:pt x="2101" y="73"/>
                      <a:pt x="1920" y="127"/>
                      <a:pt x="1739" y="163"/>
                    </a:cubicBezTo>
                    <a:cubicBezTo>
                      <a:pt x="1612" y="163"/>
                      <a:pt x="1503" y="163"/>
                      <a:pt x="1395" y="163"/>
                    </a:cubicBezTo>
                    <a:cubicBezTo>
                      <a:pt x="1268" y="199"/>
                      <a:pt x="1232" y="254"/>
                      <a:pt x="1087" y="235"/>
                    </a:cubicBezTo>
                    <a:cubicBezTo>
                      <a:pt x="978" y="217"/>
                      <a:pt x="906" y="163"/>
                      <a:pt x="833" y="163"/>
                    </a:cubicBezTo>
                    <a:cubicBezTo>
                      <a:pt x="616" y="163"/>
                      <a:pt x="888" y="199"/>
                      <a:pt x="598" y="290"/>
                    </a:cubicBezTo>
                    <a:cubicBezTo>
                      <a:pt x="471" y="326"/>
                      <a:pt x="326" y="362"/>
                      <a:pt x="181" y="380"/>
                    </a:cubicBezTo>
                    <a:cubicBezTo>
                      <a:pt x="0" y="398"/>
                      <a:pt x="73" y="362"/>
                      <a:pt x="0" y="4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480343" y="1064249"/>
                <a:ext cx="226742" cy="82831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834" extrusionOk="0">
                    <a:moveTo>
                      <a:pt x="834" y="145"/>
                    </a:moveTo>
                    <a:cubicBezTo>
                      <a:pt x="508" y="199"/>
                      <a:pt x="290" y="471"/>
                      <a:pt x="1" y="326"/>
                    </a:cubicBezTo>
                    <a:cubicBezTo>
                      <a:pt x="37" y="471"/>
                      <a:pt x="127" y="489"/>
                      <a:pt x="290" y="525"/>
                    </a:cubicBezTo>
                    <a:cubicBezTo>
                      <a:pt x="508" y="561"/>
                      <a:pt x="471" y="525"/>
                      <a:pt x="671" y="489"/>
                    </a:cubicBezTo>
                    <a:cubicBezTo>
                      <a:pt x="815" y="489"/>
                      <a:pt x="978" y="489"/>
                      <a:pt x="1123" y="489"/>
                    </a:cubicBezTo>
                    <a:cubicBezTo>
                      <a:pt x="1304" y="489"/>
                      <a:pt x="1304" y="598"/>
                      <a:pt x="1341" y="724"/>
                    </a:cubicBezTo>
                    <a:lnTo>
                      <a:pt x="1359" y="724"/>
                    </a:lnTo>
                    <a:cubicBezTo>
                      <a:pt x="1395" y="833"/>
                      <a:pt x="1377" y="724"/>
                      <a:pt x="1395" y="724"/>
                    </a:cubicBezTo>
                    <a:lnTo>
                      <a:pt x="1486" y="761"/>
                    </a:lnTo>
                    <a:cubicBezTo>
                      <a:pt x="1594" y="815"/>
                      <a:pt x="1449" y="815"/>
                      <a:pt x="1522" y="779"/>
                    </a:cubicBezTo>
                    <a:lnTo>
                      <a:pt x="1594" y="761"/>
                    </a:lnTo>
                    <a:lnTo>
                      <a:pt x="1703" y="761"/>
                    </a:lnTo>
                    <a:cubicBezTo>
                      <a:pt x="1757" y="761"/>
                      <a:pt x="1812" y="743"/>
                      <a:pt x="1866" y="706"/>
                    </a:cubicBezTo>
                    <a:cubicBezTo>
                      <a:pt x="1830" y="561"/>
                      <a:pt x="1685" y="561"/>
                      <a:pt x="1558" y="453"/>
                    </a:cubicBezTo>
                    <a:cubicBezTo>
                      <a:pt x="2083" y="435"/>
                      <a:pt x="2192" y="489"/>
                      <a:pt x="2282" y="199"/>
                    </a:cubicBezTo>
                    <a:cubicBezTo>
                      <a:pt x="2029" y="199"/>
                      <a:pt x="1884" y="344"/>
                      <a:pt x="1576" y="181"/>
                    </a:cubicBezTo>
                    <a:cubicBezTo>
                      <a:pt x="1359" y="109"/>
                      <a:pt x="1141" y="36"/>
                      <a:pt x="906" y="0"/>
                    </a:cubicBezTo>
                    <a:cubicBezTo>
                      <a:pt x="906" y="18"/>
                      <a:pt x="888" y="36"/>
                      <a:pt x="888" y="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 flipH="1">
              <a:off x="258140" y="186741"/>
              <a:ext cx="2880180" cy="1363189"/>
              <a:chOff x="6031002" y="186741"/>
              <a:chExt cx="2880180" cy="1363189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8760249" y="673260"/>
                <a:ext cx="150933" cy="5649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387" extrusionOk="0">
                    <a:moveTo>
                      <a:pt x="186" y="1"/>
                    </a:moveTo>
                    <a:cubicBezTo>
                      <a:pt x="125" y="1"/>
                      <a:pt x="62" y="12"/>
                      <a:pt x="1" y="36"/>
                    </a:cubicBezTo>
                    <a:cubicBezTo>
                      <a:pt x="14" y="34"/>
                      <a:pt x="27" y="34"/>
                      <a:pt x="40" y="34"/>
                    </a:cubicBezTo>
                    <a:cubicBezTo>
                      <a:pt x="210" y="34"/>
                      <a:pt x="385" y="141"/>
                      <a:pt x="435" y="325"/>
                    </a:cubicBezTo>
                    <a:cubicBezTo>
                      <a:pt x="435" y="343"/>
                      <a:pt x="472" y="380"/>
                      <a:pt x="490" y="380"/>
                    </a:cubicBezTo>
                    <a:cubicBezTo>
                      <a:pt x="503" y="384"/>
                      <a:pt x="517" y="386"/>
                      <a:pt x="530" y="386"/>
                    </a:cubicBezTo>
                    <a:cubicBezTo>
                      <a:pt x="569" y="386"/>
                      <a:pt x="603" y="366"/>
                      <a:pt x="617" y="325"/>
                    </a:cubicBezTo>
                    <a:cubicBezTo>
                      <a:pt x="635" y="235"/>
                      <a:pt x="689" y="162"/>
                      <a:pt x="779" y="108"/>
                    </a:cubicBezTo>
                    <a:cubicBezTo>
                      <a:pt x="811" y="84"/>
                      <a:pt x="853" y="71"/>
                      <a:pt x="895" y="71"/>
                    </a:cubicBezTo>
                    <a:cubicBezTo>
                      <a:pt x="949" y="71"/>
                      <a:pt x="1002" y="93"/>
                      <a:pt x="1033" y="144"/>
                    </a:cubicBezTo>
                    <a:cubicBezTo>
                      <a:pt x="990" y="58"/>
                      <a:pt x="902" y="6"/>
                      <a:pt x="804" y="6"/>
                    </a:cubicBezTo>
                    <a:cubicBezTo>
                      <a:pt x="778" y="6"/>
                      <a:pt x="752" y="10"/>
                      <a:pt x="725" y="17"/>
                    </a:cubicBezTo>
                    <a:cubicBezTo>
                      <a:pt x="656" y="41"/>
                      <a:pt x="587" y="86"/>
                      <a:pt x="527" y="139"/>
                    </a:cubicBezTo>
                    <a:lnTo>
                      <a:pt x="527" y="139"/>
                    </a:lnTo>
                    <a:cubicBezTo>
                      <a:pt x="434" y="50"/>
                      <a:pt x="313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223661" y="886523"/>
                <a:ext cx="142905" cy="7561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18" extrusionOk="0">
                    <a:moveTo>
                      <a:pt x="923" y="1"/>
                    </a:moveTo>
                    <a:cubicBezTo>
                      <a:pt x="830" y="1"/>
                      <a:pt x="734" y="38"/>
                      <a:pt x="689" y="114"/>
                    </a:cubicBezTo>
                    <a:cubicBezTo>
                      <a:pt x="647" y="155"/>
                      <a:pt x="612" y="208"/>
                      <a:pt x="586" y="263"/>
                    </a:cubicBezTo>
                    <a:lnTo>
                      <a:pt x="586" y="263"/>
                    </a:lnTo>
                    <a:cubicBezTo>
                      <a:pt x="506" y="213"/>
                      <a:pt x="416" y="188"/>
                      <a:pt x="325" y="188"/>
                    </a:cubicBezTo>
                    <a:cubicBezTo>
                      <a:pt x="209" y="188"/>
                      <a:pt x="93" y="229"/>
                      <a:pt x="1" y="313"/>
                    </a:cubicBezTo>
                    <a:cubicBezTo>
                      <a:pt x="21" y="311"/>
                      <a:pt x="41" y="310"/>
                      <a:pt x="62" y="310"/>
                    </a:cubicBezTo>
                    <a:cubicBezTo>
                      <a:pt x="240" y="310"/>
                      <a:pt x="417" y="380"/>
                      <a:pt x="580" y="494"/>
                    </a:cubicBezTo>
                    <a:cubicBezTo>
                      <a:pt x="580" y="494"/>
                      <a:pt x="598" y="512"/>
                      <a:pt x="598" y="512"/>
                    </a:cubicBezTo>
                    <a:cubicBezTo>
                      <a:pt x="608" y="516"/>
                      <a:pt x="617" y="517"/>
                      <a:pt x="627" y="517"/>
                    </a:cubicBezTo>
                    <a:cubicBezTo>
                      <a:pt x="671" y="517"/>
                      <a:pt x="710" y="485"/>
                      <a:pt x="725" y="440"/>
                    </a:cubicBezTo>
                    <a:cubicBezTo>
                      <a:pt x="743" y="367"/>
                      <a:pt x="779" y="277"/>
                      <a:pt x="797" y="204"/>
                    </a:cubicBezTo>
                    <a:cubicBezTo>
                      <a:pt x="834" y="114"/>
                      <a:pt x="906" y="41"/>
                      <a:pt x="978" y="5"/>
                    </a:cubicBezTo>
                    <a:cubicBezTo>
                      <a:pt x="960" y="2"/>
                      <a:pt x="942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8062363" y="186741"/>
                <a:ext cx="187863" cy="11239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770" extrusionOk="0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7858880" y="443065"/>
                <a:ext cx="179835" cy="7853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538" extrusionOk="0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9" name="Google Shape;539;p24"/>
              <p:cNvGrpSpPr/>
              <p:nvPr/>
            </p:nvGrpSpPr>
            <p:grpSpPr>
              <a:xfrm>
                <a:off x="6031002" y="1200096"/>
                <a:ext cx="849263" cy="349834"/>
                <a:chOff x="1982290" y="600662"/>
                <a:chExt cx="163925" cy="67525"/>
              </a:xfrm>
            </p:grpSpPr>
            <p:sp>
              <p:nvSpPr>
                <p:cNvPr id="540" name="Google Shape;540;p24"/>
                <p:cNvSpPr/>
                <p:nvPr/>
              </p:nvSpPr>
              <p:spPr>
                <a:xfrm>
                  <a:off x="1982290" y="600662"/>
                  <a:ext cx="3807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25" extrusionOk="0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4"/>
                <p:cNvSpPr/>
                <p:nvPr/>
              </p:nvSpPr>
              <p:spPr>
                <a:xfrm>
                  <a:off x="1987290" y="649237"/>
                  <a:ext cx="33075" cy="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758" extrusionOk="0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4"/>
                <p:cNvSpPr/>
                <p:nvPr/>
              </p:nvSpPr>
              <p:spPr>
                <a:xfrm>
                  <a:off x="2124465" y="630062"/>
                  <a:ext cx="2175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" extrusionOk="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43" name="Google Shape;543;p24"/>
          <p:cNvSpPr/>
          <p:nvPr/>
        </p:nvSpPr>
        <p:spPr>
          <a:xfrm flipH="1">
            <a:off x="3959239" y="831625"/>
            <a:ext cx="1212604" cy="516349"/>
          </a:xfrm>
          <a:custGeom>
            <a:avLst/>
            <a:gdLst/>
            <a:ahLst/>
            <a:cxnLst/>
            <a:rect l="l" t="t" r="r" b="b"/>
            <a:pathLst>
              <a:path w="12348" h="5258" extrusionOk="0">
                <a:moveTo>
                  <a:pt x="1920" y="3424"/>
                </a:moveTo>
                <a:lnTo>
                  <a:pt x="1920" y="3424"/>
                </a:lnTo>
                <a:cubicBezTo>
                  <a:pt x="1976" y="3428"/>
                  <a:pt x="2032" y="3435"/>
                  <a:pt x="2088" y="3443"/>
                </a:cubicBezTo>
                <a:lnTo>
                  <a:pt x="2088" y="3443"/>
                </a:lnTo>
                <a:cubicBezTo>
                  <a:pt x="2009" y="3424"/>
                  <a:pt x="1920" y="3424"/>
                  <a:pt x="1920" y="3424"/>
                </a:cubicBezTo>
                <a:close/>
                <a:moveTo>
                  <a:pt x="3327" y="3692"/>
                </a:moveTo>
                <a:cubicBezTo>
                  <a:pt x="3504" y="3692"/>
                  <a:pt x="3671" y="3719"/>
                  <a:pt x="3749" y="3804"/>
                </a:cubicBezTo>
                <a:cubicBezTo>
                  <a:pt x="3930" y="4003"/>
                  <a:pt x="4383" y="3931"/>
                  <a:pt x="4347" y="4057"/>
                </a:cubicBezTo>
                <a:cubicBezTo>
                  <a:pt x="4335" y="4139"/>
                  <a:pt x="4127" y="4236"/>
                  <a:pt x="3928" y="4236"/>
                </a:cubicBezTo>
                <a:cubicBezTo>
                  <a:pt x="3818" y="4236"/>
                  <a:pt x="3711" y="4207"/>
                  <a:pt x="3640" y="4130"/>
                </a:cubicBezTo>
                <a:cubicBezTo>
                  <a:pt x="3440" y="3967"/>
                  <a:pt x="3222" y="3828"/>
                  <a:pt x="2990" y="3717"/>
                </a:cubicBezTo>
                <a:lnTo>
                  <a:pt x="2990" y="3717"/>
                </a:lnTo>
                <a:cubicBezTo>
                  <a:pt x="3093" y="3703"/>
                  <a:pt x="3212" y="3692"/>
                  <a:pt x="3327" y="3692"/>
                </a:cubicBezTo>
                <a:close/>
                <a:moveTo>
                  <a:pt x="1395" y="1"/>
                </a:moveTo>
                <a:cubicBezTo>
                  <a:pt x="1395" y="1"/>
                  <a:pt x="1594" y="236"/>
                  <a:pt x="1576" y="345"/>
                </a:cubicBezTo>
                <a:cubicBezTo>
                  <a:pt x="1558" y="432"/>
                  <a:pt x="1321" y="1145"/>
                  <a:pt x="881" y="1145"/>
                </a:cubicBezTo>
                <a:cubicBezTo>
                  <a:pt x="865" y="1145"/>
                  <a:pt x="850" y="1144"/>
                  <a:pt x="833" y="1142"/>
                </a:cubicBezTo>
                <a:cubicBezTo>
                  <a:pt x="519" y="1094"/>
                  <a:pt x="423" y="1061"/>
                  <a:pt x="367" y="1061"/>
                </a:cubicBezTo>
                <a:cubicBezTo>
                  <a:pt x="338" y="1061"/>
                  <a:pt x="320" y="1069"/>
                  <a:pt x="290" y="1088"/>
                </a:cubicBezTo>
                <a:cubicBezTo>
                  <a:pt x="247" y="1117"/>
                  <a:pt x="200" y="1122"/>
                  <a:pt x="158" y="1122"/>
                </a:cubicBezTo>
                <a:cubicBezTo>
                  <a:pt x="130" y="1122"/>
                  <a:pt x="103" y="1120"/>
                  <a:pt x="81" y="1120"/>
                </a:cubicBezTo>
                <a:cubicBezTo>
                  <a:pt x="53" y="1120"/>
                  <a:pt x="30" y="1124"/>
                  <a:pt x="18" y="1142"/>
                </a:cubicBezTo>
                <a:cubicBezTo>
                  <a:pt x="0" y="1196"/>
                  <a:pt x="18" y="1196"/>
                  <a:pt x="109" y="1196"/>
                </a:cubicBezTo>
                <a:lnTo>
                  <a:pt x="435" y="1196"/>
                </a:lnTo>
                <a:cubicBezTo>
                  <a:pt x="507" y="1196"/>
                  <a:pt x="1576" y="1902"/>
                  <a:pt x="1105" y="2971"/>
                </a:cubicBezTo>
                <a:cubicBezTo>
                  <a:pt x="1105" y="2971"/>
                  <a:pt x="1051" y="3080"/>
                  <a:pt x="1051" y="3098"/>
                </a:cubicBezTo>
                <a:cubicBezTo>
                  <a:pt x="1056" y="3109"/>
                  <a:pt x="1062" y="3113"/>
                  <a:pt x="1067" y="3113"/>
                </a:cubicBezTo>
                <a:cubicBezTo>
                  <a:pt x="1080" y="3113"/>
                  <a:pt x="1092" y="3092"/>
                  <a:pt x="1105" y="3080"/>
                </a:cubicBezTo>
                <a:cubicBezTo>
                  <a:pt x="1120" y="3065"/>
                  <a:pt x="1146" y="3038"/>
                  <a:pt x="1175" y="3038"/>
                </a:cubicBezTo>
                <a:cubicBezTo>
                  <a:pt x="1182" y="3038"/>
                  <a:pt x="1189" y="3040"/>
                  <a:pt x="1196" y="3043"/>
                </a:cubicBezTo>
                <a:cubicBezTo>
                  <a:pt x="1210" y="3043"/>
                  <a:pt x="1996" y="3225"/>
                  <a:pt x="2413" y="3507"/>
                </a:cubicBezTo>
                <a:lnTo>
                  <a:pt x="2413" y="3507"/>
                </a:lnTo>
                <a:cubicBezTo>
                  <a:pt x="2306" y="3480"/>
                  <a:pt x="2198" y="3458"/>
                  <a:pt x="2088" y="3443"/>
                </a:cubicBezTo>
                <a:lnTo>
                  <a:pt x="2088" y="3443"/>
                </a:lnTo>
                <a:cubicBezTo>
                  <a:pt x="2132" y="3454"/>
                  <a:pt x="2172" y="3470"/>
                  <a:pt x="2192" y="3496"/>
                </a:cubicBezTo>
                <a:cubicBezTo>
                  <a:pt x="2208" y="3529"/>
                  <a:pt x="2388" y="3584"/>
                  <a:pt x="2584" y="3655"/>
                </a:cubicBezTo>
                <a:lnTo>
                  <a:pt x="2584" y="3655"/>
                </a:lnTo>
                <a:cubicBezTo>
                  <a:pt x="2610" y="3686"/>
                  <a:pt x="2630" y="3717"/>
                  <a:pt x="2644" y="3750"/>
                </a:cubicBezTo>
                <a:cubicBezTo>
                  <a:pt x="2644" y="3750"/>
                  <a:pt x="2590" y="3840"/>
                  <a:pt x="2644" y="3858"/>
                </a:cubicBezTo>
                <a:cubicBezTo>
                  <a:pt x="2680" y="3858"/>
                  <a:pt x="2662" y="3786"/>
                  <a:pt x="2717" y="3768"/>
                </a:cubicBezTo>
                <a:cubicBezTo>
                  <a:pt x="2727" y="3764"/>
                  <a:pt x="2762" y="3756"/>
                  <a:pt x="2814" y="3746"/>
                </a:cubicBezTo>
                <a:lnTo>
                  <a:pt x="2814" y="3746"/>
                </a:lnTo>
                <a:cubicBezTo>
                  <a:pt x="2963" y="3812"/>
                  <a:pt x="3084" y="3887"/>
                  <a:pt x="3097" y="3967"/>
                </a:cubicBezTo>
                <a:cubicBezTo>
                  <a:pt x="3132" y="4193"/>
                  <a:pt x="3699" y="4585"/>
                  <a:pt x="3985" y="4585"/>
                </a:cubicBezTo>
                <a:cubicBezTo>
                  <a:pt x="3998" y="4585"/>
                  <a:pt x="4009" y="4584"/>
                  <a:pt x="4021" y="4583"/>
                </a:cubicBezTo>
                <a:cubicBezTo>
                  <a:pt x="4021" y="4655"/>
                  <a:pt x="4057" y="4728"/>
                  <a:pt x="4111" y="4782"/>
                </a:cubicBezTo>
                <a:cubicBezTo>
                  <a:pt x="4111" y="4782"/>
                  <a:pt x="4076" y="4805"/>
                  <a:pt x="4053" y="4805"/>
                </a:cubicBezTo>
                <a:cubicBezTo>
                  <a:pt x="4047" y="4805"/>
                  <a:pt x="4042" y="4804"/>
                  <a:pt x="4039" y="4800"/>
                </a:cubicBezTo>
                <a:cubicBezTo>
                  <a:pt x="4002" y="4782"/>
                  <a:pt x="3984" y="4764"/>
                  <a:pt x="3966" y="4746"/>
                </a:cubicBezTo>
                <a:lnTo>
                  <a:pt x="3966" y="4709"/>
                </a:lnTo>
                <a:cubicBezTo>
                  <a:pt x="3972" y="4704"/>
                  <a:pt x="3971" y="4702"/>
                  <a:pt x="3967" y="4702"/>
                </a:cubicBezTo>
                <a:cubicBezTo>
                  <a:pt x="3957" y="4702"/>
                  <a:pt x="3930" y="4715"/>
                  <a:pt x="3930" y="4728"/>
                </a:cubicBezTo>
                <a:cubicBezTo>
                  <a:pt x="3930" y="4746"/>
                  <a:pt x="3912" y="4764"/>
                  <a:pt x="3912" y="4800"/>
                </a:cubicBezTo>
                <a:cubicBezTo>
                  <a:pt x="3912" y="4818"/>
                  <a:pt x="3876" y="4891"/>
                  <a:pt x="3930" y="4891"/>
                </a:cubicBezTo>
                <a:cubicBezTo>
                  <a:pt x="4002" y="4909"/>
                  <a:pt x="3966" y="4963"/>
                  <a:pt x="3966" y="4963"/>
                </a:cubicBezTo>
                <a:cubicBezTo>
                  <a:pt x="3966" y="4981"/>
                  <a:pt x="3984" y="4999"/>
                  <a:pt x="4002" y="5017"/>
                </a:cubicBezTo>
                <a:cubicBezTo>
                  <a:pt x="4021" y="5035"/>
                  <a:pt x="4039" y="5035"/>
                  <a:pt x="4057" y="5035"/>
                </a:cubicBezTo>
                <a:cubicBezTo>
                  <a:pt x="4093" y="5035"/>
                  <a:pt x="4111" y="5035"/>
                  <a:pt x="4147" y="4999"/>
                </a:cubicBezTo>
                <a:cubicBezTo>
                  <a:pt x="4179" y="4978"/>
                  <a:pt x="4211" y="4969"/>
                  <a:pt x="4243" y="4969"/>
                </a:cubicBezTo>
                <a:cubicBezTo>
                  <a:pt x="4265" y="4969"/>
                  <a:pt x="4288" y="4974"/>
                  <a:pt x="4310" y="4981"/>
                </a:cubicBezTo>
                <a:cubicBezTo>
                  <a:pt x="4347" y="4981"/>
                  <a:pt x="4310" y="5072"/>
                  <a:pt x="4256" y="5090"/>
                </a:cubicBezTo>
                <a:cubicBezTo>
                  <a:pt x="4249" y="5093"/>
                  <a:pt x="4241" y="5095"/>
                  <a:pt x="4233" y="5095"/>
                </a:cubicBezTo>
                <a:cubicBezTo>
                  <a:pt x="4200" y="5095"/>
                  <a:pt x="4162" y="5072"/>
                  <a:pt x="4147" y="5072"/>
                </a:cubicBezTo>
                <a:cubicBezTo>
                  <a:pt x="4147" y="5072"/>
                  <a:pt x="4147" y="5054"/>
                  <a:pt x="4129" y="5054"/>
                </a:cubicBezTo>
                <a:cubicBezTo>
                  <a:pt x="4129" y="5054"/>
                  <a:pt x="4111" y="5090"/>
                  <a:pt x="4111" y="5108"/>
                </a:cubicBezTo>
                <a:cubicBezTo>
                  <a:pt x="4129" y="5108"/>
                  <a:pt x="4147" y="5162"/>
                  <a:pt x="4184" y="5162"/>
                </a:cubicBezTo>
                <a:cubicBezTo>
                  <a:pt x="4220" y="5162"/>
                  <a:pt x="4274" y="5180"/>
                  <a:pt x="4292" y="5216"/>
                </a:cubicBezTo>
                <a:cubicBezTo>
                  <a:pt x="4307" y="5231"/>
                  <a:pt x="4262" y="5258"/>
                  <a:pt x="4293" y="5258"/>
                </a:cubicBezTo>
                <a:cubicBezTo>
                  <a:pt x="4300" y="5258"/>
                  <a:pt x="4311" y="5256"/>
                  <a:pt x="4328" y="5253"/>
                </a:cubicBezTo>
                <a:cubicBezTo>
                  <a:pt x="4383" y="5235"/>
                  <a:pt x="4455" y="5216"/>
                  <a:pt x="4491" y="5162"/>
                </a:cubicBezTo>
                <a:cubicBezTo>
                  <a:pt x="4546" y="5144"/>
                  <a:pt x="4582" y="5126"/>
                  <a:pt x="4636" y="5108"/>
                </a:cubicBezTo>
                <a:cubicBezTo>
                  <a:pt x="4641" y="5106"/>
                  <a:pt x="4649" y="5105"/>
                  <a:pt x="4661" y="5105"/>
                </a:cubicBezTo>
                <a:cubicBezTo>
                  <a:pt x="4723" y="5105"/>
                  <a:pt x="4878" y="5128"/>
                  <a:pt x="4990" y="5128"/>
                </a:cubicBezTo>
                <a:cubicBezTo>
                  <a:pt x="5043" y="5128"/>
                  <a:pt x="5087" y="5123"/>
                  <a:pt x="5107" y="5108"/>
                </a:cubicBezTo>
                <a:cubicBezTo>
                  <a:pt x="5180" y="5054"/>
                  <a:pt x="5524" y="4782"/>
                  <a:pt x="5560" y="4673"/>
                </a:cubicBezTo>
                <a:cubicBezTo>
                  <a:pt x="5576" y="4560"/>
                  <a:pt x="5679" y="4432"/>
                  <a:pt x="5778" y="4432"/>
                </a:cubicBezTo>
                <a:cubicBezTo>
                  <a:pt x="5790" y="4432"/>
                  <a:pt x="5802" y="4434"/>
                  <a:pt x="5813" y="4438"/>
                </a:cubicBezTo>
                <a:cubicBezTo>
                  <a:pt x="5904" y="4474"/>
                  <a:pt x="6013" y="4492"/>
                  <a:pt x="6103" y="4492"/>
                </a:cubicBezTo>
                <a:cubicBezTo>
                  <a:pt x="6124" y="4492"/>
                  <a:pt x="6145" y="4504"/>
                  <a:pt x="6159" y="4504"/>
                </a:cubicBezTo>
                <a:cubicBezTo>
                  <a:pt x="6169" y="4504"/>
                  <a:pt x="6176" y="4497"/>
                  <a:pt x="6176" y="4474"/>
                </a:cubicBezTo>
                <a:cubicBezTo>
                  <a:pt x="6176" y="4402"/>
                  <a:pt x="6230" y="4383"/>
                  <a:pt x="6176" y="4329"/>
                </a:cubicBezTo>
                <a:cubicBezTo>
                  <a:pt x="6121" y="4293"/>
                  <a:pt x="6791" y="4166"/>
                  <a:pt x="6846" y="4039"/>
                </a:cubicBezTo>
                <a:cubicBezTo>
                  <a:pt x="6887" y="3957"/>
                  <a:pt x="7277" y="3915"/>
                  <a:pt x="7658" y="3915"/>
                </a:cubicBezTo>
                <a:cubicBezTo>
                  <a:pt x="7944" y="3915"/>
                  <a:pt x="8225" y="3938"/>
                  <a:pt x="8349" y="3985"/>
                </a:cubicBezTo>
                <a:cubicBezTo>
                  <a:pt x="8383" y="3998"/>
                  <a:pt x="8419" y="4003"/>
                  <a:pt x="8457" y="4003"/>
                </a:cubicBezTo>
                <a:cubicBezTo>
                  <a:pt x="8596" y="4003"/>
                  <a:pt x="8758" y="3935"/>
                  <a:pt x="8911" y="3935"/>
                </a:cubicBezTo>
                <a:cubicBezTo>
                  <a:pt x="9070" y="3935"/>
                  <a:pt x="9221" y="4009"/>
                  <a:pt x="9327" y="4311"/>
                </a:cubicBezTo>
                <a:cubicBezTo>
                  <a:pt x="9327" y="4311"/>
                  <a:pt x="9381" y="4474"/>
                  <a:pt x="9417" y="4474"/>
                </a:cubicBezTo>
                <a:cubicBezTo>
                  <a:pt x="9453" y="4474"/>
                  <a:pt x="9399" y="4347"/>
                  <a:pt x="9417" y="4347"/>
                </a:cubicBezTo>
                <a:cubicBezTo>
                  <a:pt x="9453" y="4329"/>
                  <a:pt x="9671" y="4094"/>
                  <a:pt x="9653" y="4021"/>
                </a:cubicBezTo>
                <a:cubicBezTo>
                  <a:pt x="9620" y="3956"/>
                  <a:pt x="9689" y="3892"/>
                  <a:pt x="9795" y="3892"/>
                </a:cubicBezTo>
                <a:cubicBezTo>
                  <a:pt x="9807" y="3892"/>
                  <a:pt x="9820" y="3893"/>
                  <a:pt x="9834" y="3895"/>
                </a:cubicBezTo>
                <a:cubicBezTo>
                  <a:pt x="9952" y="3895"/>
                  <a:pt x="10386" y="4226"/>
                  <a:pt x="10723" y="4226"/>
                </a:cubicBezTo>
                <a:cubicBezTo>
                  <a:pt x="10747" y="4226"/>
                  <a:pt x="10771" y="4224"/>
                  <a:pt x="10794" y="4220"/>
                </a:cubicBezTo>
                <a:cubicBezTo>
                  <a:pt x="10822" y="4214"/>
                  <a:pt x="10853" y="4211"/>
                  <a:pt x="10886" y="4211"/>
                </a:cubicBezTo>
                <a:cubicBezTo>
                  <a:pt x="11218" y="4211"/>
                  <a:pt x="11704" y="4528"/>
                  <a:pt x="11753" y="4709"/>
                </a:cubicBezTo>
                <a:cubicBezTo>
                  <a:pt x="11790" y="4655"/>
                  <a:pt x="11790" y="4601"/>
                  <a:pt x="11753" y="4565"/>
                </a:cubicBezTo>
                <a:cubicBezTo>
                  <a:pt x="11717" y="4474"/>
                  <a:pt x="11627" y="4492"/>
                  <a:pt x="11627" y="4456"/>
                </a:cubicBezTo>
                <a:cubicBezTo>
                  <a:pt x="11608" y="4420"/>
                  <a:pt x="11572" y="4456"/>
                  <a:pt x="11627" y="4311"/>
                </a:cubicBezTo>
                <a:cubicBezTo>
                  <a:pt x="11643" y="4246"/>
                  <a:pt x="11754" y="4210"/>
                  <a:pt x="11884" y="4210"/>
                </a:cubicBezTo>
                <a:cubicBezTo>
                  <a:pt x="12042" y="4210"/>
                  <a:pt x="12227" y="4264"/>
                  <a:pt x="12297" y="4383"/>
                </a:cubicBezTo>
                <a:cubicBezTo>
                  <a:pt x="12297" y="4383"/>
                  <a:pt x="12297" y="4474"/>
                  <a:pt x="12315" y="4474"/>
                </a:cubicBezTo>
                <a:cubicBezTo>
                  <a:pt x="12317" y="4475"/>
                  <a:pt x="12318" y="4475"/>
                  <a:pt x="12320" y="4475"/>
                </a:cubicBezTo>
                <a:cubicBezTo>
                  <a:pt x="12347" y="4475"/>
                  <a:pt x="12315" y="4327"/>
                  <a:pt x="12315" y="4293"/>
                </a:cubicBezTo>
                <a:cubicBezTo>
                  <a:pt x="12188" y="4076"/>
                  <a:pt x="11971" y="3895"/>
                  <a:pt x="11717" y="3840"/>
                </a:cubicBezTo>
                <a:cubicBezTo>
                  <a:pt x="11427" y="3840"/>
                  <a:pt x="10504" y="3768"/>
                  <a:pt x="10178" y="3496"/>
                </a:cubicBezTo>
                <a:cubicBezTo>
                  <a:pt x="10093" y="3425"/>
                  <a:pt x="10032" y="3399"/>
                  <a:pt x="9982" y="3399"/>
                </a:cubicBezTo>
                <a:cubicBezTo>
                  <a:pt x="9841" y="3399"/>
                  <a:pt x="9784" y="3609"/>
                  <a:pt x="9490" y="3623"/>
                </a:cubicBezTo>
                <a:cubicBezTo>
                  <a:pt x="9481" y="3623"/>
                  <a:pt x="9472" y="3623"/>
                  <a:pt x="9463" y="3623"/>
                </a:cubicBezTo>
                <a:cubicBezTo>
                  <a:pt x="9056" y="3623"/>
                  <a:pt x="8288" y="3241"/>
                  <a:pt x="8023" y="3152"/>
                </a:cubicBezTo>
                <a:cubicBezTo>
                  <a:pt x="7997" y="3142"/>
                  <a:pt x="7972" y="3137"/>
                  <a:pt x="7946" y="3137"/>
                </a:cubicBezTo>
                <a:cubicBezTo>
                  <a:pt x="7701" y="3137"/>
                  <a:pt x="7425" y="3551"/>
                  <a:pt x="6826" y="3551"/>
                </a:cubicBezTo>
                <a:cubicBezTo>
                  <a:pt x="6815" y="3551"/>
                  <a:pt x="6803" y="3551"/>
                  <a:pt x="6791" y="3550"/>
                </a:cubicBezTo>
                <a:cubicBezTo>
                  <a:pt x="6749" y="3549"/>
                  <a:pt x="6711" y="3549"/>
                  <a:pt x="6675" y="3549"/>
                </a:cubicBezTo>
                <a:cubicBezTo>
                  <a:pt x="6169" y="3549"/>
                  <a:pt x="6201" y="3647"/>
                  <a:pt x="6099" y="3647"/>
                </a:cubicBezTo>
                <a:cubicBezTo>
                  <a:pt x="6085" y="3647"/>
                  <a:pt x="6069" y="3645"/>
                  <a:pt x="6049" y="3641"/>
                </a:cubicBezTo>
                <a:cubicBezTo>
                  <a:pt x="5868" y="3587"/>
                  <a:pt x="5868" y="3532"/>
                  <a:pt x="5850" y="3496"/>
                </a:cubicBezTo>
                <a:cubicBezTo>
                  <a:pt x="5843" y="3482"/>
                  <a:pt x="5827" y="3473"/>
                  <a:pt x="5809" y="3473"/>
                </a:cubicBezTo>
                <a:cubicBezTo>
                  <a:pt x="5781" y="3473"/>
                  <a:pt x="5745" y="3495"/>
                  <a:pt x="5723" y="3550"/>
                </a:cubicBezTo>
                <a:cubicBezTo>
                  <a:pt x="5695" y="3619"/>
                  <a:pt x="5678" y="3678"/>
                  <a:pt x="5664" y="3678"/>
                </a:cubicBezTo>
                <a:cubicBezTo>
                  <a:pt x="5659" y="3678"/>
                  <a:pt x="5655" y="3672"/>
                  <a:pt x="5650" y="3659"/>
                </a:cubicBezTo>
                <a:cubicBezTo>
                  <a:pt x="5614" y="3605"/>
                  <a:pt x="5578" y="3188"/>
                  <a:pt x="5524" y="3134"/>
                </a:cubicBezTo>
                <a:cubicBezTo>
                  <a:pt x="5518" y="3129"/>
                  <a:pt x="5513" y="3126"/>
                  <a:pt x="5508" y="3126"/>
                </a:cubicBezTo>
                <a:cubicBezTo>
                  <a:pt x="5441" y="3126"/>
                  <a:pt x="5379" y="3516"/>
                  <a:pt x="5379" y="3532"/>
                </a:cubicBezTo>
                <a:cubicBezTo>
                  <a:pt x="5372" y="3546"/>
                  <a:pt x="5354" y="3552"/>
                  <a:pt x="5335" y="3552"/>
                </a:cubicBezTo>
                <a:cubicBezTo>
                  <a:pt x="5305" y="3552"/>
                  <a:pt x="5270" y="3537"/>
                  <a:pt x="5270" y="3514"/>
                </a:cubicBezTo>
                <a:cubicBezTo>
                  <a:pt x="5255" y="3484"/>
                  <a:pt x="5140" y="3329"/>
                  <a:pt x="5102" y="3329"/>
                </a:cubicBezTo>
                <a:cubicBezTo>
                  <a:pt x="5094" y="3329"/>
                  <a:pt x="5089" y="3336"/>
                  <a:pt x="5089" y="3351"/>
                </a:cubicBezTo>
                <a:cubicBezTo>
                  <a:pt x="5089" y="3460"/>
                  <a:pt x="5161" y="3532"/>
                  <a:pt x="5161" y="3587"/>
                </a:cubicBezTo>
                <a:cubicBezTo>
                  <a:pt x="5161" y="3629"/>
                  <a:pt x="5106" y="3694"/>
                  <a:pt x="5082" y="3694"/>
                </a:cubicBezTo>
                <a:cubicBezTo>
                  <a:pt x="5075" y="3694"/>
                  <a:pt x="5071" y="3689"/>
                  <a:pt x="5071" y="3677"/>
                </a:cubicBezTo>
                <a:cubicBezTo>
                  <a:pt x="5057" y="3620"/>
                  <a:pt x="5020" y="3552"/>
                  <a:pt x="5005" y="3552"/>
                </a:cubicBezTo>
                <a:cubicBezTo>
                  <a:pt x="5001" y="3552"/>
                  <a:pt x="4999" y="3557"/>
                  <a:pt x="4999" y="3569"/>
                </a:cubicBezTo>
                <a:cubicBezTo>
                  <a:pt x="4999" y="3623"/>
                  <a:pt x="4999" y="3659"/>
                  <a:pt x="4999" y="3713"/>
                </a:cubicBezTo>
                <a:cubicBezTo>
                  <a:pt x="4980" y="3713"/>
                  <a:pt x="4872" y="3695"/>
                  <a:pt x="4872" y="3695"/>
                </a:cubicBezTo>
                <a:cubicBezTo>
                  <a:pt x="4872" y="3695"/>
                  <a:pt x="4729" y="3756"/>
                  <a:pt x="4559" y="3756"/>
                </a:cubicBezTo>
                <a:cubicBezTo>
                  <a:pt x="4420" y="3756"/>
                  <a:pt x="4261" y="3715"/>
                  <a:pt x="4147" y="3569"/>
                </a:cubicBezTo>
                <a:cubicBezTo>
                  <a:pt x="3894" y="3224"/>
                  <a:pt x="3405" y="2989"/>
                  <a:pt x="3296" y="2754"/>
                </a:cubicBezTo>
                <a:cubicBezTo>
                  <a:pt x="3169" y="2518"/>
                  <a:pt x="2970" y="1975"/>
                  <a:pt x="2807" y="1812"/>
                </a:cubicBezTo>
                <a:cubicBezTo>
                  <a:pt x="2644" y="1667"/>
                  <a:pt x="1666" y="544"/>
                  <a:pt x="1648" y="327"/>
                </a:cubicBezTo>
                <a:cubicBezTo>
                  <a:pt x="1612" y="182"/>
                  <a:pt x="1521" y="73"/>
                  <a:pt x="1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4"/>
          <p:cNvSpPr txBox="1">
            <a:spLocks noGrp="1"/>
          </p:cNvSpPr>
          <p:nvPr>
            <p:ph type="title"/>
          </p:nvPr>
        </p:nvSpPr>
        <p:spPr>
          <a:xfrm>
            <a:off x="709678" y="2116556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5" name="Google Shape;545;p24"/>
          <p:cNvSpPr txBox="1">
            <a:spLocks noGrp="1"/>
          </p:cNvSpPr>
          <p:nvPr>
            <p:ph type="title" idx="2" hasCustomPrompt="1"/>
          </p:nvPr>
        </p:nvSpPr>
        <p:spPr>
          <a:xfrm>
            <a:off x="709678" y="114199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6" name="Google Shape;546;p24"/>
          <p:cNvSpPr txBox="1">
            <a:spLocks noGrp="1"/>
          </p:cNvSpPr>
          <p:nvPr>
            <p:ph type="subTitle" idx="1"/>
          </p:nvPr>
        </p:nvSpPr>
        <p:spPr>
          <a:xfrm>
            <a:off x="709675" y="2958350"/>
            <a:ext cx="332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3"/>
          <p:cNvGrpSpPr/>
          <p:nvPr/>
        </p:nvGrpSpPr>
        <p:grpSpPr>
          <a:xfrm>
            <a:off x="-103928" y="11357"/>
            <a:ext cx="9489289" cy="5132136"/>
            <a:chOff x="-103928" y="11357"/>
            <a:chExt cx="9489289" cy="5132136"/>
          </a:xfrm>
        </p:grpSpPr>
        <p:sp>
          <p:nvSpPr>
            <p:cNvPr id="701" name="Google Shape;701;p33"/>
            <p:cNvSpPr/>
            <p:nvPr/>
          </p:nvSpPr>
          <p:spPr>
            <a:xfrm>
              <a:off x="719995" y="1877350"/>
              <a:ext cx="8399455" cy="3266143"/>
            </a:xfrm>
            <a:custGeom>
              <a:avLst/>
              <a:gdLst/>
              <a:ahLst/>
              <a:cxnLst/>
              <a:rect l="l" t="t" r="r" b="b"/>
              <a:pathLst>
                <a:path w="196674" h="68383" extrusionOk="0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0" y="578325"/>
              <a:ext cx="4229745" cy="1194049"/>
            </a:xfrm>
            <a:custGeom>
              <a:avLst/>
              <a:gdLst/>
              <a:ahLst/>
              <a:cxnLst/>
              <a:rect l="l" t="t" r="r" b="b"/>
              <a:pathLst>
                <a:path w="115417" h="32582" extrusionOk="0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3" name="Google Shape;703;p33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704" name="Google Shape;704;p33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45" extrusionOk="0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 rot="10800000" flipH="1">
                <a:off x="8499548" y="4285468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 rot="10800000" flipH="1">
                <a:off x="78005" y="2766605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 rot="10800000" flipH="1">
                <a:off x="8670743" y="373393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 rot="10800000" flipH="1">
                <a:off x="145179" y="4740334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" name="Google Shape;713;p33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714" name="Google Shape;714;p33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1" extrusionOk="0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1" extrusionOk="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6" name="Google Shape;716;p33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717" name="Google Shape;717;p33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25" extrusionOk="0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758" extrusionOk="0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" h="660" extrusionOk="0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" extrusionOk="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1" name="Google Shape;721;p33"/>
            <p:cNvSpPr/>
            <p:nvPr/>
          </p:nvSpPr>
          <p:spPr>
            <a:xfrm>
              <a:off x="6109217" y="44055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1"/>
          </p:nvPr>
        </p:nvSpPr>
        <p:spPr>
          <a:xfrm>
            <a:off x="713225" y="1009705"/>
            <a:ext cx="7717500" cy="32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bg>
      <p:bgPr>
        <a:solidFill>
          <a:schemeClr val="lt1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6"/>
          <p:cNvSpPr/>
          <p:nvPr/>
        </p:nvSpPr>
        <p:spPr>
          <a:xfrm flipH="1">
            <a:off x="5651849" y="7188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0" y="3519513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 flipH="1">
            <a:off x="-150589" y="1661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 flipH="1">
            <a:off x="6315439" y="379186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 flipH="1">
            <a:off x="-218724" y="38764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 flipH="1">
            <a:off x="8868110" y="11033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 flipH="1">
            <a:off x="-218719" y="44771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 flipH="1">
            <a:off x="8213963" y="120357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 flipH="1">
            <a:off x="8582327" y="260384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7075815" y="1563836"/>
            <a:ext cx="217436" cy="95804"/>
          </a:xfrm>
          <a:custGeom>
            <a:avLst/>
            <a:gdLst/>
            <a:ahLst/>
            <a:cxnLst/>
            <a:rect l="l" t="t" r="r" b="b"/>
            <a:pathLst>
              <a:path w="1305" h="575" extrusionOk="0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616584" y="1286072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8338635" y="498758"/>
            <a:ext cx="184279" cy="80142"/>
          </a:xfrm>
          <a:custGeom>
            <a:avLst/>
            <a:gdLst/>
            <a:ahLst/>
            <a:cxnLst/>
            <a:rect l="l" t="t" r="r" b="b"/>
            <a:pathLst>
              <a:path w="1106" h="481" extrusionOk="0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 txBox="1">
            <a:spLocks noGrp="1"/>
          </p:cNvSpPr>
          <p:nvPr>
            <p:ph type="subTitle" idx="1"/>
          </p:nvPr>
        </p:nvSpPr>
        <p:spPr>
          <a:xfrm>
            <a:off x="883787" y="2965850"/>
            <a:ext cx="73764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8" name="Google Shape;788;p36"/>
          <p:cNvSpPr txBox="1">
            <a:spLocks noGrp="1"/>
          </p:cNvSpPr>
          <p:nvPr>
            <p:ph type="subTitle" idx="2"/>
          </p:nvPr>
        </p:nvSpPr>
        <p:spPr>
          <a:xfrm>
            <a:off x="883813" y="1536300"/>
            <a:ext cx="73764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36"/>
          <p:cNvSpPr txBox="1">
            <a:spLocks noGrp="1"/>
          </p:cNvSpPr>
          <p:nvPr>
            <p:ph type="subTitle" idx="3"/>
          </p:nvPr>
        </p:nvSpPr>
        <p:spPr>
          <a:xfrm>
            <a:off x="883787" y="1138200"/>
            <a:ext cx="73764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1" name="Google Shape;791;p36"/>
          <p:cNvSpPr txBox="1">
            <a:spLocks noGrp="1"/>
          </p:cNvSpPr>
          <p:nvPr>
            <p:ph type="subTitle" idx="4"/>
          </p:nvPr>
        </p:nvSpPr>
        <p:spPr>
          <a:xfrm>
            <a:off x="883813" y="3363950"/>
            <a:ext cx="73764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1"/>
          <p:cNvSpPr/>
          <p:nvPr/>
        </p:nvSpPr>
        <p:spPr>
          <a:xfrm>
            <a:off x="91" y="1907087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-629534" y="11374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7047438" y="421611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8581953" y="7741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8709098" y="3944206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8817836" y="226379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-68203" y="210082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-126741" y="3944203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41"/>
          <p:cNvGrpSpPr/>
          <p:nvPr/>
        </p:nvGrpSpPr>
        <p:grpSpPr>
          <a:xfrm>
            <a:off x="506450" y="4499375"/>
            <a:ext cx="413545" cy="210602"/>
            <a:chOff x="2997351" y="1193725"/>
            <a:chExt cx="413545" cy="210602"/>
          </a:xfrm>
        </p:grpSpPr>
        <p:sp>
          <p:nvSpPr>
            <p:cNvPr id="913" name="Google Shape;913;p41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1"/>
          <p:cNvGrpSpPr/>
          <p:nvPr/>
        </p:nvGrpSpPr>
        <p:grpSpPr>
          <a:xfrm>
            <a:off x="8224000" y="1283087"/>
            <a:ext cx="413545" cy="210602"/>
            <a:chOff x="2997351" y="1193725"/>
            <a:chExt cx="413545" cy="210602"/>
          </a:xfrm>
        </p:grpSpPr>
        <p:sp>
          <p:nvSpPr>
            <p:cNvPr id="916" name="Google Shape;916;p41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41"/>
          <p:cNvSpPr txBox="1">
            <a:spLocks noGrp="1"/>
          </p:cNvSpPr>
          <p:nvPr>
            <p:ph type="title" idx="2"/>
          </p:nvPr>
        </p:nvSpPr>
        <p:spPr>
          <a:xfrm>
            <a:off x="720000" y="16828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0" name="Google Shape;920;p41"/>
          <p:cNvSpPr txBox="1">
            <a:spLocks noGrp="1"/>
          </p:cNvSpPr>
          <p:nvPr>
            <p:ph type="subTitle" idx="1"/>
          </p:nvPr>
        </p:nvSpPr>
        <p:spPr>
          <a:xfrm>
            <a:off x="720000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41"/>
          <p:cNvSpPr txBox="1">
            <a:spLocks noGrp="1"/>
          </p:cNvSpPr>
          <p:nvPr>
            <p:ph type="title" idx="3"/>
          </p:nvPr>
        </p:nvSpPr>
        <p:spPr>
          <a:xfrm>
            <a:off x="3419271" y="16828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2" name="Google Shape;922;p41"/>
          <p:cNvSpPr txBox="1">
            <a:spLocks noGrp="1"/>
          </p:cNvSpPr>
          <p:nvPr>
            <p:ph type="subTitle" idx="4"/>
          </p:nvPr>
        </p:nvSpPr>
        <p:spPr>
          <a:xfrm>
            <a:off x="3419269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3" name="Google Shape;923;p41"/>
          <p:cNvSpPr txBox="1">
            <a:spLocks noGrp="1"/>
          </p:cNvSpPr>
          <p:nvPr>
            <p:ph type="title" idx="5"/>
          </p:nvPr>
        </p:nvSpPr>
        <p:spPr>
          <a:xfrm>
            <a:off x="720000" y="31162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4" name="Google Shape;924;p41"/>
          <p:cNvSpPr txBox="1">
            <a:spLocks noGrp="1"/>
          </p:cNvSpPr>
          <p:nvPr>
            <p:ph type="subTitle" idx="6"/>
          </p:nvPr>
        </p:nvSpPr>
        <p:spPr>
          <a:xfrm>
            <a:off x="720000" y="34701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41"/>
          <p:cNvSpPr txBox="1">
            <a:spLocks noGrp="1"/>
          </p:cNvSpPr>
          <p:nvPr>
            <p:ph type="title" idx="7"/>
          </p:nvPr>
        </p:nvSpPr>
        <p:spPr>
          <a:xfrm>
            <a:off x="3419271" y="31162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6" name="Google Shape;926;p41"/>
          <p:cNvSpPr txBox="1">
            <a:spLocks noGrp="1"/>
          </p:cNvSpPr>
          <p:nvPr>
            <p:ph type="subTitle" idx="8"/>
          </p:nvPr>
        </p:nvSpPr>
        <p:spPr>
          <a:xfrm>
            <a:off x="3419269" y="34701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41"/>
          <p:cNvSpPr txBox="1">
            <a:spLocks noGrp="1"/>
          </p:cNvSpPr>
          <p:nvPr>
            <p:ph type="title" idx="9"/>
          </p:nvPr>
        </p:nvSpPr>
        <p:spPr>
          <a:xfrm>
            <a:off x="6118549" y="16828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8" name="Google Shape;928;p41"/>
          <p:cNvSpPr txBox="1">
            <a:spLocks noGrp="1"/>
          </p:cNvSpPr>
          <p:nvPr>
            <p:ph type="subTitle" idx="13"/>
          </p:nvPr>
        </p:nvSpPr>
        <p:spPr>
          <a:xfrm>
            <a:off x="6118545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1"/>
          <p:cNvSpPr txBox="1">
            <a:spLocks noGrp="1"/>
          </p:cNvSpPr>
          <p:nvPr>
            <p:ph type="title" idx="14"/>
          </p:nvPr>
        </p:nvSpPr>
        <p:spPr>
          <a:xfrm>
            <a:off x="6118549" y="31162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subTitle" idx="15"/>
          </p:nvPr>
        </p:nvSpPr>
        <p:spPr>
          <a:xfrm>
            <a:off x="6118545" y="34701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oogle Shape;1178;p56"/>
          <p:cNvGrpSpPr/>
          <p:nvPr/>
        </p:nvGrpSpPr>
        <p:grpSpPr>
          <a:xfrm>
            <a:off x="-328621" y="-11"/>
            <a:ext cx="10855212" cy="5143520"/>
            <a:chOff x="-328621" y="-11"/>
            <a:chExt cx="10855212" cy="5143520"/>
          </a:xfrm>
        </p:grpSpPr>
        <p:sp>
          <p:nvSpPr>
            <p:cNvPr id="1179" name="Google Shape;1179;p56"/>
            <p:cNvSpPr/>
            <p:nvPr/>
          </p:nvSpPr>
          <p:spPr>
            <a:xfrm flipH="1">
              <a:off x="157591" y="1587675"/>
              <a:ext cx="9143866" cy="3339826"/>
            </a:xfrm>
            <a:custGeom>
              <a:avLst/>
              <a:gdLst/>
              <a:ahLst/>
              <a:cxnLst/>
              <a:rect l="l" t="t" r="r" b="b"/>
              <a:pathLst>
                <a:path w="196674" h="68383" extrusionOk="0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4668226" y="0"/>
              <a:ext cx="4020684" cy="4020684"/>
            </a:xfrm>
            <a:custGeom>
              <a:avLst/>
              <a:gdLst/>
              <a:ahLst/>
              <a:cxnLst/>
              <a:rect l="l" t="t" r="r" b="b"/>
              <a:pathLst>
                <a:path w="31022" h="31022" extrusionOk="0">
                  <a:moveTo>
                    <a:pt x="17222" y="942"/>
                  </a:moveTo>
                  <a:cubicBezTo>
                    <a:pt x="25263" y="1884"/>
                    <a:pt x="31022" y="9164"/>
                    <a:pt x="30080" y="17204"/>
                  </a:cubicBezTo>
                  <a:cubicBezTo>
                    <a:pt x="29138" y="25263"/>
                    <a:pt x="21858" y="31022"/>
                    <a:pt x="13818" y="30080"/>
                  </a:cubicBezTo>
                  <a:cubicBezTo>
                    <a:pt x="5759" y="29138"/>
                    <a:pt x="0" y="21858"/>
                    <a:pt x="942" y="13800"/>
                  </a:cubicBezTo>
                  <a:cubicBezTo>
                    <a:pt x="1883" y="5759"/>
                    <a:pt x="9164" y="0"/>
                    <a:pt x="17222" y="9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1" name="Google Shape;1181;p56"/>
            <p:cNvGrpSpPr/>
            <p:nvPr/>
          </p:nvGrpSpPr>
          <p:grpSpPr>
            <a:xfrm>
              <a:off x="6238207" y="2723125"/>
              <a:ext cx="2905800" cy="1903286"/>
              <a:chOff x="5700400" y="3687875"/>
              <a:chExt cx="560500" cy="367125"/>
            </a:xfrm>
          </p:grpSpPr>
          <p:sp>
            <p:nvSpPr>
              <p:cNvPr id="1182" name="Google Shape;1182;p56"/>
              <p:cNvSpPr/>
              <p:nvPr/>
            </p:nvSpPr>
            <p:spPr>
              <a:xfrm>
                <a:off x="5805425" y="3869350"/>
                <a:ext cx="28550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916" extrusionOk="0">
                    <a:moveTo>
                      <a:pt x="906" y="0"/>
                    </a:moveTo>
                    <a:lnTo>
                      <a:pt x="19" y="199"/>
                    </a:lnTo>
                    <a:cubicBezTo>
                      <a:pt x="1" y="562"/>
                      <a:pt x="490" y="1159"/>
                      <a:pt x="490" y="1159"/>
                    </a:cubicBezTo>
                    <a:cubicBezTo>
                      <a:pt x="490" y="1159"/>
                      <a:pt x="218" y="1829"/>
                      <a:pt x="182" y="1956"/>
                    </a:cubicBezTo>
                    <a:cubicBezTo>
                      <a:pt x="73" y="2155"/>
                      <a:pt x="55" y="2373"/>
                      <a:pt x="109" y="2590"/>
                    </a:cubicBezTo>
                    <a:cubicBezTo>
                      <a:pt x="164" y="2753"/>
                      <a:pt x="309" y="2880"/>
                      <a:pt x="472" y="2916"/>
                    </a:cubicBezTo>
                    <a:cubicBezTo>
                      <a:pt x="417" y="2861"/>
                      <a:pt x="399" y="2753"/>
                      <a:pt x="417" y="2680"/>
                    </a:cubicBezTo>
                    <a:lnTo>
                      <a:pt x="417" y="2680"/>
                    </a:lnTo>
                    <a:cubicBezTo>
                      <a:pt x="465" y="2759"/>
                      <a:pt x="539" y="2811"/>
                      <a:pt x="630" y="2811"/>
                    </a:cubicBezTo>
                    <a:cubicBezTo>
                      <a:pt x="643" y="2811"/>
                      <a:pt x="657" y="2810"/>
                      <a:pt x="671" y="2807"/>
                    </a:cubicBezTo>
                    <a:cubicBezTo>
                      <a:pt x="544" y="2717"/>
                      <a:pt x="580" y="2481"/>
                      <a:pt x="580" y="2481"/>
                    </a:cubicBezTo>
                    <a:lnTo>
                      <a:pt x="580" y="2481"/>
                    </a:lnTo>
                    <a:cubicBezTo>
                      <a:pt x="616" y="2572"/>
                      <a:pt x="707" y="2626"/>
                      <a:pt x="798" y="2626"/>
                    </a:cubicBezTo>
                    <a:cubicBezTo>
                      <a:pt x="743" y="2572"/>
                      <a:pt x="707" y="2481"/>
                      <a:pt x="707" y="2409"/>
                    </a:cubicBezTo>
                    <a:cubicBezTo>
                      <a:pt x="707" y="2264"/>
                      <a:pt x="526" y="2083"/>
                      <a:pt x="526" y="2083"/>
                    </a:cubicBezTo>
                    <a:cubicBezTo>
                      <a:pt x="598" y="1992"/>
                      <a:pt x="689" y="1902"/>
                      <a:pt x="779" y="1829"/>
                    </a:cubicBezTo>
                    <a:cubicBezTo>
                      <a:pt x="979" y="1612"/>
                      <a:pt x="1142" y="1358"/>
                      <a:pt x="1051" y="1069"/>
                    </a:cubicBezTo>
                    <a:cubicBezTo>
                      <a:pt x="960" y="779"/>
                      <a:pt x="852" y="743"/>
                      <a:pt x="960" y="543"/>
                    </a:cubicBezTo>
                    <a:cubicBezTo>
                      <a:pt x="1069" y="344"/>
                      <a:pt x="906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6"/>
              <p:cNvSpPr/>
              <p:nvPr/>
            </p:nvSpPr>
            <p:spPr>
              <a:xfrm>
                <a:off x="5739775" y="3847600"/>
                <a:ext cx="733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997" extrusionOk="0">
                    <a:moveTo>
                      <a:pt x="1305" y="1"/>
                    </a:moveTo>
                    <a:lnTo>
                      <a:pt x="689" y="327"/>
                    </a:lnTo>
                    <a:lnTo>
                      <a:pt x="725" y="200"/>
                    </a:lnTo>
                    <a:lnTo>
                      <a:pt x="472" y="454"/>
                    </a:lnTo>
                    <a:lnTo>
                      <a:pt x="472" y="454"/>
                    </a:lnTo>
                    <a:lnTo>
                      <a:pt x="508" y="273"/>
                    </a:lnTo>
                    <a:lnTo>
                      <a:pt x="73" y="617"/>
                    </a:lnTo>
                    <a:lnTo>
                      <a:pt x="1" y="834"/>
                    </a:lnTo>
                    <a:lnTo>
                      <a:pt x="1069" y="997"/>
                    </a:lnTo>
                    <a:lnTo>
                      <a:pt x="2518" y="562"/>
                    </a:lnTo>
                    <a:lnTo>
                      <a:pt x="2935" y="182"/>
                    </a:lnTo>
                    <a:lnTo>
                      <a:pt x="2935" y="182"/>
                    </a:lnTo>
                    <a:lnTo>
                      <a:pt x="2301" y="327"/>
                    </a:lnTo>
                    <a:lnTo>
                      <a:pt x="2446" y="182"/>
                    </a:lnTo>
                    <a:lnTo>
                      <a:pt x="2120" y="273"/>
                    </a:lnTo>
                    <a:lnTo>
                      <a:pt x="2192" y="128"/>
                    </a:lnTo>
                    <a:lnTo>
                      <a:pt x="1631" y="291"/>
                    </a:lnTo>
                    <a:lnTo>
                      <a:pt x="1631" y="291"/>
                    </a:lnTo>
                    <a:lnTo>
                      <a:pt x="1776" y="19"/>
                    </a:lnTo>
                    <a:lnTo>
                      <a:pt x="1776" y="19"/>
                    </a:lnTo>
                    <a:lnTo>
                      <a:pt x="1196" y="291"/>
                    </a:lnTo>
                    <a:lnTo>
                      <a:pt x="1196" y="291"/>
                    </a:lnTo>
                    <a:lnTo>
                      <a:pt x="13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4" name="Google Shape;1184;p56"/>
              <p:cNvGrpSpPr/>
              <p:nvPr/>
            </p:nvGrpSpPr>
            <p:grpSpPr>
              <a:xfrm>
                <a:off x="5700400" y="3687875"/>
                <a:ext cx="560500" cy="367125"/>
                <a:chOff x="5700400" y="3687875"/>
                <a:chExt cx="560500" cy="367125"/>
              </a:xfrm>
            </p:grpSpPr>
            <p:sp>
              <p:nvSpPr>
                <p:cNvPr id="1185" name="Google Shape;1185;p56"/>
                <p:cNvSpPr/>
                <p:nvPr/>
              </p:nvSpPr>
              <p:spPr>
                <a:xfrm>
                  <a:off x="5865650" y="3708175"/>
                  <a:ext cx="395250" cy="2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0" h="8367" extrusionOk="0">
                      <a:moveTo>
                        <a:pt x="6465" y="0"/>
                      </a:moveTo>
                      <a:lnTo>
                        <a:pt x="5596" y="326"/>
                      </a:lnTo>
                      <a:cubicBezTo>
                        <a:pt x="4419" y="2825"/>
                        <a:pt x="2445" y="4872"/>
                        <a:pt x="0" y="6157"/>
                      </a:cubicBezTo>
                      <a:lnTo>
                        <a:pt x="1250" y="7968"/>
                      </a:lnTo>
                      <a:cubicBezTo>
                        <a:pt x="1517" y="7729"/>
                        <a:pt x="1843" y="7641"/>
                        <a:pt x="2178" y="7641"/>
                      </a:cubicBezTo>
                      <a:cubicBezTo>
                        <a:pt x="3139" y="7641"/>
                        <a:pt x="4184" y="8367"/>
                        <a:pt x="4184" y="8367"/>
                      </a:cubicBezTo>
                      <a:cubicBezTo>
                        <a:pt x="4915" y="6729"/>
                        <a:pt x="6182" y="6351"/>
                        <a:pt x="7195" y="6351"/>
                      </a:cubicBezTo>
                      <a:cubicBezTo>
                        <a:pt x="8064" y="6351"/>
                        <a:pt x="8747" y="6628"/>
                        <a:pt x="8747" y="6628"/>
                      </a:cubicBezTo>
                      <a:cubicBezTo>
                        <a:pt x="9521" y="4345"/>
                        <a:pt x="11444" y="3805"/>
                        <a:pt x="13089" y="3805"/>
                      </a:cubicBezTo>
                      <a:cubicBezTo>
                        <a:pt x="14561" y="3805"/>
                        <a:pt x="15810" y="4238"/>
                        <a:pt x="15810" y="4238"/>
                      </a:cubicBezTo>
                      <a:cubicBezTo>
                        <a:pt x="12959" y="1093"/>
                        <a:pt x="10004" y="466"/>
                        <a:pt x="8099" y="466"/>
                      </a:cubicBezTo>
                      <a:cubicBezTo>
                        <a:pt x="6833" y="466"/>
                        <a:pt x="6031" y="743"/>
                        <a:pt x="6031" y="743"/>
                      </a:cubicBez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56"/>
                <p:cNvSpPr/>
                <p:nvPr/>
              </p:nvSpPr>
              <p:spPr>
                <a:xfrm>
                  <a:off x="5710800" y="3687875"/>
                  <a:ext cx="147625" cy="18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7296" extrusionOk="0">
                      <a:moveTo>
                        <a:pt x="1595" y="0"/>
                      </a:moveTo>
                      <a:cubicBezTo>
                        <a:pt x="1123" y="0"/>
                        <a:pt x="593" y="53"/>
                        <a:pt x="1" y="178"/>
                      </a:cubicBezTo>
                      <a:cubicBezTo>
                        <a:pt x="1" y="178"/>
                        <a:pt x="3134" y="758"/>
                        <a:pt x="2319" y="3999"/>
                      </a:cubicBezTo>
                      <a:cubicBezTo>
                        <a:pt x="2319" y="3999"/>
                        <a:pt x="4184" y="4217"/>
                        <a:pt x="3749" y="6589"/>
                      </a:cubicBezTo>
                      <a:cubicBezTo>
                        <a:pt x="3749" y="6589"/>
                        <a:pt x="3892" y="6563"/>
                        <a:pt x="4088" y="6563"/>
                      </a:cubicBezTo>
                      <a:cubicBezTo>
                        <a:pt x="4480" y="6563"/>
                        <a:pt x="5084" y="6668"/>
                        <a:pt x="5180" y="7295"/>
                      </a:cubicBezTo>
                      <a:lnTo>
                        <a:pt x="5904" y="7024"/>
                      </a:lnTo>
                      <a:cubicBezTo>
                        <a:pt x="5904" y="7024"/>
                        <a:pt x="4836" y="4706"/>
                        <a:pt x="5397" y="1482"/>
                      </a:cubicBezTo>
                      <a:lnTo>
                        <a:pt x="5108" y="993"/>
                      </a:lnTo>
                      <a:lnTo>
                        <a:pt x="5053" y="1609"/>
                      </a:lnTo>
                      <a:cubicBezTo>
                        <a:pt x="5053" y="1609"/>
                        <a:pt x="4197" y="0"/>
                        <a:pt x="15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56"/>
                <p:cNvSpPr/>
                <p:nvPr/>
              </p:nvSpPr>
              <p:spPr>
                <a:xfrm>
                  <a:off x="5997850" y="4011950"/>
                  <a:ext cx="34875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" h="599" extrusionOk="0">
                      <a:moveTo>
                        <a:pt x="562" y="1"/>
                      </a:moveTo>
                      <a:lnTo>
                        <a:pt x="0" y="218"/>
                      </a:lnTo>
                      <a:lnTo>
                        <a:pt x="0" y="598"/>
                      </a:lnTo>
                      <a:lnTo>
                        <a:pt x="688" y="598"/>
                      </a:lnTo>
                      <a:lnTo>
                        <a:pt x="1395" y="73"/>
                      </a:lnTo>
                      <a:lnTo>
                        <a:pt x="56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56"/>
                <p:cNvSpPr/>
                <p:nvPr/>
              </p:nvSpPr>
              <p:spPr>
                <a:xfrm>
                  <a:off x="5880575" y="3926375"/>
                  <a:ext cx="41675" cy="12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" h="5145" extrusionOk="0">
                      <a:moveTo>
                        <a:pt x="924" y="1"/>
                      </a:moveTo>
                      <a:cubicBezTo>
                        <a:pt x="345" y="273"/>
                        <a:pt x="1" y="1486"/>
                        <a:pt x="19" y="1812"/>
                      </a:cubicBezTo>
                      <a:cubicBezTo>
                        <a:pt x="55" y="2156"/>
                        <a:pt x="671" y="3297"/>
                        <a:pt x="725" y="3460"/>
                      </a:cubicBezTo>
                      <a:cubicBezTo>
                        <a:pt x="798" y="3623"/>
                        <a:pt x="689" y="4003"/>
                        <a:pt x="761" y="4329"/>
                      </a:cubicBezTo>
                      <a:cubicBezTo>
                        <a:pt x="780" y="4583"/>
                        <a:pt x="689" y="4818"/>
                        <a:pt x="544" y="5017"/>
                      </a:cubicBezTo>
                      <a:cubicBezTo>
                        <a:pt x="671" y="4981"/>
                        <a:pt x="798" y="4872"/>
                        <a:pt x="870" y="4746"/>
                      </a:cubicBezTo>
                      <a:lnTo>
                        <a:pt x="870" y="4746"/>
                      </a:lnTo>
                      <a:cubicBezTo>
                        <a:pt x="870" y="4891"/>
                        <a:pt x="852" y="5017"/>
                        <a:pt x="780" y="5144"/>
                      </a:cubicBezTo>
                      <a:cubicBezTo>
                        <a:pt x="888" y="5108"/>
                        <a:pt x="979" y="5017"/>
                        <a:pt x="1015" y="4909"/>
                      </a:cubicBezTo>
                      <a:cubicBezTo>
                        <a:pt x="1051" y="4963"/>
                        <a:pt x="1069" y="5035"/>
                        <a:pt x="1069" y="5090"/>
                      </a:cubicBezTo>
                      <a:cubicBezTo>
                        <a:pt x="1160" y="4981"/>
                        <a:pt x="1178" y="4800"/>
                        <a:pt x="1124" y="4673"/>
                      </a:cubicBezTo>
                      <a:cubicBezTo>
                        <a:pt x="1033" y="4383"/>
                        <a:pt x="1269" y="3967"/>
                        <a:pt x="1395" y="3677"/>
                      </a:cubicBezTo>
                      <a:cubicBezTo>
                        <a:pt x="1504" y="3387"/>
                        <a:pt x="1142" y="3532"/>
                        <a:pt x="1178" y="3261"/>
                      </a:cubicBezTo>
                      <a:cubicBezTo>
                        <a:pt x="1196" y="2935"/>
                        <a:pt x="1124" y="2609"/>
                        <a:pt x="979" y="2319"/>
                      </a:cubicBezTo>
                      <a:cubicBezTo>
                        <a:pt x="816" y="1866"/>
                        <a:pt x="1667" y="1721"/>
                        <a:pt x="1667" y="1721"/>
                      </a:cubicBezTo>
                      <a:lnTo>
                        <a:pt x="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56"/>
                <p:cNvSpPr/>
                <p:nvPr/>
              </p:nvSpPr>
              <p:spPr>
                <a:xfrm>
                  <a:off x="5859300" y="3914625"/>
                  <a:ext cx="41225" cy="1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" h="5071" extrusionOk="0">
                      <a:moveTo>
                        <a:pt x="1087" y="0"/>
                      </a:moveTo>
                      <a:cubicBezTo>
                        <a:pt x="472" y="217"/>
                        <a:pt x="19" y="1395"/>
                        <a:pt x="1" y="1721"/>
                      </a:cubicBezTo>
                      <a:cubicBezTo>
                        <a:pt x="1" y="2047"/>
                        <a:pt x="508" y="3242"/>
                        <a:pt x="562" y="3405"/>
                      </a:cubicBezTo>
                      <a:cubicBezTo>
                        <a:pt x="616" y="3568"/>
                        <a:pt x="472" y="3948"/>
                        <a:pt x="508" y="4274"/>
                      </a:cubicBezTo>
                      <a:cubicBezTo>
                        <a:pt x="490" y="4528"/>
                        <a:pt x="381" y="4763"/>
                        <a:pt x="200" y="4926"/>
                      </a:cubicBezTo>
                      <a:cubicBezTo>
                        <a:pt x="345" y="4908"/>
                        <a:pt x="472" y="4817"/>
                        <a:pt x="562" y="4691"/>
                      </a:cubicBezTo>
                      <a:lnTo>
                        <a:pt x="562" y="4691"/>
                      </a:lnTo>
                      <a:cubicBezTo>
                        <a:pt x="562" y="4835"/>
                        <a:pt x="508" y="4962"/>
                        <a:pt x="435" y="5071"/>
                      </a:cubicBezTo>
                      <a:cubicBezTo>
                        <a:pt x="562" y="5053"/>
                        <a:pt x="653" y="4962"/>
                        <a:pt x="689" y="4853"/>
                      </a:cubicBezTo>
                      <a:cubicBezTo>
                        <a:pt x="725" y="4908"/>
                        <a:pt x="743" y="4980"/>
                        <a:pt x="743" y="5053"/>
                      </a:cubicBezTo>
                      <a:cubicBezTo>
                        <a:pt x="834" y="4944"/>
                        <a:pt x="870" y="4781"/>
                        <a:pt x="834" y="4636"/>
                      </a:cubicBezTo>
                      <a:cubicBezTo>
                        <a:pt x="761" y="4328"/>
                        <a:pt x="1051" y="3948"/>
                        <a:pt x="1196" y="3676"/>
                      </a:cubicBezTo>
                      <a:cubicBezTo>
                        <a:pt x="1323" y="3387"/>
                        <a:pt x="961" y="3513"/>
                        <a:pt x="1015" y="3242"/>
                      </a:cubicBezTo>
                      <a:cubicBezTo>
                        <a:pt x="1069" y="2916"/>
                        <a:pt x="1033" y="2590"/>
                        <a:pt x="924" y="2282"/>
                      </a:cubicBezTo>
                      <a:cubicBezTo>
                        <a:pt x="798" y="1829"/>
                        <a:pt x="1649" y="1757"/>
                        <a:pt x="1649" y="1757"/>
                      </a:cubicBezTo>
                      <a:lnTo>
                        <a:pt x="10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56"/>
                <p:cNvSpPr/>
                <p:nvPr/>
              </p:nvSpPr>
              <p:spPr>
                <a:xfrm>
                  <a:off x="5784600" y="3870250"/>
                  <a:ext cx="38500" cy="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2772" extrusionOk="0">
                      <a:moveTo>
                        <a:pt x="580" y="0"/>
                      </a:moveTo>
                      <a:cubicBezTo>
                        <a:pt x="453" y="363"/>
                        <a:pt x="761" y="1069"/>
                        <a:pt x="761" y="1069"/>
                      </a:cubicBezTo>
                      <a:cubicBezTo>
                        <a:pt x="761" y="1069"/>
                        <a:pt x="309" y="1648"/>
                        <a:pt x="236" y="1757"/>
                      </a:cubicBezTo>
                      <a:cubicBezTo>
                        <a:pt x="91" y="1902"/>
                        <a:pt x="1" y="2119"/>
                        <a:pt x="1" y="2337"/>
                      </a:cubicBezTo>
                      <a:cubicBezTo>
                        <a:pt x="1" y="2518"/>
                        <a:pt x="91" y="2681"/>
                        <a:pt x="254" y="2771"/>
                      </a:cubicBezTo>
                      <a:cubicBezTo>
                        <a:pt x="218" y="2681"/>
                        <a:pt x="218" y="2590"/>
                        <a:pt x="272" y="2518"/>
                      </a:cubicBezTo>
                      <a:cubicBezTo>
                        <a:pt x="272" y="2626"/>
                        <a:pt x="363" y="2699"/>
                        <a:pt x="471" y="2717"/>
                      </a:cubicBezTo>
                      <a:cubicBezTo>
                        <a:pt x="363" y="2590"/>
                        <a:pt x="490" y="2373"/>
                        <a:pt x="490" y="2373"/>
                      </a:cubicBezTo>
                      <a:cubicBezTo>
                        <a:pt x="490" y="2463"/>
                        <a:pt x="544" y="2554"/>
                        <a:pt x="634" y="2572"/>
                      </a:cubicBezTo>
                      <a:cubicBezTo>
                        <a:pt x="598" y="2500"/>
                        <a:pt x="598" y="2409"/>
                        <a:pt x="616" y="2318"/>
                      </a:cubicBezTo>
                      <a:cubicBezTo>
                        <a:pt x="634" y="2192"/>
                        <a:pt x="598" y="2065"/>
                        <a:pt x="544" y="1956"/>
                      </a:cubicBezTo>
                      <a:cubicBezTo>
                        <a:pt x="634" y="1884"/>
                        <a:pt x="743" y="1829"/>
                        <a:pt x="852" y="1775"/>
                      </a:cubicBezTo>
                      <a:cubicBezTo>
                        <a:pt x="1105" y="1630"/>
                        <a:pt x="1341" y="1431"/>
                        <a:pt x="1323" y="1141"/>
                      </a:cubicBezTo>
                      <a:cubicBezTo>
                        <a:pt x="1323" y="833"/>
                        <a:pt x="1232" y="761"/>
                        <a:pt x="1377" y="616"/>
                      </a:cubicBezTo>
                      <a:cubicBezTo>
                        <a:pt x="1540" y="453"/>
                        <a:pt x="1486" y="73"/>
                        <a:pt x="1486" y="73"/>
                      </a:cubicBez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56"/>
                <p:cNvSpPr/>
                <p:nvPr/>
              </p:nvSpPr>
              <p:spPr>
                <a:xfrm>
                  <a:off x="5700400" y="3839000"/>
                  <a:ext cx="301550" cy="18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2" h="7585" extrusionOk="0">
                      <a:moveTo>
                        <a:pt x="1938" y="1"/>
                      </a:moveTo>
                      <a:cubicBezTo>
                        <a:pt x="1938" y="1"/>
                        <a:pt x="942" y="508"/>
                        <a:pt x="1051" y="1305"/>
                      </a:cubicBezTo>
                      <a:cubicBezTo>
                        <a:pt x="743" y="1377"/>
                        <a:pt x="525" y="1649"/>
                        <a:pt x="507" y="1957"/>
                      </a:cubicBezTo>
                      <a:cubicBezTo>
                        <a:pt x="507" y="2246"/>
                        <a:pt x="344" y="2518"/>
                        <a:pt x="91" y="2663"/>
                      </a:cubicBezTo>
                      <a:cubicBezTo>
                        <a:pt x="0" y="2754"/>
                        <a:pt x="199" y="3079"/>
                        <a:pt x="489" y="3170"/>
                      </a:cubicBezTo>
                      <a:lnTo>
                        <a:pt x="707" y="3206"/>
                      </a:lnTo>
                      <a:cubicBezTo>
                        <a:pt x="719" y="3207"/>
                        <a:pt x="730" y="3208"/>
                        <a:pt x="742" y="3208"/>
                      </a:cubicBezTo>
                      <a:cubicBezTo>
                        <a:pt x="964" y="3208"/>
                        <a:pt x="1162" y="3050"/>
                        <a:pt x="1214" y="2844"/>
                      </a:cubicBezTo>
                      <a:cubicBezTo>
                        <a:pt x="1395" y="2500"/>
                        <a:pt x="1739" y="2283"/>
                        <a:pt x="2119" y="2283"/>
                      </a:cubicBezTo>
                      <a:cubicBezTo>
                        <a:pt x="3423" y="2301"/>
                        <a:pt x="4039" y="2663"/>
                        <a:pt x="4039" y="2663"/>
                      </a:cubicBezTo>
                      <a:cubicBezTo>
                        <a:pt x="4076" y="2658"/>
                        <a:pt x="4112" y="2655"/>
                        <a:pt x="4146" y="2655"/>
                      </a:cubicBezTo>
                      <a:cubicBezTo>
                        <a:pt x="4849" y="2655"/>
                        <a:pt x="5005" y="3677"/>
                        <a:pt x="5868" y="4401"/>
                      </a:cubicBezTo>
                      <a:cubicBezTo>
                        <a:pt x="6610" y="5017"/>
                        <a:pt x="8059" y="5687"/>
                        <a:pt x="8059" y="5687"/>
                      </a:cubicBezTo>
                      <a:cubicBezTo>
                        <a:pt x="8608" y="7299"/>
                        <a:pt x="10113" y="7585"/>
                        <a:pt x="11113" y="7585"/>
                      </a:cubicBezTo>
                      <a:cubicBezTo>
                        <a:pt x="11664" y="7585"/>
                        <a:pt x="12061" y="7498"/>
                        <a:pt x="12061" y="7498"/>
                      </a:cubicBezTo>
                      <a:lnTo>
                        <a:pt x="12025" y="7118"/>
                      </a:lnTo>
                      <a:cubicBezTo>
                        <a:pt x="11841" y="7176"/>
                        <a:pt x="11665" y="7204"/>
                        <a:pt x="11496" y="7204"/>
                      </a:cubicBezTo>
                      <a:cubicBezTo>
                        <a:pt x="10186" y="7204"/>
                        <a:pt x="9290" y="5502"/>
                        <a:pt x="8168" y="2663"/>
                      </a:cubicBezTo>
                      <a:cubicBezTo>
                        <a:pt x="7519" y="1014"/>
                        <a:pt x="6155" y="611"/>
                        <a:pt x="4978" y="611"/>
                      </a:cubicBezTo>
                      <a:cubicBezTo>
                        <a:pt x="3853" y="611"/>
                        <a:pt x="2898" y="979"/>
                        <a:pt x="2898" y="979"/>
                      </a:cubicBezTo>
                      <a:cubicBezTo>
                        <a:pt x="2827" y="976"/>
                        <a:pt x="2757" y="974"/>
                        <a:pt x="2686" y="974"/>
                      </a:cubicBezTo>
                      <a:cubicBezTo>
                        <a:pt x="2358" y="974"/>
                        <a:pt x="2030" y="1007"/>
                        <a:pt x="1703" y="1051"/>
                      </a:cubicBezTo>
                      <a:cubicBezTo>
                        <a:pt x="1811" y="743"/>
                        <a:pt x="2029" y="472"/>
                        <a:pt x="2318" y="291"/>
                      </a:cubicBezTo>
                      <a:lnTo>
                        <a:pt x="2318" y="291"/>
                      </a:lnTo>
                      <a:cubicBezTo>
                        <a:pt x="2318" y="291"/>
                        <a:pt x="1793" y="417"/>
                        <a:pt x="1612" y="653"/>
                      </a:cubicBezTo>
                      <a:cubicBezTo>
                        <a:pt x="1648" y="417"/>
                        <a:pt x="1757" y="182"/>
                        <a:pt x="19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2" name="Google Shape;1192;p56"/>
            <p:cNvGrpSpPr/>
            <p:nvPr/>
          </p:nvGrpSpPr>
          <p:grpSpPr>
            <a:xfrm>
              <a:off x="7160623" y="1944703"/>
              <a:ext cx="664368" cy="430815"/>
              <a:chOff x="5878325" y="3537725"/>
              <a:chExt cx="128150" cy="83100"/>
            </a:xfrm>
          </p:grpSpPr>
          <p:sp>
            <p:nvSpPr>
              <p:cNvPr id="1193" name="Google Shape;1193;p56"/>
              <p:cNvSpPr/>
              <p:nvPr/>
            </p:nvSpPr>
            <p:spPr>
              <a:xfrm>
                <a:off x="5921325" y="3543375"/>
                <a:ext cx="85150" cy="43025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721" extrusionOk="0">
                    <a:moveTo>
                      <a:pt x="1232" y="0"/>
                    </a:moveTo>
                    <a:lnTo>
                      <a:pt x="1051" y="91"/>
                    </a:lnTo>
                    <a:cubicBezTo>
                      <a:pt x="852" y="616"/>
                      <a:pt x="472" y="1069"/>
                      <a:pt x="1" y="1359"/>
                    </a:cubicBezTo>
                    <a:lnTo>
                      <a:pt x="327" y="1703"/>
                    </a:lnTo>
                    <a:cubicBezTo>
                      <a:pt x="390" y="1634"/>
                      <a:pt x="478" y="1611"/>
                      <a:pt x="569" y="1611"/>
                    </a:cubicBezTo>
                    <a:cubicBezTo>
                      <a:pt x="767" y="1611"/>
                      <a:pt x="979" y="1721"/>
                      <a:pt x="979" y="1721"/>
                    </a:cubicBezTo>
                    <a:cubicBezTo>
                      <a:pt x="1105" y="1317"/>
                      <a:pt x="1452" y="1244"/>
                      <a:pt x="1688" y="1244"/>
                    </a:cubicBezTo>
                    <a:cubicBezTo>
                      <a:pt x="1822" y="1244"/>
                      <a:pt x="1920" y="1268"/>
                      <a:pt x="1920" y="1268"/>
                    </a:cubicBezTo>
                    <a:cubicBezTo>
                      <a:pt x="2044" y="718"/>
                      <a:pt x="2585" y="613"/>
                      <a:pt x="2979" y="613"/>
                    </a:cubicBezTo>
                    <a:cubicBezTo>
                      <a:pt x="3220" y="613"/>
                      <a:pt x="3405" y="652"/>
                      <a:pt x="3405" y="652"/>
                    </a:cubicBezTo>
                    <a:cubicBezTo>
                      <a:pt x="2796" y="172"/>
                      <a:pt x="2224" y="55"/>
                      <a:pt x="1810" y="55"/>
                    </a:cubicBezTo>
                    <a:cubicBezTo>
                      <a:pt x="1412" y="55"/>
                      <a:pt x="1160" y="163"/>
                      <a:pt x="1160" y="163"/>
                    </a:cubicBezTo>
                    <a:lnTo>
                      <a:pt x="12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6"/>
              <p:cNvSpPr/>
              <p:nvPr/>
            </p:nvSpPr>
            <p:spPr>
              <a:xfrm>
                <a:off x="5878325" y="3537725"/>
                <a:ext cx="3940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621" extrusionOk="0">
                    <a:moveTo>
                      <a:pt x="534" y="0"/>
                    </a:moveTo>
                    <a:cubicBezTo>
                      <a:pt x="384" y="0"/>
                      <a:pt x="207" y="28"/>
                      <a:pt x="0" y="100"/>
                    </a:cubicBezTo>
                    <a:cubicBezTo>
                      <a:pt x="435" y="118"/>
                      <a:pt x="725" y="498"/>
                      <a:pt x="652" y="933"/>
                    </a:cubicBezTo>
                    <a:cubicBezTo>
                      <a:pt x="652" y="933"/>
                      <a:pt x="1105" y="933"/>
                      <a:pt x="1051" y="1494"/>
                    </a:cubicBezTo>
                    <a:cubicBezTo>
                      <a:pt x="1051" y="1494"/>
                      <a:pt x="1114" y="1475"/>
                      <a:pt x="1189" y="1475"/>
                    </a:cubicBezTo>
                    <a:cubicBezTo>
                      <a:pt x="1278" y="1475"/>
                      <a:pt x="1383" y="1502"/>
                      <a:pt x="1413" y="1621"/>
                    </a:cubicBezTo>
                    <a:lnTo>
                      <a:pt x="1576" y="1530"/>
                    </a:lnTo>
                    <a:cubicBezTo>
                      <a:pt x="1359" y="1150"/>
                      <a:pt x="1268" y="697"/>
                      <a:pt x="1304" y="244"/>
                    </a:cubicBezTo>
                    <a:lnTo>
                      <a:pt x="1232" y="154"/>
                    </a:lnTo>
                    <a:lnTo>
                      <a:pt x="1232" y="299"/>
                    </a:lnTo>
                    <a:cubicBezTo>
                      <a:pt x="1232" y="299"/>
                      <a:pt x="1029" y="0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6"/>
              <p:cNvSpPr/>
              <p:nvPr/>
            </p:nvSpPr>
            <p:spPr>
              <a:xfrm>
                <a:off x="5956650" y="3607200"/>
                <a:ext cx="81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64" extrusionOk="0">
                    <a:moveTo>
                      <a:pt x="127" y="1"/>
                    </a:moveTo>
                    <a:lnTo>
                      <a:pt x="0" y="73"/>
                    </a:lnTo>
                    <a:lnTo>
                      <a:pt x="0" y="164"/>
                    </a:lnTo>
                    <a:lnTo>
                      <a:pt x="163" y="146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6"/>
              <p:cNvSpPr/>
              <p:nvPr/>
            </p:nvSpPr>
            <p:spPr>
              <a:xfrm>
                <a:off x="5927225" y="3590450"/>
                <a:ext cx="10425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215" extrusionOk="0">
                    <a:moveTo>
                      <a:pt x="181" y="1"/>
                    </a:moveTo>
                    <a:cubicBezTo>
                      <a:pt x="73" y="128"/>
                      <a:pt x="0" y="291"/>
                      <a:pt x="18" y="453"/>
                    </a:cubicBezTo>
                    <a:cubicBezTo>
                      <a:pt x="73" y="580"/>
                      <a:pt x="145" y="707"/>
                      <a:pt x="236" y="816"/>
                    </a:cubicBezTo>
                    <a:cubicBezTo>
                      <a:pt x="254" y="852"/>
                      <a:pt x="236" y="942"/>
                      <a:pt x="254" y="1033"/>
                    </a:cubicBezTo>
                    <a:cubicBezTo>
                      <a:pt x="272" y="1087"/>
                      <a:pt x="254" y="1142"/>
                      <a:pt x="217" y="1196"/>
                    </a:cubicBezTo>
                    <a:cubicBezTo>
                      <a:pt x="254" y="1178"/>
                      <a:pt x="290" y="1160"/>
                      <a:pt x="290" y="1124"/>
                    </a:cubicBezTo>
                    <a:cubicBezTo>
                      <a:pt x="308" y="1160"/>
                      <a:pt x="308" y="1178"/>
                      <a:pt x="290" y="1214"/>
                    </a:cubicBezTo>
                    <a:cubicBezTo>
                      <a:pt x="326" y="1196"/>
                      <a:pt x="344" y="1178"/>
                      <a:pt x="344" y="1160"/>
                    </a:cubicBezTo>
                    <a:cubicBezTo>
                      <a:pt x="362" y="1160"/>
                      <a:pt x="362" y="1178"/>
                      <a:pt x="362" y="1196"/>
                    </a:cubicBezTo>
                    <a:cubicBezTo>
                      <a:pt x="380" y="1160"/>
                      <a:pt x="380" y="1124"/>
                      <a:pt x="362" y="1105"/>
                    </a:cubicBezTo>
                    <a:cubicBezTo>
                      <a:pt x="344" y="1033"/>
                      <a:pt x="380" y="924"/>
                      <a:pt x="399" y="852"/>
                    </a:cubicBezTo>
                    <a:cubicBezTo>
                      <a:pt x="417" y="779"/>
                      <a:pt x="344" y="834"/>
                      <a:pt x="344" y="761"/>
                    </a:cubicBezTo>
                    <a:cubicBezTo>
                      <a:pt x="344" y="689"/>
                      <a:pt x="308" y="598"/>
                      <a:pt x="272" y="544"/>
                    </a:cubicBezTo>
                    <a:cubicBezTo>
                      <a:pt x="217" y="435"/>
                      <a:pt x="417" y="381"/>
                      <a:pt x="417" y="381"/>
                    </a:cubicBez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6"/>
              <p:cNvSpPr/>
              <p:nvPr/>
            </p:nvSpPr>
            <p:spPr>
              <a:xfrm>
                <a:off x="5923150" y="3587750"/>
                <a:ext cx="907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214" extrusionOk="0">
                    <a:moveTo>
                      <a:pt x="199" y="0"/>
                    </a:moveTo>
                    <a:cubicBezTo>
                      <a:pt x="73" y="109"/>
                      <a:pt x="0" y="272"/>
                      <a:pt x="0" y="435"/>
                    </a:cubicBezTo>
                    <a:cubicBezTo>
                      <a:pt x="36" y="561"/>
                      <a:pt x="91" y="688"/>
                      <a:pt x="163" y="815"/>
                    </a:cubicBezTo>
                    <a:cubicBezTo>
                      <a:pt x="163" y="851"/>
                      <a:pt x="145" y="942"/>
                      <a:pt x="163" y="1014"/>
                    </a:cubicBezTo>
                    <a:cubicBezTo>
                      <a:pt x="163" y="1087"/>
                      <a:pt x="145" y="1141"/>
                      <a:pt x="109" y="1177"/>
                    </a:cubicBezTo>
                    <a:cubicBezTo>
                      <a:pt x="145" y="1177"/>
                      <a:pt x="181" y="1141"/>
                      <a:pt x="199" y="1123"/>
                    </a:cubicBezTo>
                    <a:lnTo>
                      <a:pt x="199" y="1123"/>
                    </a:lnTo>
                    <a:cubicBezTo>
                      <a:pt x="199" y="1141"/>
                      <a:pt x="181" y="1177"/>
                      <a:pt x="181" y="1213"/>
                    </a:cubicBezTo>
                    <a:cubicBezTo>
                      <a:pt x="199" y="1195"/>
                      <a:pt x="217" y="1177"/>
                      <a:pt x="236" y="1159"/>
                    </a:cubicBezTo>
                    <a:cubicBezTo>
                      <a:pt x="236" y="1159"/>
                      <a:pt x="236" y="1177"/>
                      <a:pt x="254" y="1195"/>
                    </a:cubicBezTo>
                    <a:cubicBezTo>
                      <a:pt x="272" y="1159"/>
                      <a:pt x="272" y="1123"/>
                      <a:pt x="254" y="1105"/>
                    </a:cubicBezTo>
                    <a:cubicBezTo>
                      <a:pt x="217" y="1032"/>
                      <a:pt x="272" y="942"/>
                      <a:pt x="308" y="869"/>
                    </a:cubicBezTo>
                    <a:cubicBezTo>
                      <a:pt x="326" y="797"/>
                      <a:pt x="254" y="833"/>
                      <a:pt x="254" y="779"/>
                    </a:cubicBezTo>
                    <a:cubicBezTo>
                      <a:pt x="254" y="688"/>
                      <a:pt x="236" y="616"/>
                      <a:pt x="199" y="543"/>
                    </a:cubicBezTo>
                    <a:cubicBezTo>
                      <a:pt x="163" y="453"/>
                      <a:pt x="362" y="399"/>
                      <a:pt x="362" y="399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6"/>
              <p:cNvSpPr/>
              <p:nvPr/>
            </p:nvSpPr>
            <p:spPr>
              <a:xfrm>
                <a:off x="5907750" y="3578675"/>
                <a:ext cx="727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708" extrusionOk="0">
                    <a:moveTo>
                      <a:pt x="200" y="1"/>
                    </a:moveTo>
                    <a:lnTo>
                      <a:pt x="0" y="73"/>
                    </a:lnTo>
                    <a:cubicBezTo>
                      <a:pt x="0" y="164"/>
                      <a:pt x="127" y="291"/>
                      <a:pt x="127" y="291"/>
                    </a:cubicBezTo>
                    <a:cubicBezTo>
                      <a:pt x="127" y="291"/>
                      <a:pt x="91" y="454"/>
                      <a:pt x="91" y="490"/>
                    </a:cubicBezTo>
                    <a:cubicBezTo>
                      <a:pt x="73" y="544"/>
                      <a:pt x="73" y="599"/>
                      <a:pt x="91" y="635"/>
                    </a:cubicBezTo>
                    <a:cubicBezTo>
                      <a:pt x="91" y="671"/>
                      <a:pt x="127" y="707"/>
                      <a:pt x="182" y="707"/>
                    </a:cubicBezTo>
                    <a:cubicBezTo>
                      <a:pt x="163" y="689"/>
                      <a:pt x="163" y="671"/>
                      <a:pt x="163" y="653"/>
                    </a:cubicBezTo>
                    <a:lnTo>
                      <a:pt x="163" y="653"/>
                    </a:lnTo>
                    <a:cubicBezTo>
                      <a:pt x="163" y="666"/>
                      <a:pt x="182" y="678"/>
                      <a:pt x="199" y="678"/>
                    </a:cubicBezTo>
                    <a:cubicBezTo>
                      <a:pt x="206" y="678"/>
                      <a:pt x="212" y="676"/>
                      <a:pt x="218" y="671"/>
                    </a:cubicBezTo>
                    <a:cubicBezTo>
                      <a:pt x="200" y="654"/>
                      <a:pt x="200" y="603"/>
                      <a:pt x="200" y="599"/>
                    </a:cubicBezTo>
                    <a:lnTo>
                      <a:pt x="200" y="599"/>
                    </a:lnTo>
                    <a:cubicBezTo>
                      <a:pt x="200" y="617"/>
                      <a:pt x="218" y="635"/>
                      <a:pt x="254" y="635"/>
                    </a:cubicBezTo>
                    <a:cubicBezTo>
                      <a:pt x="236" y="617"/>
                      <a:pt x="218" y="599"/>
                      <a:pt x="218" y="580"/>
                    </a:cubicBezTo>
                    <a:cubicBezTo>
                      <a:pt x="218" y="544"/>
                      <a:pt x="163" y="508"/>
                      <a:pt x="163" y="508"/>
                    </a:cubicBezTo>
                    <a:cubicBezTo>
                      <a:pt x="163" y="508"/>
                      <a:pt x="163" y="490"/>
                      <a:pt x="218" y="436"/>
                    </a:cubicBezTo>
                    <a:cubicBezTo>
                      <a:pt x="272" y="399"/>
                      <a:pt x="290" y="327"/>
                      <a:pt x="272" y="254"/>
                    </a:cubicBezTo>
                    <a:cubicBezTo>
                      <a:pt x="236" y="200"/>
                      <a:pt x="218" y="182"/>
                      <a:pt x="236" y="128"/>
                    </a:cubicBezTo>
                    <a:cubicBezTo>
                      <a:pt x="254" y="91"/>
                      <a:pt x="20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6"/>
              <p:cNvSpPr/>
              <p:nvPr/>
            </p:nvSpPr>
            <p:spPr>
              <a:xfrm>
                <a:off x="5903675" y="3579600"/>
                <a:ext cx="817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1" extrusionOk="0">
                    <a:moveTo>
                      <a:pt x="308" y="0"/>
                    </a:moveTo>
                    <a:lnTo>
                      <a:pt x="73" y="18"/>
                    </a:lnTo>
                    <a:cubicBezTo>
                      <a:pt x="73" y="109"/>
                      <a:pt x="109" y="181"/>
                      <a:pt x="145" y="254"/>
                    </a:cubicBezTo>
                    <a:lnTo>
                      <a:pt x="37" y="435"/>
                    </a:lnTo>
                    <a:cubicBezTo>
                      <a:pt x="19" y="471"/>
                      <a:pt x="0" y="525"/>
                      <a:pt x="0" y="580"/>
                    </a:cubicBezTo>
                    <a:cubicBezTo>
                      <a:pt x="0" y="616"/>
                      <a:pt x="37" y="652"/>
                      <a:pt x="73" y="670"/>
                    </a:cubicBezTo>
                    <a:cubicBezTo>
                      <a:pt x="73" y="652"/>
                      <a:pt x="73" y="634"/>
                      <a:pt x="73" y="616"/>
                    </a:cubicBezTo>
                    <a:cubicBezTo>
                      <a:pt x="73" y="634"/>
                      <a:pt x="109" y="652"/>
                      <a:pt x="127" y="652"/>
                    </a:cubicBezTo>
                    <a:cubicBezTo>
                      <a:pt x="109" y="634"/>
                      <a:pt x="127" y="562"/>
                      <a:pt x="127" y="562"/>
                    </a:cubicBezTo>
                    <a:cubicBezTo>
                      <a:pt x="127" y="598"/>
                      <a:pt x="145" y="616"/>
                      <a:pt x="163" y="616"/>
                    </a:cubicBezTo>
                    <a:cubicBezTo>
                      <a:pt x="163" y="598"/>
                      <a:pt x="163" y="580"/>
                      <a:pt x="163" y="562"/>
                    </a:cubicBezTo>
                    <a:cubicBezTo>
                      <a:pt x="182" y="525"/>
                      <a:pt x="145" y="471"/>
                      <a:pt x="145" y="471"/>
                    </a:cubicBezTo>
                    <a:cubicBezTo>
                      <a:pt x="163" y="453"/>
                      <a:pt x="182" y="435"/>
                      <a:pt x="218" y="417"/>
                    </a:cubicBezTo>
                    <a:cubicBezTo>
                      <a:pt x="272" y="399"/>
                      <a:pt x="308" y="326"/>
                      <a:pt x="308" y="254"/>
                    </a:cubicBezTo>
                    <a:cubicBezTo>
                      <a:pt x="308" y="181"/>
                      <a:pt x="272" y="181"/>
                      <a:pt x="308" y="127"/>
                    </a:cubicBezTo>
                    <a:cubicBezTo>
                      <a:pt x="326" y="91"/>
                      <a:pt x="308" y="0"/>
                      <a:pt x="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6"/>
              <p:cNvSpPr/>
              <p:nvPr/>
            </p:nvSpPr>
            <p:spPr>
              <a:xfrm>
                <a:off x="5891900" y="3575075"/>
                <a:ext cx="167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54" extrusionOk="0">
                    <a:moveTo>
                      <a:pt x="399" y="0"/>
                    </a:moveTo>
                    <a:lnTo>
                      <a:pt x="272" y="72"/>
                    </a:lnTo>
                    <a:lnTo>
                      <a:pt x="290" y="18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64" y="72"/>
                    </a:lnTo>
                    <a:lnTo>
                      <a:pt x="109" y="145"/>
                    </a:lnTo>
                    <a:lnTo>
                      <a:pt x="109" y="91"/>
                    </a:lnTo>
                    <a:lnTo>
                      <a:pt x="19" y="181"/>
                    </a:lnTo>
                    <a:lnTo>
                      <a:pt x="1" y="235"/>
                    </a:lnTo>
                    <a:lnTo>
                      <a:pt x="254" y="254"/>
                    </a:lnTo>
                    <a:lnTo>
                      <a:pt x="580" y="109"/>
                    </a:lnTo>
                    <a:lnTo>
                      <a:pt x="671" y="0"/>
                    </a:lnTo>
                    <a:lnTo>
                      <a:pt x="671" y="0"/>
                    </a:lnTo>
                    <a:lnTo>
                      <a:pt x="526" y="54"/>
                    </a:lnTo>
                    <a:lnTo>
                      <a:pt x="562" y="18"/>
                    </a:lnTo>
                    <a:lnTo>
                      <a:pt x="490" y="54"/>
                    </a:lnTo>
                    <a:lnTo>
                      <a:pt x="508" y="18"/>
                    </a:lnTo>
                    <a:lnTo>
                      <a:pt x="363" y="72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6"/>
              <p:cNvSpPr/>
              <p:nvPr/>
            </p:nvSpPr>
            <p:spPr>
              <a:xfrm>
                <a:off x="5924050" y="3583225"/>
                <a:ext cx="208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70" extrusionOk="0">
                    <a:moveTo>
                      <a:pt x="254" y="0"/>
                    </a:moveTo>
                    <a:lnTo>
                      <a:pt x="0" y="72"/>
                    </a:lnTo>
                    <a:cubicBezTo>
                      <a:pt x="0" y="72"/>
                      <a:pt x="200" y="525"/>
                      <a:pt x="218" y="543"/>
                    </a:cubicBezTo>
                    <a:lnTo>
                      <a:pt x="562" y="869"/>
                    </a:lnTo>
                    <a:lnTo>
                      <a:pt x="689" y="815"/>
                    </a:lnTo>
                    <a:lnTo>
                      <a:pt x="833" y="797"/>
                    </a:lnTo>
                    <a:lnTo>
                      <a:pt x="670" y="670"/>
                    </a:lnTo>
                    <a:lnTo>
                      <a:pt x="725" y="670"/>
                    </a:lnTo>
                    <a:lnTo>
                      <a:pt x="598" y="561"/>
                    </a:lnTo>
                    <a:lnTo>
                      <a:pt x="670" y="561"/>
                    </a:lnTo>
                    <a:lnTo>
                      <a:pt x="507" y="453"/>
                    </a:lnTo>
                    <a:lnTo>
                      <a:pt x="598" y="471"/>
                    </a:lnTo>
                    <a:lnTo>
                      <a:pt x="453" y="308"/>
                    </a:lnTo>
                    <a:lnTo>
                      <a:pt x="507" y="308"/>
                    </a:lnTo>
                    <a:lnTo>
                      <a:pt x="399" y="163"/>
                    </a:lnTo>
                    <a:lnTo>
                      <a:pt x="399" y="163"/>
                    </a:lnTo>
                    <a:lnTo>
                      <a:pt x="471" y="181"/>
                    </a:lnTo>
                    <a:lnTo>
                      <a:pt x="471" y="18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6"/>
              <p:cNvSpPr/>
              <p:nvPr/>
            </p:nvSpPr>
            <p:spPr>
              <a:xfrm>
                <a:off x="5942600" y="3603125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" y="1"/>
                    </a:moveTo>
                    <a:lnTo>
                      <a:pt x="37" y="182"/>
                    </a:lnTo>
                    <a:cubicBezTo>
                      <a:pt x="73" y="218"/>
                      <a:pt x="128" y="236"/>
                      <a:pt x="182" y="254"/>
                    </a:cubicBezTo>
                    <a:lnTo>
                      <a:pt x="363" y="291"/>
                    </a:lnTo>
                    <a:lnTo>
                      <a:pt x="399" y="218"/>
                    </a:lnTo>
                    <a:lnTo>
                      <a:pt x="309" y="218"/>
                    </a:lnTo>
                    <a:lnTo>
                      <a:pt x="345" y="200"/>
                    </a:lnTo>
                    <a:lnTo>
                      <a:pt x="200" y="146"/>
                    </a:lnTo>
                    <a:lnTo>
                      <a:pt x="254" y="146"/>
                    </a:lnTo>
                    <a:lnTo>
                      <a:pt x="73" y="73"/>
                    </a:lnTo>
                    <a:lnTo>
                      <a:pt x="182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6"/>
              <p:cNvSpPr/>
              <p:nvPr/>
            </p:nvSpPr>
            <p:spPr>
              <a:xfrm>
                <a:off x="5951200" y="3608125"/>
                <a:ext cx="592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9" extrusionOk="0">
                    <a:moveTo>
                      <a:pt x="236" y="0"/>
                    </a:moveTo>
                    <a:lnTo>
                      <a:pt x="182" y="36"/>
                    </a:lnTo>
                    <a:lnTo>
                      <a:pt x="182" y="18"/>
                    </a:lnTo>
                    <a:lnTo>
                      <a:pt x="110" y="54"/>
                    </a:lnTo>
                    <a:lnTo>
                      <a:pt x="110" y="36"/>
                    </a:lnTo>
                    <a:lnTo>
                      <a:pt x="55" y="54"/>
                    </a:lnTo>
                    <a:lnTo>
                      <a:pt x="1" y="91"/>
                    </a:lnTo>
                    <a:lnTo>
                      <a:pt x="37" y="109"/>
                    </a:lnTo>
                    <a:lnTo>
                      <a:pt x="146" y="109"/>
                    </a:lnTo>
                    <a:lnTo>
                      <a:pt x="218" y="72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6"/>
              <p:cNvSpPr/>
              <p:nvPr/>
            </p:nvSpPr>
            <p:spPr>
              <a:xfrm>
                <a:off x="5883750" y="3574150"/>
                <a:ext cx="7382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1535" extrusionOk="0">
                    <a:moveTo>
                      <a:pt x="381" y="1"/>
                    </a:moveTo>
                    <a:cubicBezTo>
                      <a:pt x="381" y="1"/>
                      <a:pt x="146" y="146"/>
                      <a:pt x="200" y="327"/>
                    </a:cubicBezTo>
                    <a:cubicBezTo>
                      <a:pt x="127" y="345"/>
                      <a:pt x="91" y="417"/>
                      <a:pt x="91" y="490"/>
                    </a:cubicBezTo>
                    <a:cubicBezTo>
                      <a:pt x="109" y="562"/>
                      <a:pt x="73" y="635"/>
                      <a:pt x="19" y="671"/>
                    </a:cubicBezTo>
                    <a:cubicBezTo>
                      <a:pt x="1" y="689"/>
                      <a:pt x="55" y="761"/>
                      <a:pt x="127" y="780"/>
                    </a:cubicBezTo>
                    <a:lnTo>
                      <a:pt x="182" y="780"/>
                    </a:lnTo>
                    <a:cubicBezTo>
                      <a:pt x="236" y="780"/>
                      <a:pt x="290" y="725"/>
                      <a:pt x="290" y="671"/>
                    </a:cubicBezTo>
                    <a:cubicBezTo>
                      <a:pt x="327" y="598"/>
                      <a:pt x="399" y="526"/>
                      <a:pt x="490" y="526"/>
                    </a:cubicBezTo>
                    <a:cubicBezTo>
                      <a:pt x="541" y="513"/>
                      <a:pt x="595" y="507"/>
                      <a:pt x="649" y="507"/>
                    </a:cubicBezTo>
                    <a:cubicBezTo>
                      <a:pt x="748" y="507"/>
                      <a:pt x="849" y="527"/>
                      <a:pt x="942" y="562"/>
                    </a:cubicBezTo>
                    <a:cubicBezTo>
                      <a:pt x="959" y="557"/>
                      <a:pt x="975" y="555"/>
                      <a:pt x="991" y="555"/>
                    </a:cubicBezTo>
                    <a:cubicBezTo>
                      <a:pt x="1138" y="555"/>
                      <a:pt x="1216" y="777"/>
                      <a:pt x="1413" y="924"/>
                    </a:cubicBezTo>
                    <a:cubicBezTo>
                      <a:pt x="1594" y="1015"/>
                      <a:pt x="1775" y="1105"/>
                      <a:pt x="1975" y="1160"/>
                    </a:cubicBezTo>
                    <a:cubicBezTo>
                      <a:pt x="2112" y="1465"/>
                      <a:pt x="2390" y="1535"/>
                      <a:pt x="2614" y="1535"/>
                    </a:cubicBezTo>
                    <a:cubicBezTo>
                      <a:pt x="2802" y="1535"/>
                      <a:pt x="2952" y="1486"/>
                      <a:pt x="2952" y="1486"/>
                    </a:cubicBezTo>
                    <a:lnTo>
                      <a:pt x="2934" y="1395"/>
                    </a:lnTo>
                    <a:cubicBezTo>
                      <a:pt x="2880" y="1420"/>
                      <a:pt x="2828" y="1432"/>
                      <a:pt x="2776" y="1432"/>
                    </a:cubicBezTo>
                    <a:cubicBezTo>
                      <a:pt x="2488" y="1432"/>
                      <a:pt x="2241" y="1054"/>
                      <a:pt x="1902" y="454"/>
                    </a:cubicBezTo>
                    <a:cubicBezTo>
                      <a:pt x="1737" y="139"/>
                      <a:pt x="1476" y="50"/>
                      <a:pt x="1233" y="50"/>
                    </a:cubicBezTo>
                    <a:cubicBezTo>
                      <a:pt x="918" y="50"/>
                      <a:pt x="634" y="200"/>
                      <a:pt x="634" y="200"/>
                    </a:cubicBezTo>
                    <a:cubicBezTo>
                      <a:pt x="526" y="200"/>
                      <a:pt x="435" y="218"/>
                      <a:pt x="345" y="236"/>
                    </a:cubicBezTo>
                    <a:cubicBezTo>
                      <a:pt x="363" y="164"/>
                      <a:pt x="417" y="91"/>
                      <a:pt x="471" y="55"/>
                    </a:cubicBezTo>
                    <a:lnTo>
                      <a:pt x="471" y="55"/>
                    </a:lnTo>
                    <a:cubicBezTo>
                      <a:pt x="417" y="73"/>
                      <a:pt x="363" y="109"/>
                      <a:pt x="327" y="164"/>
                    </a:cubicBezTo>
                    <a:cubicBezTo>
                      <a:pt x="308" y="91"/>
                      <a:pt x="345" y="37"/>
                      <a:pt x="3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6"/>
              <p:cNvSpPr/>
              <p:nvPr/>
            </p:nvSpPr>
            <p:spPr>
              <a:xfrm>
                <a:off x="5891000" y="3586375"/>
                <a:ext cx="500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64" extrusionOk="0">
                    <a:moveTo>
                      <a:pt x="145" y="1"/>
                    </a:moveTo>
                    <a:lnTo>
                      <a:pt x="0" y="128"/>
                    </a:lnTo>
                    <a:lnTo>
                      <a:pt x="127" y="164"/>
                    </a:lnTo>
                    <a:lnTo>
                      <a:pt x="127" y="164"/>
                    </a:lnTo>
                    <a:lnTo>
                      <a:pt x="91" y="128"/>
                    </a:lnTo>
                    <a:lnTo>
                      <a:pt x="163" y="128"/>
                    </a:lnTo>
                    <a:lnTo>
                      <a:pt x="127" y="91"/>
                    </a:lnTo>
                    <a:lnTo>
                      <a:pt x="127" y="91"/>
                    </a:lnTo>
                    <a:lnTo>
                      <a:pt x="200" y="109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56"/>
            <p:cNvGrpSpPr/>
            <p:nvPr/>
          </p:nvGrpSpPr>
          <p:grpSpPr>
            <a:xfrm>
              <a:off x="4754849" y="2531954"/>
              <a:ext cx="1089092" cy="665016"/>
              <a:chOff x="5414275" y="3651000"/>
              <a:chExt cx="210075" cy="128275"/>
            </a:xfrm>
          </p:grpSpPr>
          <p:sp>
            <p:nvSpPr>
              <p:cNvPr id="1207" name="Google Shape;1207;p56"/>
              <p:cNvSpPr/>
              <p:nvPr/>
            </p:nvSpPr>
            <p:spPr>
              <a:xfrm>
                <a:off x="5414275" y="3651975"/>
                <a:ext cx="1353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2883" extrusionOk="0">
                    <a:moveTo>
                      <a:pt x="2365" y="0"/>
                    </a:moveTo>
                    <a:cubicBezTo>
                      <a:pt x="1727" y="0"/>
                      <a:pt x="906" y="168"/>
                      <a:pt x="0" y="763"/>
                    </a:cubicBezTo>
                    <a:cubicBezTo>
                      <a:pt x="0" y="763"/>
                      <a:pt x="155" y="743"/>
                      <a:pt x="385" y="743"/>
                    </a:cubicBezTo>
                    <a:cubicBezTo>
                      <a:pt x="1005" y="743"/>
                      <a:pt x="2173" y="888"/>
                      <a:pt x="2318" y="1958"/>
                    </a:cubicBezTo>
                    <a:cubicBezTo>
                      <a:pt x="2318" y="1958"/>
                      <a:pt x="2410" y="1943"/>
                      <a:pt x="2548" y="1943"/>
                    </a:cubicBezTo>
                    <a:cubicBezTo>
                      <a:pt x="2913" y="1943"/>
                      <a:pt x="3601" y="2048"/>
                      <a:pt x="3785" y="2810"/>
                    </a:cubicBezTo>
                    <a:cubicBezTo>
                      <a:pt x="3785" y="2810"/>
                      <a:pt x="4073" y="2700"/>
                      <a:pt x="4366" y="2700"/>
                    </a:cubicBezTo>
                    <a:cubicBezTo>
                      <a:pt x="4550" y="2700"/>
                      <a:pt x="4735" y="2743"/>
                      <a:pt x="4853" y="2882"/>
                    </a:cubicBezTo>
                    <a:lnTo>
                      <a:pt x="5415" y="2375"/>
                    </a:lnTo>
                    <a:cubicBezTo>
                      <a:pt x="4672" y="1832"/>
                      <a:pt x="4129" y="1053"/>
                      <a:pt x="3894" y="166"/>
                    </a:cubicBezTo>
                    <a:lnTo>
                      <a:pt x="3604" y="21"/>
                    </a:lnTo>
                    <a:lnTo>
                      <a:pt x="3694" y="274"/>
                    </a:lnTo>
                    <a:cubicBezTo>
                      <a:pt x="3694" y="274"/>
                      <a:pt x="3181" y="0"/>
                      <a:pt x="2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6"/>
              <p:cNvSpPr/>
              <p:nvPr/>
            </p:nvSpPr>
            <p:spPr>
              <a:xfrm>
                <a:off x="5555525" y="3651000"/>
                <a:ext cx="688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505" extrusionOk="0">
                    <a:moveTo>
                      <a:pt x="1746" y="0"/>
                    </a:moveTo>
                    <a:cubicBezTo>
                      <a:pt x="1064" y="0"/>
                      <a:pt x="743" y="386"/>
                      <a:pt x="743" y="386"/>
                    </a:cubicBezTo>
                    <a:lnTo>
                      <a:pt x="761" y="150"/>
                    </a:lnTo>
                    <a:lnTo>
                      <a:pt x="616" y="313"/>
                    </a:lnTo>
                    <a:cubicBezTo>
                      <a:pt x="616" y="1038"/>
                      <a:pt x="399" y="1744"/>
                      <a:pt x="0" y="2360"/>
                    </a:cubicBezTo>
                    <a:lnTo>
                      <a:pt x="254" y="2505"/>
                    </a:lnTo>
                    <a:cubicBezTo>
                      <a:pt x="316" y="2337"/>
                      <a:pt x="455" y="2294"/>
                      <a:pt x="581" y="2294"/>
                    </a:cubicBezTo>
                    <a:cubicBezTo>
                      <a:pt x="714" y="2294"/>
                      <a:pt x="833" y="2342"/>
                      <a:pt x="833" y="2342"/>
                    </a:cubicBezTo>
                    <a:cubicBezTo>
                      <a:pt x="865" y="1543"/>
                      <a:pt x="1397" y="1489"/>
                      <a:pt x="1540" y="1489"/>
                    </a:cubicBezTo>
                    <a:cubicBezTo>
                      <a:pt x="1563" y="1489"/>
                      <a:pt x="1576" y="1490"/>
                      <a:pt x="1576" y="1490"/>
                    </a:cubicBezTo>
                    <a:cubicBezTo>
                      <a:pt x="1524" y="273"/>
                      <a:pt x="2625" y="241"/>
                      <a:pt x="2743" y="241"/>
                    </a:cubicBezTo>
                    <a:cubicBezTo>
                      <a:pt x="2749" y="241"/>
                      <a:pt x="2753" y="241"/>
                      <a:pt x="2753" y="241"/>
                    </a:cubicBezTo>
                    <a:cubicBezTo>
                      <a:pt x="2356" y="63"/>
                      <a:pt x="2021" y="0"/>
                      <a:pt x="1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6"/>
              <p:cNvSpPr/>
              <p:nvPr/>
            </p:nvSpPr>
            <p:spPr>
              <a:xfrm>
                <a:off x="5474925" y="3753000"/>
                <a:ext cx="13150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08" extrusionOk="0">
                    <a:moveTo>
                      <a:pt x="1" y="0"/>
                    </a:moveTo>
                    <a:lnTo>
                      <a:pt x="236" y="254"/>
                    </a:lnTo>
                    <a:lnTo>
                      <a:pt x="490" y="308"/>
                    </a:lnTo>
                    <a:lnTo>
                      <a:pt x="526" y="163"/>
                    </a:lnTo>
                    <a:lnTo>
                      <a:pt x="327" y="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6"/>
              <p:cNvSpPr/>
              <p:nvPr/>
            </p:nvSpPr>
            <p:spPr>
              <a:xfrm>
                <a:off x="5518400" y="3730350"/>
                <a:ext cx="176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957" extrusionOk="0">
                    <a:moveTo>
                      <a:pt x="489" y="1"/>
                    </a:moveTo>
                    <a:lnTo>
                      <a:pt x="73" y="598"/>
                    </a:lnTo>
                    <a:cubicBezTo>
                      <a:pt x="73" y="598"/>
                      <a:pt x="381" y="707"/>
                      <a:pt x="272" y="870"/>
                    </a:cubicBezTo>
                    <a:cubicBezTo>
                      <a:pt x="199" y="960"/>
                      <a:pt x="145" y="1087"/>
                      <a:pt x="127" y="1214"/>
                    </a:cubicBezTo>
                    <a:cubicBezTo>
                      <a:pt x="127" y="1323"/>
                      <a:pt x="0" y="1232"/>
                      <a:pt x="18" y="1341"/>
                    </a:cubicBezTo>
                    <a:cubicBezTo>
                      <a:pt x="36" y="1467"/>
                      <a:pt x="91" y="1630"/>
                      <a:pt x="36" y="1739"/>
                    </a:cubicBezTo>
                    <a:cubicBezTo>
                      <a:pt x="0" y="1793"/>
                      <a:pt x="0" y="1848"/>
                      <a:pt x="18" y="1902"/>
                    </a:cubicBezTo>
                    <a:cubicBezTo>
                      <a:pt x="36" y="1884"/>
                      <a:pt x="36" y="1848"/>
                      <a:pt x="55" y="1830"/>
                    </a:cubicBezTo>
                    <a:cubicBezTo>
                      <a:pt x="73" y="1884"/>
                      <a:pt x="91" y="1920"/>
                      <a:pt x="127" y="1956"/>
                    </a:cubicBezTo>
                    <a:cubicBezTo>
                      <a:pt x="109" y="1902"/>
                      <a:pt x="109" y="1848"/>
                      <a:pt x="127" y="1793"/>
                    </a:cubicBezTo>
                    <a:cubicBezTo>
                      <a:pt x="145" y="1848"/>
                      <a:pt x="181" y="1884"/>
                      <a:pt x="236" y="1920"/>
                    </a:cubicBezTo>
                    <a:cubicBezTo>
                      <a:pt x="181" y="1830"/>
                      <a:pt x="181" y="1739"/>
                      <a:pt x="199" y="1649"/>
                    </a:cubicBezTo>
                    <a:cubicBezTo>
                      <a:pt x="254" y="1522"/>
                      <a:pt x="236" y="1377"/>
                      <a:pt x="272" y="1323"/>
                    </a:cubicBezTo>
                    <a:cubicBezTo>
                      <a:pt x="435" y="1141"/>
                      <a:pt x="562" y="960"/>
                      <a:pt x="670" y="761"/>
                    </a:cubicBezTo>
                    <a:cubicBezTo>
                      <a:pt x="707" y="634"/>
                      <a:pt x="670" y="145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6"/>
              <p:cNvSpPr/>
              <p:nvPr/>
            </p:nvSpPr>
            <p:spPr>
              <a:xfrm>
                <a:off x="5528350" y="3727175"/>
                <a:ext cx="1632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957" extrusionOk="0">
                    <a:moveTo>
                      <a:pt x="363" y="1"/>
                    </a:moveTo>
                    <a:lnTo>
                      <a:pt x="19" y="635"/>
                    </a:lnTo>
                    <a:cubicBezTo>
                      <a:pt x="19" y="635"/>
                      <a:pt x="345" y="725"/>
                      <a:pt x="254" y="888"/>
                    </a:cubicBezTo>
                    <a:cubicBezTo>
                      <a:pt x="182" y="979"/>
                      <a:pt x="146" y="1106"/>
                      <a:pt x="146" y="1232"/>
                    </a:cubicBezTo>
                    <a:cubicBezTo>
                      <a:pt x="146" y="1341"/>
                      <a:pt x="1" y="1268"/>
                      <a:pt x="37" y="1377"/>
                    </a:cubicBezTo>
                    <a:cubicBezTo>
                      <a:pt x="73" y="1486"/>
                      <a:pt x="146" y="1667"/>
                      <a:pt x="109" y="1776"/>
                    </a:cubicBezTo>
                    <a:cubicBezTo>
                      <a:pt x="73" y="1812"/>
                      <a:pt x="73" y="1884"/>
                      <a:pt x="109" y="1939"/>
                    </a:cubicBezTo>
                    <a:cubicBezTo>
                      <a:pt x="109" y="1902"/>
                      <a:pt x="127" y="1884"/>
                      <a:pt x="127" y="1866"/>
                    </a:cubicBezTo>
                    <a:cubicBezTo>
                      <a:pt x="146" y="1902"/>
                      <a:pt x="164" y="1939"/>
                      <a:pt x="218" y="1957"/>
                    </a:cubicBezTo>
                    <a:cubicBezTo>
                      <a:pt x="200" y="1920"/>
                      <a:pt x="182" y="1866"/>
                      <a:pt x="200" y="1812"/>
                    </a:cubicBezTo>
                    <a:lnTo>
                      <a:pt x="200" y="1812"/>
                    </a:lnTo>
                    <a:cubicBezTo>
                      <a:pt x="218" y="1866"/>
                      <a:pt x="254" y="1902"/>
                      <a:pt x="309" y="1920"/>
                    </a:cubicBezTo>
                    <a:cubicBezTo>
                      <a:pt x="254" y="1848"/>
                      <a:pt x="236" y="1757"/>
                      <a:pt x="254" y="1649"/>
                    </a:cubicBezTo>
                    <a:cubicBezTo>
                      <a:pt x="290" y="1540"/>
                      <a:pt x="272" y="1377"/>
                      <a:pt x="290" y="1323"/>
                    </a:cubicBezTo>
                    <a:cubicBezTo>
                      <a:pt x="435" y="1142"/>
                      <a:pt x="544" y="943"/>
                      <a:pt x="634" y="743"/>
                    </a:cubicBezTo>
                    <a:cubicBezTo>
                      <a:pt x="653" y="617"/>
                      <a:pt x="580" y="128"/>
                      <a:pt x="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6"/>
              <p:cNvSpPr/>
              <p:nvPr/>
            </p:nvSpPr>
            <p:spPr>
              <a:xfrm>
                <a:off x="5558700" y="3714950"/>
                <a:ext cx="127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142" extrusionOk="0">
                    <a:moveTo>
                      <a:pt x="199" y="1"/>
                    </a:moveTo>
                    <a:cubicBezTo>
                      <a:pt x="199" y="1"/>
                      <a:pt x="109" y="110"/>
                      <a:pt x="127" y="200"/>
                    </a:cubicBezTo>
                    <a:cubicBezTo>
                      <a:pt x="145" y="273"/>
                      <a:pt x="109" y="291"/>
                      <a:pt x="54" y="381"/>
                    </a:cubicBezTo>
                    <a:cubicBezTo>
                      <a:pt x="0" y="490"/>
                      <a:pt x="18" y="617"/>
                      <a:pt x="109" y="689"/>
                    </a:cubicBezTo>
                    <a:lnTo>
                      <a:pt x="181" y="816"/>
                    </a:lnTo>
                    <a:cubicBezTo>
                      <a:pt x="181" y="816"/>
                      <a:pt x="91" y="870"/>
                      <a:pt x="72" y="924"/>
                    </a:cubicBezTo>
                    <a:cubicBezTo>
                      <a:pt x="72" y="943"/>
                      <a:pt x="54" y="979"/>
                      <a:pt x="18" y="997"/>
                    </a:cubicBezTo>
                    <a:cubicBezTo>
                      <a:pt x="28" y="1002"/>
                      <a:pt x="38" y="1004"/>
                      <a:pt x="47" y="1004"/>
                    </a:cubicBezTo>
                    <a:cubicBezTo>
                      <a:pt x="72" y="1004"/>
                      <a:pt x="95" y="987"/>
                      <a:pt x="109" y="961"/>
                    </a:cubicBezTo>
                    <a:lnTo>
                      <a:pt x="109" y="961"/>
                    </a:lnTo>
                    <a:cubicBezTo>
                      <a:pt x="109" y="961"/>
                      <a:pt x="109" y="1051"/>
                      <a:pt x="54" y="1069"/>
                    </a:cubicBezTo>
                    <a:cubicBezTo>
                      <a:pt x="69" y="1077"/>
                      <a:pt x="87" y="1081"/>
                      <a:pt x="105" y="1081"/>
                    </a:cubicBezTo>
                    <a:cubicBezTo>
                      <a:pt x="129" y="1081"/>
                      <a:pt x="152" y="1072"/>
                      <a:pt x="163" y="1051"/>
                    </a:cubicBezTo>
                    <a:lnTo>
                      <a:pt x="163" y="1051"/>
                    </a:lnTo>
                    <a:cubicBezTo>
                      <a:pt x="163" y="1087"/>
                      <a:pt x="145" y="1106"/>
                      <a:pt x="127" y="1142"/>
                    </a:cubicBezTo>
                    <a:cubicBezTo>
                      <a:pt x="199" y="1142"/>
                      <a:pt x="254" y="1106"/>
                      <a:pt x="290" y="1033"/>
                    </a:cubicBezTo>
                    <a:cubicBezTo>
                      <a:pt x="326" y="961"/>
                      <a:pt x="326" y="870"/>
                      <a:pt x="308" y="798"/>
                    </a:cubicBezTo>
                    <a:cubicBezTo>
                      <a:pt x="308" y="743"/>
                      <a:pt x="254" y="472"/>
                      <a:pt x="254" y="472"/>
                    </a:cubicBezTo>
                    <a:cubicBezTo>
                      <a:pt x="254" y="472"/>
                      <a:pt x="489" y="291"/>
                      <a:pt x="507" y="146"/>
                    </a:cubicBez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6"/>
              <p:cNvSpPr/>
              <p:nvPr/>
            </p:nvSpPr>
            <p:spPr>
              <a:xfrm>
                <a:off x="5564125" y="3716325"/>
                <a:ext cx="1135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123" extrusionOk="0">
                    <a:moveTo>
                      <a:pt x="55" y="0"/>
                    </a:moveTo>
                    <a:cubicBezTo>
                      <a:pt x="55" y="0"/>
                      <a:pt x="0" y="145"/>
                      <a:pt x="55" y="218"/>
                    </a:cubicBezTo>
                    <a:cubicBezTo>
                      <a:pt x="109" y="290"/>
                      <a:pt x="55" y="308"/>
                      <a:pt x="37" y="417"/>
                    </a:cubicBezTo>
                    <a:cubicBezTo>
                      <a:pt x="18" y="525"/>
                      <a:pt x="73" y="634"/>
                      <a:pt x="163" y="688"/>
                    </a:cubicBezTo>
                    <a:cubicBezTo>
                      <a:pt x="200" y="725"/>
                      <a:pt x="236" y="761"/>
                      <a:pt x="272" y="779"/>
                    </a:cubicBezTo>
                    <a:cubicBezTo>
                      <a:pt x="272" y="779"/>
                      <a:pt x="200" y="869"/>
                      <a:pt x="200" y="924"/>
                    </a:cubicBezTo>
                    <a:cubicBezTo>
                      <a:pt x="200" y="942"/>
                      <a:pt x="200" y="978"/>
                      <a:pt x="181" y="1014"/>
                    </a:cubicBezTo>
                    <a:cubicBezTo>
                      <a:pt x="218" y="1014"/>
                      <a:pt x="236" y="978"/>
                      <a:pt x="254" y="942"/>
                    </a:cubicBezTo>
                    <a:lnTo>
                      <a:pt x="254" y="942"/>
                    </a:lnTo>
                    <a:cubicBezTo>
                      <a:pt x="254" y="942"/>
                      <a:pt x="272" y="1032"/>
                      <a:pt x="236" y="1087"/>
                    </a:cubicBezTo>
                    <a:cubicBezTo>
                      <a:pt x="272" y="1087"/>
                      <a:pt x="308" y="1051"/>
                      <a:pt x="326" y="1014"/>
                    </a:cubicBezTo>
                    <a:lnTo>
                      <a:pt x="326" y="1014"/>
                    </a:lnTo>
                    <a:cubicBezTo>
                      <a:pt x="326" y="1051"/>
                      <a:pt x="326" y="1087"/>
                      <a:pt x="308" y="1123"/>
                    </a:cubicBezTo>
                    <a:cubicBezTo>
                      <a:pt x="363" y="1087"/>
                      <a:pt x="417" y="1032"/>
                      <a:pt x="435" y="978"/>
                    </a:cubicBezTo>
                    <a:cubicBezTo>
                      <a:pt x="453" y="888"/>
                      <a:pt x="435" y="797"/>
                      <a:pt x="399" y="743"/>
                    </a:cubicBezTo>
                    <a:lnTo>
                      <a:pt x="254" y="435"/>
                    </a:lnTo>
                    <a:cubicBezTo>
                      <a:pt x="326" y="326"/>
                      <a:pt x="381" y="199"/>
                      <a:pt x="399" y="55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6"/>
              <p:cNvSpPr/>
              <p:nvPr/>
            </p:nvSpPr>
            <p:spPr>
              <a:xfrm>
                <a:off x="5570000" y="3709525"/>
                <a:ext cx="267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490" extrusionOk="0">
                    <a:moveTo>
                      <a:pt x="1" y="1"/>
                    </a:moveTo>
                    <a:lnTo>
                      <a:pt x="128" y="182"/>
                    </a:lnTo>
                    <a:lnTo>
                      <a:pt x="635" y="453"/>
                    </a:lnTo>
                    <a:lnTo>
                      <a:pt x="1069" y="490"/>
                    </a:lnTo>
                    <a:lnTo>
                      <a:pt x="1051" y="399"/>
                    </a:lnTo>
                    <a:lnTo>
                      <a:pt x="906" y="236"/>
                    </a:lnTo>
                    <a:lnTo>
                      <a:pt x="906" y="308"/>
                    </a:lnTo>
                    <a:lnTo>
                      <a:pt x="834" y="182"/>
                    </a:lnTo>
                    <a:lnTo>
                      <a:pt x="834" y="236"/>
                    </a:lnTo>
                    <a:lnTo>
                      <a:pt x="635" y="73"/>
                    </a:lnTo>
                    <a:lnTo>
                      <a:pt x="653" y="182"/>
                    </a:lnTo>
                    <a:lnTo>
                      <a:pt x="453" y="37"/>
                    </a:lnTo>
                    <a:lnTo>
                      <a:pt x="490" y="145"/>
                    </a:lnTo>
                    <a:lnTo>
                      <a:pt x="290" y="37"/>
                    </a:lnTo>
                    <a:lnTo>
                      <a:pt x="309" y="109"/>
                    </a:lnTo>
                    <a:lnTo>
                      <a:pt x="309" y="109"/>
                    </a:lnTo>
                    <a:lnTo>
                      <a:pt x="200" y="37"/>
                    </a:lnTo>
                    <a:lnTo>
                      <a:pt x="236" y="109"/>
                    </a:lnTo>
                    <a:lnTo>
                      <a:pt x="236" y="1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6"/>
              <p:cNvSpPr/>
              <p:nvPr/>
            </p:nvSpPr>
            <p:spPr>
              <a:xfrm>
                <a:off x="5507525" y="3719950"/>
                <a:ext cx="358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359" extrusionOk="0">
                    <a:moveTo>
                      <a:pt x="1033" y="0"/>
                    </a:moveTo>
                    <a:lnTo>
                      <a:pt x="653" y="254"/>
                    </a:lnTo>
                    <a:lnTo>
                      <a:pt x="779" y="235"/>
                    </a:lnTo>
                    <a:lnTo>
                      <a:pt x="779" y="235"/>
                    </a:lnTo>
                    <a:lnTo>
                      <a:pt x="580" y="453"/>
                    </a:lnTo>
                    <a:lnTo>
                      <a:pt x="671" y="453"/>
                    </a:lnTo>
                    <a:lnTo>
                      <a:pt x="417" y="706"/>
                    </a:lnTo>
                    <a:lnTo>
                      <a:pt x="580" y="670"/>
                    </a:lnTo>
                    <a:lnTo>
                      <a:pt x="308" y="833"/>
                    </a:lnTo>
                    <a:lnTo>
                      <a:pt x="417" y="833"/>
                    </a:lnTo>
                    <a:lnTo>
                      <a:pt x="182" y="996"/>
                    </a:lnTo>
                    <a:lnTo>
                      <a:pt x="272" y="996"/>
                    </a:lnTo>
                    <a:lnTo>
                      <a:pt x="1" y="1177"/>
                    </a:lnTo>
                    <a:lnTo>
                      <a:pt x="236" y="1232"/>
                    </a:lnTo>
                    <a:lnTo>
                      <a:pt x="417" y="1358"/>
                    </a:lnTo>
                    <a:cubicBezTo>
                      <a:pt x="417" y="1358"/>
                      <a:pt x="997" y="887"/>
                      <a:pt x="1033" y="869"/>
                    </a:cubicBezTo>
                    <a:cubicBezTo>
                      <a:pt x="1051" y="851"/>
                      <a:pt x="1431" y="145"/>
                      <a:pt x="1431" y="145"/>
                    </a:cubicBezTo>
                    <a:lnTo>
                      <a:pt x="10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6"/>
              <p:cNvSpPr/>
              <p:nvPr/>
            </p:nvSpPr>
            <p:spPr>
              <a:xfrm>
                <a:off x="5493950" y="3749375"/>
                <a:ext cx="17225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453" extrusionOk="0">
                    <a:moveTo>
                      <a:pt x="689" y="0"/>
                    </a:moveTo>
                    <a:lnTo>
                      <a:pt x="399" y="109"/>
                    </a:lnTo>
                    <a:lnTo>
                      <a:pt x="544" y="127"/>
                    </a:lnTo>
                    <a:lnTo>
                      <a:pt x="272" y="236"/>
                    </a:lnTo>
                    <a:lnTo>
                      <a:pt x="344" y="254"/>
                    </a:lnTo>
                    <a:lnTo>
                      <a:pt x="109" y="308"/>
                    </a:lnTo>
                    <a:lnTo>
                      <a:pt x="163" y="362"/>
                    </a:lnTo>
                    <a:lnTo>
                      <a:pt x="0" y="326"/>
                    </a:lnTo>
                    <a:lnTo>
                      <a:pt x="55" y="453"/>
                    </a:lnTo>
                    <a:lnTo>
                      <a:pt x="363" y="417"/>
                    </a:lnTo>
                    <a:cubicBezTo>
                      <a:pt x="453" y="417"/>
                      <a:pt x="526" y="380"/>
                      <a:pt x="598" y="326"/>
                    </a:cubicBez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6"/>
              <p:cNvSpPr/>
              <p:nvPr/>
            </p:nvSpPr>
            <p:spPr>
              <a:xfrm>
                <a:off x="5487150" y="3755700"/>
                <a:ext cx="907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19" extrusionOk="0">
                    <a:moveTo>
                      <a:pt x="1" y="1"/>
                    </a:moveTo>
                    <a:lnTo>
                      <a:pt x="37" y="109"/>
                    </a:lnTo>
                    <a:lnTo>
                      <a:pt x="127" y="200"/>
                    </a:lnTo>
                    <a:lnTo>
                      <a:pt x="309" y="218"/>
                    </a:lnTo>
                    <a:lnTo>
                      <a:pt x="363" y="200"/>
                    </a:lnTo>
                    <a:lnTo>
                      <a:pt x="290" y="109"/>
                    </a:lnTo>
                    <a:lnTo>
                      <a:pt x="200" y="73"/>
                    </a:lnTo>
                    <a:lnTo>
                      <a:pt x="200" y="109"/>
                    </a:lnTo>
                    <a:lnTo>
                      <a:pt x="73" y="37"/>
                    </a:lnTo>
                    <a:lnTo>
                      <a:pt x="91" y="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6"/>
              <p:cNvSpPr/>
              <p:nvPr/>
            </p:nvSpPr>
            <p:spPr>
              <a:xfrm>
                <a:off x="5485800" y="3708800"/>
                <a:ext cx="12225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2213" extrusionOk="0">
                    <a:moveTo>
                      <a:pt x="2850" y="0"/>
                    </a:moveTo>
                    <a:cubicBezTo>
                      <a:pt x="2492" y="0"/>
                      <a:pt x="2114" y="131"/>
                      <a:pt x="1829" y="555"/>
                    </a:cubicBezTo>
                    <a:cubicBezTo>
                      <a:pt x="1236" y="1460"/>
                      <a:pt x="788" y="2013"/>
                      <a:pt x="336" y="2013"/>
                    </a:cubicBezTo>
                    <a:cubicBezTo>
                      <a:pt x="237" y="2013"/>
                      <a:pt x="138" y="1986"/>
                      <a:pt x="37" y="1931"/>
                    </a:cubicBezTo>
                    <a:lnTo>
                      <a:pt x="0" y="2076"/>
                    </a:lnTo>
                    <a:cubicBezTo>
                      <a:pt x="0" y="2076"/>
                      <a:pt x="315" y="2213"/>
                      <a:pt x="686" y="2213"/>
                    </a:cubicBezTo>
                    <a:cubicBezTo>
                      <a:pt x="1017" y="2213"/>
                      <a:pt x="1392" y="2105"/>
                      <a:pt x="1630" y="1696"/>
                    </a:cubicBezTo>
                    <a:cubicBezTo>
                      <a:pt x="1956" y="1623"/>
                      <a:pt x="2264" y="1533"/>
                      <a:pt x="2554" y="1388"/>
                    </a:cubicBezTo>
                    <a:cubicBezTo>
                      <a:pt x="2922" y="1196"/>
                      <a:pt x="3064" y="862"/>
                      <a:pt x="3292" y="862"/>
                    </a:cubicBezTo>
                    <a:cubicBezTo>
                      <a:pt x="3322" y="862"/>
                      <a:pt x="3353" y="868"/>
                      <a:pt x="3387" y="881"/>
                    </a:cubicBezTo>
                    <a:cubicBezTo>
                      <a:pt x="3514" y="854"/>
                      <a:pt x="3640" y="840"/>
                      <a:pt x="3765" y="840"/>
                    </a:cubicBezTo>
                    <a:cubicBezTo>
                      <a:pt x="3889" y="840"/>
                      <a:pt x="4012" y="854"/>
                      <a:pt x="4129" y="881"/>
                    </a:cubicBezTo>
                    <a:cubicBezTo>
                      <a:pt x="4274" y="917"/>
                      <a:pt x="4383" y="1026"/>
                      <a:pt x="4437" y="1152"/>
                    </a:cubicBezTo>
                    <a:cubicBezTo>
                      <a:pt x="4437" y="1243"/>
                      <a:pt x="4510" y="1315"/>
                      <a:pt x="4600" y="1333"/>
                    </a:cubicBezTo>
                    <a:lnTo>
                      <a:pt x="4600" y="1352"/>
                    </a:lnTo>
                    <a:lnTo>
                      <a:pt x="4673" y="1352"/>
                    </a:lnTo>
                    <a:cubicBezTo>
                      <a:pt x="4799" y="1333"/>
                      <a:pt x="4890" y="1225"/>
                      <a:pt x="4872" y="1189"/>
                    </a:cubicBezTo>
                    <a:cubicBezTo>
                      <a:pt x="4781" y="1116"/>
                      <a:pt x="4745" y="989"/>
                      <a:pt x="4763" y="881"/>
                    </a:cubicBezTo>
                    <a:cubicBezTo>
                      <a:pt x="4781" y="772"/>
                      <a:pt x="4727" y="645"/>
                      <a:pt x="4618" y="609"/>
                    </a:cubicBezTo>
                    <a:cubicBezTo>
                      <a:pt x="4727" y="301"/>
                      <a:pt x="4383" y="48"/>
                      <a:pt x="4383" y="48"/>
                    </a:cubicBezTo>
                    <a:lnTo>
                      <a:pt x="4383" y="48"/>
                    </a:lnTo>
                    <a:cubicBezTo>
                      <a:pt x="4437" y="120"/>
                      <a:pt x="4473" y="211"/>
                      <a:pt x="4455" y="319"/>
                    </a:cubicBezTo>
                    <a:cubicBezTo>
                      <a:pt x="4419" y="211"/>
                      <a:pt x="4238" y="120"/>
                      <a:pt x="4238" y="120"/>
                    </a:cubicBezTo>
                    <a:lnTo>
                      <a:pt x="4238" y="120"/>
                    </a:lnTo>
                    <a:cubicBezTo>
                      <a:pt x="4310" y="211"/>
                      <a:pt x="4383" y="319"/>
                      <a:pt x="4401" y="446"/>
                    </a:cubicBezTo>
                    <a:cubicBezTo>
                      <a:pt x="4256" y="410"/>
                      <a:pt x="4093" y="356"/>
                      <a:pt x="3948" y="337"/>
                    </a:cubicBezTo>
                    <a:cubicBezTo>
                      <a:pt x="3948" y="337"/>
                      <a:pt x="3425" y="0"/>
                      <a:pt x="2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6"/>
              <p:cNvSpPr/>
              <p:nvPr/>
            </p:nvSpPr>
            <p:spPr>
              <a:xfrm>
                <a:off x="5588575" y="3729450"/>
                <a:ext cx="81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72" extrusionOk="0">
                    <a:moveTo>
                      <a:pt x="109" y="0"/>
                    </a:moveTo>
                    <a:lnTo>
                      <a:pt x="0" y="181"/>
                    </a:lnTo>
                    <a:lnTo>
                      <a:pt x="109" y="145"/>
                    </a:lnTo>
                    <a:lnTo>
                      <a:pt x="55" y="218"/>
                    </a:lnTo>
                    <a:lnTo>
                      <a:pt x="163" y="218"/>
                    </a:lnTo>
                    <a:lnTo>
                      <a:pt x="127" y="272"/>
                    </a:lnTo>
                    <a:lnTo>
                      <a:pt x="326" y="21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0" name="Google Shape;1220;p56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1221" name="Google Shape;1221;p56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6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6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6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6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45" extrusionOk="0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6"/>
              <p:cNvSpPr/>
              <p:nvPr/>
            </p:nvSpPr>
            <p:spPr>
              <a:xfrm rot="10800000" flipH="1">
                <a:off x="8499548" y="4285468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6"/>
              <p:cNvSpPr/>
              <p:nvPr/>
            </p:nvSpPr>
            <p:spPr>
              <a:xfrm rot="10800000" flipH="1">
                <a:off x="78005" y="2766605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6"/>
              <p:cNvSpPr/>
              <p:nvPr/>
            </p:nvSpPr>
            <p:spPr>
              <a:xfrm rot="10800000" flipH="1">
                <a:off x="8670743" y="373393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6"/>
              <p:cNvSpPr/>
              <p:nvPr/>
            </p:nvSpPr>
            <p:spPr>
              <a:xfrm rot="10800000" flipH="1">
                <a:off x="145179" y="4740334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56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1231" name="Google Shape;1231;p56"/>
              <p:cNvSpPr/>
              <p:nvPr/>
            </p:nvSpPr>
            <p:spPr>
              <a:xfrm>
                <a:off x="4141012" y="4362198"/>
                <a:ext cx="222166" cy="76196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2" extrusionOk="0">
                    <a:moveTo>
                      <a:pt x="1247" y="0"/>
                    </a:moveTo>
                    <a:cubicBezTo>
                      <a:pt x="1188" y="0"/>
                      <a:pt x="1133" y="13"/>
                      <a:pt x="1069" y="26"/>
                    </a:cubicBezTo>
                    <a:cubicBezTo>
                      <a:pt x="966" y="77"/>
                      <a:pt x="863" y="156"/>
                      <a:pt x="786" y="249"/>
                    </a:cubicBezTo>
                    <a:lnTo>
                      <a:pt x="786" y="249"/>
                    </a:lnTo>
                    <a:cubicBezTo>
                      <a:pt x="643" y="110"/>
                      <a:pt x="455" y="31"/>
                      <a:pt x="261" y="31"/>
                    </a:cubicBezTo>
                    <a:cubicBezTo>
                      <a:pt x="174" y="31"/>
                      <a:pt x="86" y="47"/>
                      <a:pt x="0" y="80"/>
                    </a:cubicBezTo>
                    <a:cubicBezTo>
                      <a:pt x="38" y="73"/>
                      <a:pt x="76" y="70"/>
                      <a:pt x="113" y="70"/>
                    </a:cubicBezTo>
                    <a:cubicBezTo>
                      <a:pt x="366" y="70"/>
                      <a:pt x="612" y="224"/>
                      <a:pt x="707" y="460"/>
                    </a:cubicBezTo>
                    <a:cubicBezTo>
                      <a:pt x="725" y="497"/>
                      <a:pt x="743" y="515"/>
                      <a:pt x="761" y="515"/>
                    </a:cubicBezTo>
                    <a:cubicBezTo>
                      <a:pt x="775" y="519"/>
                      <a:pt x="788" y="521"/>
                      <a:pt x="801" y="521"/>
                    </a:cubicBezTo>
                    <a:cubicBezTo>
                      <a:pt x="840" y="521"/>
                      <a:pt x="874" y="501"/>
                      <a:pt x="888" y="460"/>
                    </a:cubicBezTo>
                    <a:cubicBezTo>
                      <a:pt x="924" y="334"/>
                      <a:pt x="1015" y="207"/>
                      <a:pt x="1123" y="116"/>
                    </a:cubicBezTo>
                    <a:cubicBezTo>
                      <a:pt x="1170" y="77"/>
                      <a:pt x="1231" y="58"/>
                      <a:pt x="1293" y="58"/>
                    </a:cubicBezTo>
                    <a:cubicBezTo>
                      <a:pt x="1375" y="58"/>
                      <a:pt x="1460" y="91"/>
                      <a:pt x="1522" y="153"/>
                    </a:cubicBezTo>
                    <a:cubicBezTo>
                      <a:pt x="1467" y="80"/>
                      <a:pt x="1413" y="26"/>
                      <a:pt x="1322" y="8"/>
                    </a:cubicBezTo>
                    <a:cubicBezTo>
                      <a:pt x="1296" y="2"/>
                      <a:pt x="1271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6"/>
              <p:cNvSpPr/>
              <p:nvPr/>
            </p:nvSpPr>
            <p:spPr>
              <a:xfrm>
                <a:off x="4871050" y="4613203"/>
                <a:ext cx="187863" cy="11239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770" extrusionOk="0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6"/>
              <p:cNvSpPr/>
              <p:nvPr/>
            </p:nvSpPr>
            <p:spPr>
              <a:xfrm>
                <a:off x="4667567" y="4869527"/>
                <a:ext cx="179835" cy="7853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538" extrusionOk="0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6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1" extrusionOk="0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6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1" extrusionOk="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6" name="Google Shape;1236;p56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1237" name="Google Shape;1237;p56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25" extrusionOk="0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56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758" extrusionOk="0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56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" h="660" extrusionOk="0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56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" extrusionOk="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41" name="Google Shape;1241;p56"/>
            <p:cNvSpPr/>
            <p:nvPr/>
          </p:nvSpPr>
          <p:spPr>
            <a:xfrm>
              <a:off x="-328621" y="2613514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6"/>
            <p:cNvSpPr/>
            <p:nvPr/>
          </p:nvSpPr>
          <p:spPr>
            <a:xfrm>
              <a:off x="7055289" y="4188893"/>
              <a:ext cx="3471302" cy="954615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8337154" y="-1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56"/>
          <p:cNvSpPr txBox="1">
            <a:spLocks noGrp="1"/>
          </p:cNvSpPr>
          <p:nvPr>
            <p:ph type="ctrTitle"/>
          </p:nvPr>
        </p:nvSpPr>
        <p:spPr>
          <a:xfrm>
            <a:off x="720000" y="569275"/>
            <a:ext cx="3852000" cy="13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5" name="Google Shape;1245;p56"/>
          <p:cNvSpPr txBox="1">
            <a:spLocks noGrp="1"/>
          </p:cNvSpPr>
          <p:nvPr>
            <p:ph type="subTitle" idx="1"/>
          </p:nvPr>
        </p:nvSpPr>
        <p:spPr>
          <a:xfrm>
            <a:off x="720000" y="1937549"/>
            <a:ext cx="38520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6" name="Google Shape;1246;p56"/>
          <p:cNvSpPr txBox="1"/>
          <p:nvPr/>
        </p:nvSpPr>
        <p:spPr>
          <a:xfrm>
            <a:off x="716650" y="3556644"/>
            <a:ext cx="38520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Slidesgo,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including icons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Flaticon,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nfographics &amp; images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Freepik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42521" y="1440026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310973" y="1653334"/>
            <a:ext cx="4971460" cy="3490166"/>
          </a:xfrm>
          <a:custGeom>
            <a:avLst/>
            <a:gdLst/>
            <a:ahLst/>
            <a:cxnLst/>
            <a:rect l="l" t="t" r="r" b="b"/>
            <a:pathLst>
              <a:path w="55434" h="38918" extrusionOk="0">
                <a:moveTo>
                  <a:pt x="24394" y="5651"/>
                </a:moveTo>
                <a:cubicBezTo>
                  <a:pt x="24467" y="5651"/>
                  <a:pt x="24539" y="5705"/>
                  <a:pt x="24593" y="5777"/>
                </a:cubicBezTo>
                <a:cubicBezTo>
                  <a:pt x="24648" y="5868"/>
                  <a:pt x="24666" y="5959"/>
                  <a:pt x="24666" y="6067"/>
                </a:cubicBezTo>
                <a:lnTo>
                  <a:pt x="24666" y="6610"/>
                </a:lnTo>
                <a:lnTo>
                  <a:pt x="24104" y="6610"/>
                </a:lnTo>
                <a:lnTo>
                  <a:pt x="24104" y="6067"/>
                </a:lnTo>
                <a:cubicBezTo>
                  <a:pt x="24104" y="5850"/>
                  <a:pt x="24231" y="5651"/>
                  <a:pt x="24394" y="5651"/>
                </a:cubicBezTo>
                <a:close/>
                <a:moveTo>
                  <a:pt x="20645" y="17820"/>
                </a:moveTo>
                <a:cubicBezTo>
                  <a:pt x="20700" y="17820"/>
                  <a:pt x="20754" y="17856"/>
                  <a:pt x="20790" y="17911"/>
                </a:cubicBezTo>
                <a:cubicBezTo>
                  <a:pt x="20827" y="17965"/>
                  <a:pt x="20845" y="18038"/>
                  <a:pt x="20845" y="18110"/>
                </a:cubicBezTo>
                <a:lnTo>
                  <a:pt x="20845" y="18508"/>
                </a:lnTo>
                <a:lnTo>
                  <a:pt x="20428" y="18508"/>
                </a:lnTo>
                <a:lnTo>
                  <a:pt x="20428" y="18110"/>
                </a:lnTo>
                <a:cubicBezTo>
                  <a:pt x="20428" y="17947"/>
                  <a:pt x="20519" y="17820"/>
                  <a:pt x="20645" y="17820"/>
                </a:cubicBezTo>
                <a:close/>
                <a:moveTo>
                  <a:pt x="20645" y="19160"/>
                </a:moveTo>
                <a:cubicBezTo>
                  <a:pt x="20700" y="19160"/>
                  <a:pt x="20754" y="19197"/>
                  <a:pt x="20790" y="19251"/>
                </a:cubicBezTo>
                <a:cubicBezTo>
                  <a:pt x="20827" y="19323"/>
                  <a:pt x="20845" y="19396"/>
                  <a:pt x="20845" y="19468"/>
                </a:cubicBezTo>
                <a:lnTo>
                  <a:pt x="20845" y="19849"/>
                </a:lnTo>
                <a:lnTo>
                  <a:pt x="20428" y="19849"/>
                </a:lnTo>
                <a:lnTo>
                  <a:pt x="20428" y="19468"/>
                </a:lnTo>
                <a:cubicBezTo>
                  <a:pt x="20428" y="19305"/>
                  <a:pt x="20519" y="19160"/>
                  <a:pt x="20645" y="19160"/>
                </a:cubicBezTo>
                <a:close/>
                <a:moveTo>
                  <a:pt x="16752" y="20555"/>
                </a:moveTo>
                <a:cubicBezTo>
                  <a:pt x="17005" y="20591"/>
                  <a:pt x="17241" y="20754"/>
                  <a:pt x="17368" y="20971"/>
                </a:cubicBezTo>
                <a:lnTo>
                  <a:pt x="16752" y="20971"/>
                </a:lnTo>
                <a:lnTo>
                  <a:pt x="16752" y="20555"/>
                </a:lnTo>
                <a:close/>
                <a:moveTo>
                  <a:pt x="16571" y="20555"/>
                </a:moveTo>
                <a:lnTo>
                  <a:pt x="16571" y="20989"/>
                </a:lnTo>
                <a:lnTo>
                  <a:pt x="15901" y="20989"/>
                </a:lnTo>
                <a:cubicBezTo>
                  <a:pt x="16027" y="20736"/>
                  <a:pt x="16281" y="20573"/>
                  <a:pt x="16571" y="20555"/>
                </a:cubicBezTo>
                <a:close/>
                <a:moveTo>
                  <a:pt x="17422" y="21116"/>
                </a:moveTo>
                <a:cubicBezTo>
                  <a:pt x="17458" y="21207"/>
                  <a:pt x="17476" y="21297"/>
                  <a:pt x="17476" y="21406"/>
                </a:cubicBezTo>
                <a:cubicBezTo>
                  <a:pt x="17476" y="21822"/>
                  <a:pt x="17150" y="22185"/>
                  <a:pt x="16734" y="22239"/>
                </a:cubicBezTo>
                <a:lnTo>
                  <a:pt x="16752" y="21116"/>
                </a:lnTo>
                <a:close/>
                <a:moveTo>
                  <a:pt x="16571" y="21116"/>
                </a:moveTo>
                <a:lnTo>
                  <a:pt x="16571" y="22257"/>
                </a:lnTo>
                <a:cubicBezTo>
                  <a:pt x="16136" y="22221"/>
                  <a:pt x="15792" y="21859"/>
                  <a:pt x="15792" y="21406"/>
                </a:cubicBezTo>
                <a:cubicBezTo>
                  <a:pt x="15792" y="21315"/>
                  <a:pt x="15810" y="21207"/>
                  <a:pt x="15846" y="21116"/>
                </a:cubicBezTo>
                <a:close/>
                <a:moveTo>
                  <a:pt x="17585" y="23307"/>
                </a:moveTo>
                <a:cubicBezTo>
                  <a:pt x="17639" y="23307"/>
                  <a:pt x="17694" y="23344"/>
                  <a:pt x="17730" y="23380"/>
                </a:cubicBezTo>
                <a:cubicBezTo>
                  <a:pt x="17766" y="23452"/>
                  <a:pt x="17784" y="23525"/>
                  <a:pt x="17784" y="23597"/>
                </a:cubicBezTo>
                <a:lnTo>
                  <a:pt x="17784" y="23977"/>
                </a:lnTo>
                <a:lnTo>
                  <a:pt x="17368" y="23977"/>
                </a:lnTo>
                <a:lnTo>
                  <a:pt x="17368" y="23597"/>
                </a:lnTo>
                <a:cubicBezTo>
                  <a:pt x="17368" y="23434"/>
                  <a:pt x="17458" y="23307"/>
                  <a:pt x="17585" y="23307"/>
                </a:cubicBezTo>
                <a:close/>
                <a:moveTo>
                  <a:pt x="18309" y="23307"/>
                </a:moveTo>
                <a:cubicBezTo>
                  <a:pt x="18382" y="23307"/>
                  <a:pt x="18436" y="23344"/>
                  <a:pt x="18472" y="23380"/>
                </a:cubicBezTo>
                <a:cubicBezTo>
                  <a:pt x="18508" y="23452"/>
                  <a:pt x="18527" y="23525"/>
                  <a:pt x="18527" y="23597"/>
                </a:cubicBezTo>
                <a:lnTo>
                  <a:pt x="18527" y="23977"/>
                </a:lnTo>
                <a:lnTo>
                  <a:pt x="18110" y="23977"/>
                </a:lnTo>
                <a:lnTo>
                  <a:pt x="18110" y="23597"/>
                </a:lnTo>
                <a:cubicBezTo>
                  <a:pt x="18110" y="23434"/>
                  <a:pt x="18201" y="23307"/>
                  <a:pt x="18309" y="23307"/>
                </a:cubicBezTo>
                <a:close/>
                <a:moveTo>
                  <a:pt x="14742" y="23307"/>
                </a:moveTo>
                <a:cubicBezTo>
                  <a:pt x="14796" y="23307"/>
                  <a:pt x="14850" y="23344"/>
                  <a:pt x="14887" y="23398"/>
                </a:cubicBezTo>
                <a:cubicBezTo>
                  <a:pt x="14923" y="23452"/>
                  <a:pt x="14941" y="23525"/>
                  <a:pt x="14941" y="23615"/>
                </a:cubicBezTo>
                <a:lnTo>
                  <a:pt x="14941" y="23996"/>
                </a:lnTo>
                <a:lnTo>
                  <a:pt x="14524" y="23996"/>
                </a:lnTo>
                <a:lnTo>
                  <a:pt x="14524" y="23615"/>
                </a:lnTo>
                <a:cubicBezTo>
                  <a:pt x="14524" y="23452"/>
                  <a:pt x="14615" y="23307"/>
                  <a:pt x="14742" y="23307"/>
                </a:cubicBezTo>
                <a:close/>
                <a:moveTo>
                  <a:pt x="15466" y="23307"/>
                </a:moveTo>
                <a:cubicBezTo>
                  <a:pt x="15539" y="23307"/>
                  <a:pt x="15593" y="23344"/>
                  <a:pt x="15629" y="23398"/>
                </a:cubicBezTo>
                <a:cubicBezTo>
                  <a:pt x="15665" y="23452"/>
                  <a:pt x="15683" y="23525"/>
                  <a:pt x="15683" y="23615"/>
                </a:cubicBezTo>
                <a:lnTo>
                  <a:pt x="15683" y="23996"/>
                </a:lnTo>
                <a:lnTo>
                  <a:pt x="15267" y="23996"/>
                </a:lnTo>
                <a:lnTo>
                  <a:pt x="15267" y="23615"/>
                </a:lnTo>
                <a:cubicBezTo>
                  <a:pt x="15267" y="23452"/>
                  <a:pt x="15357" y="23307"/>
                  <a:pt x="15466" y="23307"/>
                </a:cubicBezTo>
                <a:close/>
                <a:moveTo>
                  <a:pt x="16172" y="23307"/>
                </a:moveTo>
                <a:cubicBezTo>
                  <a:pt x="16245" y="23307"/>
                  <a:pt x="16299" y="23344"/>
                  <a:pt x="16335" y="23398"/>
                </a:cubicBezTo>
                <a:cubicBezTo>
                  <a:pt x="16372" y="23452"/>
                  <a:pt x="16390" y="23525"/>
                  <a:pt x="16390" y="23597"/>
                </a:cubicBezTo>
                <a:lnTo>
                  <a:pt x="16390" y="23615"/>
                </a:lnTo>
                <a:lnTo>
                  <a:pt x="16390" y="23996"/>
                </a:lnTo>
                <a:lnTo>
                  <a:pt x="15973" y="23996"/>
                </a:lnTo>
                <a:lnTo>
                  <a:pt x="15973" y="23615"/>
                </a:lnTo>
                <a:cubicBezTo>
                  <a:pt x="15973" y="23452"/>
                  <a:pt x="16064" y="23307"/>
                  <a:pt x="16172" y="23307"/>
                </a:cubicBezTo>
                <a:close/>
                <a:moveTo>
                  <a:pt x="16915" y="23307"/>
                </a:moveTo>
                <a:cubicBezTo>
                  <a:pt x="16969" y="23307"/>
                  <a:pt x="17024" y="23344"/>
                  <a:pt x="17060" y="23398"/>
                </a:cubicBezTo>
                <a:cubicBezTo>
                  <a:pt x="17114" y="23452"/>
                  <a:pt x="17132" y="23525"/>
                  <a:pt x="17132" y="23597"/>
                </a:cubicBezTo>
                <a:lnTo>
                  <a:pt x="17132" y="23996"/>
                </a:lnTo>
                <a:lnTo>
                  <a:pt x="16698" y="23996"/>
                </a:lnTo>
                <a:lnTo>
                  <a:pt x="16698" y="23597"/>
                </a:lnTo>
                <a:cubicBezTo>
                  <a:pt x="16698" y="23434"/>
                  <a:pt x="16806" y="23307"/>
                  <a:pt x="16915" y="23307"/>
                </a:cubicBezTo>
                <a:close/>
                <a:moveTo>
                  <a:pt x="12949" y="25372"/>
                </a:moveTo>
                <a:cubicBezTo>
                  <a:pt x="13021" y="25372"/>
                  <a:pt x="13076" y="25408"/>
                  <a:pt x="13112" y="25462"/>
                </a:cubicBezTo>
                <a:cubicBezTo>
                  <a:pt x="13148" y="25535"/>
                  <a:pt x="13166" y="25607"/>
                  <a:pt x="13166" y="25680"/>
                </a:cubicBezTo>
                <a:lnTo>
                  <a:pt x="13166" y="26060"/>
                </a:lnTo>
                <a:lnTo>
                  <a:pt x="12750" y="26060"/>
                </a:lnTo>
                <a:lnTo>
                  <a:pt x="12750" y="25680"/>
                </a:lnTo>
                <a:cubicBezTo>
                  <a:pt x="12750" y="25517"/>
                  <a:pt x="12840" y="25372"/>
                  <a:pt x="12949" y="25372"/>
                </a:cubicBezTo>
                <a:close/>
                <a:moveTo>
                  <a:pt x="13691" y="25372"/>
                </a:moveTo>
                <a:cubicBezTo>
                  <a:pt x="13746" y="25372"/>
                  <a:pt x="13800" y="25408"/>
                  <a:pt x="13836" y="25462"/>
                </a:cubicBezTo>
                <a:cubicBezTo>
                  <a:pt x="13872" y="25535"/>
                  <a:pt x="13909" y="25607"/>
                  <a:pt x="13909" y="25680"/>
                </a:cubicBezTo>
                <a:lnTo>
                  <a:pt x="13909" y="26060"/>
                </a:lnTo>
                <a:lnTo>
                  <a:pt x="13474" y="26060"/>
                </a:lnTo>
                <a:lnTo>
                  <a:pt x="13474" y="25680"/>
                </a:lnTo>
                <a:cubicBezTo>
                  <a:pt x="13474" y="25517"/>
                  <a:pt x="13583" y="25372"/>
                  <a:pt x="13691" y="25372"/>
                </a:cubicBezTo>
                <a:close/>
                <a:moveTo>
                  <a:pt x="14380" y="25390"/>
                </a:moveTo>
                <a:cubicBezTo>
                  <a:pt x="14434" y="25390"/>
                  <a:pt x="14488" y="25426"/>
                  <a:pt x="14524" y="25481"/>
                </a:cubicBezTo>
                <a:cubicBezTo>
                  <a:pt x="14579" y="25535"/>
                  <a:pt x="14597" y="25607"/>
                  <a:pt x="14597" y="25680"/>
                </a:cubicBezTo>
                <a:lnTo>
                  <a:pt x="14597" y="26060"/>
                </a:lnTo>
                <a:lnTo>
                  <a:pt x="14162" y="26060"/>
                </a:lnTo>
                <a:lnTo>
                  <a:pt x="14162" y="25680"/>
                </a:lnTo>
                <a:cubicBezTo>
                  <a:pt x="14162" y="25517"/>
                  <a:pt x="14271" y="25390"/>
                  <a:pt x="14380" y="25390"/>
                </a:cubicBezTo>
                <a:close/>
                <a:moveTo>
                  <a:pt x="15122" y="25390"/>
                </a:moveTo>
                <a:cubicBezTo>
                  <a:pt x="15176" y="25390"/>
                  <a:pt x="15231" y="25426"/>
                  <a:pt x="15267" y="25481"/>
                </a:cubicBezTo>
                <a:cubicBezTo>
                  <a:pt x="15303" y="25535"/>
                  <a:pt x="15321" y="25607"/>
                  <a:pt x="15321" y="25680"/>
                </a:cubicBezTo>
                <a:lnTo>
                  <a:pt x="15321" y="26060"/>
                </a:lnTo>
                <a:lnTo>
                  <a:pt x="14905" y="26060"/>
                </a:lnTo>
                <a:lnTo>
                  <a:pt x="14905" y="25680"/>
                </a:lnTo>
                <a:cubicBezTo>
                  <a:pt x="14905" y="25517"/>
                  <a:pt x="14995" y="25390"/>
                  <a:pt x="15122" y="25390"/>
                </a:cubicBezTo>
                <a:close/>
                <a:moveTo>
                  <a:pt x="15774" y="25390"/>
                </a:moveTo>
                <a:cubicBezTo>
                  <a:pt x="15846" y="25390"/>
                  <a:pt x="15901" y="25426"/>
                  <a:pt x="15937" y="25481"/>
                </a:cubicBezTo>
                <a:cubicBezTo>
                  <a:pt x="15973" y="25535"/>
                  <a:pt x="15991" y="25607"/>
                  <a:pt x="15991" y="25680"/>
                </a:cubicBezTo>
                <a:lnTo>
                  <a:pt x="15991" y="26060"/>
                </a:lnTo>
                <a:lnTo>
                  <a:pt x="15575" y="26060"/>
                </a:lnTo>
                <a:lnTo>
                  <a:pt x="15575" y="25680"/>
                </a:lnTo>
                <a:cubicBezTo>
                  <a:pt x="15575" y="25517"/>
                  <a:pt x="15665" y="25390"/>
                  <a:pt x="15774" y="25390"/>
                </a:cubicBezTo>
                <a:close/>
                <a:moveTo>
                  <a:pt x="16535" y="25390"/>
                </a:moveTo>
                <a:cubicBezTo>
                  <a:pt x="16589" y="25390"/>
                  <a:pt x="16643" y="25426"/>
                  <a:pt x="16679" y="25481"/>
                </a:cubicBezTo>
                <a:cubicBezTo>
                  <a:pt x="16716" y="25535"/>
                  <a:pt x="16734" y="25607"/>
                  <a:pt x="16734" y="25680"/>
                </a:cubicBezTo>
                <a:lnTo>
                  <a:pt x="16734" y="26060"/>
                </a:lnTo>
                <a:lnTo>
                  <a:pt x="16317" y="26060"/>
                </a:lnTo>
                <a:lnTo>
                  <a:pt x="16317" y="25680"/>
                </a:lnTo>
                <a:cubicBezTo>
                  <a:pt x="16317" y="25517"/>
                  <a:pt x="16408" y="25390"/>
                  <a:pt x="16535" y="25390"/>
                </a:cubicBezTo>
                <a:close/>
                <a:moveTo>
                  <a:pt x="17186" y="25390"/>
                </a:moveTo>
                <a:cubicBezTo>
                  <a:pt x="17259" y="25390"/>
                  <a:pt x="17313" y="25426"/>
                  <a:pt x="17349" y="25481"/>
                </a:cubicBezTo>
                <a:cubicBezTo>
                  <a:pt x="17386" y="25535"/>
                  <a:pt x="17404" y="25607"/>
                  <a:pt x="17404" y="25680"/>
                </a:cubicBezTo>
                <a:lnTo>
                  <a:pt x="17404" y="26060"/>
                </a:lnTo>
                <a:lnTo>
                  <a:pt x="16987" y="26060"/>
                </a:lnTo>
                <a:lnTo>
                  <a:pt x="16987" y="25680"/>
                </a:lnTo>
                <a:cubicBezTo>
                  <a:pt x="16987" y="25517"/>
                  <a:pt x="17078" y="25390"/>
                  <a:pt x="17186" y="25390"/>
                </a:cubicBezTo>
                <a:close/>
                <a:moveTo>
                  <a:pt x="17929" y="25390"/>
                </a:moveTo>
                <a:cubicBezTo>
                  <a:pt x="17983" y="25390"/>
                  <a:pt x="18038" y="25426"/>
                  <a:pt x="18074" y="25481"/>
                </a:cubicBezTo>
                <a:cubicBezTo>
                  <a:pt x="18128" y="25535"/>
                  <a:pt x="18146" y="25607"/>
                  <a:pt x="18146" y="25680"/>
                </a:cubicBezTo>
                <a:lnTo>
                  <a:pt x="18146" y="26060"/>
                </a:lnTo>
                <a:lnTo>
                  <a:pt x="17712" y="26060"/>
                </a:lnTo>
                <a:lnTo>
                  <a:pt x="17712" y="25680"/>
                </a:lnTo>
                <a:cubicBezTo>
                  <a:pt x="17712" y="25517"/>
                  <a:pt x="17820" y="25390"/>
                  <a:pt x="17929" y="25390"/>
                </a:cubicBezTo>
                <a:close/>
                <a:moveTo>
                  <a:pt x="18635" y="25390"/>
                </a:moveTo>
                <a:cubicBezTo>
                  <a:pt x="18690" y="25390"/>
                  <a:pt x="18744" y="25426"/>
                  <a:pt x="18780" y="25481"/>
                </a:cubicBezTo>
                <a:cubicBezTo>
                  <a:pt x="18816" y="25535"/>
                  <a:pt x="18834" y="25607"/>
                  <a:pt x="18834" y="25680"/>
                </a:cubicBezTo>
                <a:lnTo>
                  <a:pt x="18834" y="26060"/>
                </a:lnTo>
                <a:lnTo>
                  <a:pt x="18418" y="26060"/>
                </a:lnTo>
                <a:lnTo>
                  <a:pt x="18418" y="25680"/>
                </a:lnTo>
                <a:cubicBezTo>
                  <a:pt x="18418" y="25517"/>
                  <a:pt x="18508" y="25390"/>
                  <a:pt x="18635" y="25390"/>
                </a:cubicBezTo>
                <a:close/>
                <a:moveTo>
                  <a:pt x="19360" y="25372"/>
                </a:moveTo>
                <a:cubicBezTo>
                  <a:pt x="19414" y="25390"/>
                  <a:pt x="19468" y="25408"/>
                  <a:pt x="19505" y="25462"/>
                </a:cubicBezTo>
                <a:cubicBezTo>
                  <a:pt x="19559" y="25535"/>
                  <a:pt x="19577" y="25607"/>
                  <a:pt x="19577" y="25680"/>
                </a:cubicBezTo>
                <a:lnTo>
                  <a:pt x="19577" y="26060"/>
                </a:lnTo>
                <a:lnTo>
                  <a:pt x="19142" y="26060"/>
                </a:lnTo>
                <a:lnTo>
                  <a:pt x="19142" y="25680"/>
                </a:lnTo>
                <a:cubicBezTo>
                  <a:pt x="19142" y="25517"/>
                  <a:pt x="19251" y="25372"/>
                  <a:pt x="19360" y="25372"/>
                </a:cubicBezTo>
                <a:close/>
                <a:moveTo>
                  <a:pt x="20030" y="25372"/>
                </a:moveTo>
                <a:cubicBezTo>
                  <a:pt x="20084" y="25390"/>
                  <a:pt x="20138" y="25408"/>
                  <a:pt x="20175" y="25462"/>
                </a:cubicBezTo>
                <a:cubicBezTo>
                  <a:pt x="20211" y="25535"/>
                  <a:pt x="20229" y="25607"/>
                  <a:pt x="20229" y="25680"/>
                </a:cubicBezTo>
                <a:lnTo>
                  <a:pt x="20229" y="26060"/>
                </a:lnTo>
                <a:lnTo>
                  <a:pt x="19812" y="26060"/>
                </a:lnTo>
                <a:lnTo>
                  <a:pt x="19812" y="25680"/>
                </a:lnTo>
                <a:cubicBezTo>
                  <a:pt x="19812" y="25517"/>
                  <a:pt x="19903" y="25372"/>
                  <a:pt x="20030" y="25372"/>
                </a:cubicBezTo>
                <a:close/>
                <a:moveTo>
                  <a:pt x="20754" y="25372"/>
                </a:moveTo>
                <a:cubicBezTo>
                  <a:pt x="20827" y="25390"/>
                  <a:pt x="20881" y="25408"/>
                  <a:pt x="20917" y="25462"/>
                </a:cubicBezTo>
                <a:cubicBezTo>
                  <a:pt x="20953" y="25535"/>
                  <a:pt x="20971" y="25607"/>
                  <a:pt x="20971" y="25680"/>
                </a:cubicBezTo>
                <a:lnTo>
                  <a:pt x="20971" y="26060"/>
                </a:lnTo>
                <a:lnTo>
                  <a:pt x="20555" y="26060"/>
                </a:lnTo>
                <a:lnTo>
                  <a:pt x="20555" y="25680"/>
                </a:lnTo>
                <a:cubicBezTo>
                  <a:pt x="20555" y="25517"/>
                  <a:pt x="20645" y="25372"/>
                  <a:pt x="20754" y="25372"/>
                </a:cubicBezTo>
                <a:close/>
                <a:moveTo>
                  <a:pt x="26803" y="28432"/>
                </a:moveTo>
                <a:cubicBezTo>
                  <a:pt x="26857" y="28432"/>
                  <a:pt x="26911" y="28469"/>
                  <a:pt x="26948" y="28505"/>
                </a:cubicBezTo>
                <a:cubicBezTo>
                  <a:pt x="26984" y="28577"/>
                  <a:pt x="27020" y="28650"/>
                  <a:pt x="27020" y="28722"/>
                </a:cubicBezTo>
                <a:lnTo>
                  <a:pt x="27020" y="29102"/>
                </a:lnTo>
                <a:lnTo>
                  <a:pt x="26585" y="29102"/>
                </a:lnTo>
                <a:lnTo>
                  <a:pt x="26585" y="28722"/>
                </a:lnTo>
                <a:cubicBezTo>
                  <a:pt x="26585" y="28559"/>
                  <a:pt x="26676" y="28432"/>
                  <a:pt x="26803" y="28432"/>
                </a:cubicBezTo>
                <a:close/>
                <a:moveTo>
                  <a:pt x="27527" y="28432"/>
                </a:moveTo>
                <a:cubicBezTo>
                  <a:pt x="27599" y="28432"/>
                  <a:pt x="27654" y="28469"/>
                  <a:pt x="27690" y="28505"/>
                </a:cubicBezTo>
                <a:cubicBezTo>
                  <a:pt x="27726" y="28577"/>
                  <a:pt x="27744" y="28650"/>
                  <a:pt x="27744" y="28722"/>
                </a:cubicBezTo>
                <a:lnTo>
                  <a:pt x="27744" y="29102"/>
                </a:lnTo>
                <a:lnTo>
                  <a:pt x="27328" y="29102"/>
                </a:lnTo>
                <a:lnTo>
                  <a:pt x="27328" y="28722"/>
                </a:lnTo>
                <a:cubicBezTo>
                  <a:pt x="27328" y="28559"/>
                  <a:pt x="27418" y="28432"/>
                  <a:pt x="27527" y="28432"/>
                </a:cubicBezTo>
                <a:close/>
                <a:moveTo>
                  <a:pt x="28233" y="28432"/>
                </a:moveTo>
                <a:cubicBezTo>
                  <a:pt x="28288" y="28432"/>
                  <a:pt x="28342" y="28469"/>
                  <a:pt x="28378" y="28505"/>
                </a:cubicBezTo>
                <a:cubicBezTo>
                  <a:pt x="28433" y="28577"/>
                  <a:pt x="28451" y="28650"/>
                  <a:pt x="28451" y="28722"/>
                </a:cubicBezTo>
                <a:lnTo>
                  <a:pt x="28451" y="29102"/>
                </a:lnTo>
                <a:lnTo>
                  <a:pt x="28016" y="29102"/>
                </a:lnTo>
                <a:lnTo>
                  <a:pt x="28016" y="28722"/>
                </a:lnTo>
                <a:cubicBezTo>
                  <a:pt x="28016" y="28559"/>
                  <a:pt x="28107" y="28432"/>
                  <a:pt x="28233" y="28432"/>
                </a:cubicBezTo>
                <a:close/>
                <a:moveTo>
                  <a:pt x="28976" y="28432"/>
                </a:moveTo>
                <a:cubicBezTo>
                  <a:pt x="29030" y="28432"/>
                  <a:pt x="29103" y="28469"/>
                  <a:pt x="29121" y="28505"/>
                </a:cubicBezTo>
                <a:cubicBezTo>
                  <a:pt x="29175" y="28577"/>
                  <a:pt x="29193" y="28650"/>
                  <a:pt x="29193" y="28722"/>
                </a:cubicBezTo>
                <a:lnTo>
                  <a:pt x="29175" y="29102"/>
                </a:lnTo>
                <a:lnTo>
                  <a:pt x="28777" y="29102"/>
                </a:lnTo>
                <a:lnTo>
                  <a:pt x="28777" y="28722"/>
                </a:lnTo>
                <a:cubicBezTo>
                  <a:pt x="28777" y="28559"/>
                  <a:pt x="28867" y="28432"/>
                  <a:pt x="28976" y="28432"/>
                </a:cubicBezTo>
                <a:close/>
                <a:moveTo>
                  <a:pt x="29628" y="28432"/>
                </a:moveTo>
                <a:cubicBezTo>
                  <a:pt x="29700" y="28432"/>
                  <a:pt x="29754" y="28469"/>
                  <a:pt x="29791" y="28505"/>
                </a:cubicBezTo>
                <a:cubicBezTo>
                  <a:pt x="29827" y="28577"/>
                  <a:pt x="29845" y="28650"/>
                  <a:pt x="29845" y="28722"/>
                </a:cubicBezTo>
                <a:lnTo>
                  <a:pt x="29845" y="29102"/>
                </a:lnTo>
                <a:lnTo>
                  <a:pt x="29410" y="29102"/>
                </a:lnTo>
                <a:lnTo>
                  <a:pt x="29410" y="28722"/>
                </a:lnTo>
                <a:cubicBezTo>
                  <a:pt x="29410" y="28559"/>
                  <a:pt x="29519" y="28432"/>
                  <a:pt x="29628" y="28432"/>
                </a:cubicBezTo>
                <a:close/>
                <a:moveTo>
                  <a:pt x="30370" y="28432"/>
                </a:moveTo>
                <a:cubicBezTo>
                  <a:pt x="30425" y="28432"/>
                  <a:pt x="30479" y="28469"/>
                  <a:pt x="30515" y="28505"/>
                </a:cubicBezTo>
                <a:cubicBezTo>
                  <a:pt x="30551" y="28577"/>
                  <a:pt x="30588" y="28650"/>
                  <a:pt x="30588" y="28722"/>
                </a:cubicBezTo>
                <a:lnTo>
                  <a:pt x="30588" y="29102"/>
                </a:lnTo>
                <a:lnTo>
                  <a:pt x="30153" y="29102"/>
                </a:lnTo>
                <a:lnTo>
                  <a:pt x="30153" y="28722"/>
                </a:lnTo>
                <a:cubicBezTo>
                  <a:pt x="30153" y="28559"/>
                  <a:pt x="30243" y="28432"/>
                  <a:pt x="30370" y="28432"/>
                </a:cubicBezTo>
                <a:close/>
                <a:moveTo>
                  <a:pt x="31040" y="28432"/>
                </a:moveTo>
                <a:cubicBezTo>
                  <a:pt x="31095" y="28432"/>
                  <a:pt x="31149" y="28469"/>
                  <a:pt x="31185" y="28505"/>
                </a:cubicBezTo>
                <a:cubicBezTo>
                  <a:pt x="31239" y="28577"/>
                  <a:pt x="31258" y="28650"/>
                  <a:pt x="31258" y="28722"/>
                </a:cubicBezTo>
                <a:lnTo>
                  <a:pt x="31258" y="29102"/>
                </a:lnTo>
                <a:lnTo>
                  <a:pt x="30823" y="29102"/>
                </a:lnTo>
                <a:lnTo>
                  <a:pt x="30823" y="28722"/>
                </a:lnTo>
                <a:cubicBezTo>
                  <a:pt x="30823" y="28559"/>
                  <a:pt x="30914" y="28432"/>
                  <a:pt x="31040" y="28432"/>
                </a:cubicBezTo>
                <a:close/>
                <a:moveTo>
                  <a:pt x="31783" y="28432"/>
                </a:moveTo>
                <a:cubicBezTo>
                  <a:pt x="31837" y="28432"/>
                  <a:pt x="31891" y="28469"/>
                  <a:pt x="31928" y="28505"/>
                </a:cubicBezTo>
                <a:cubicBezTo>
                  <a:pt x="31982" y="28577"/>
                  <a:pt x="32000" y="28650"/>
                  <a:pt x="32000" y="28722"/>
                </a:cubicBezTo>
                <a:lnTo>
                  <a:pt x="32000" y="29102"/>
                </a:lnTo>
                <a:lnTo>
                  <a:pt x="31565" y="29102"/>
                </a:lnTo>
                <a:lnTo>
                  <a:pt x="31565" y="28722"/>
                </a:lnTo>
                <a:cubicBezTo>
                  <a:pt x="31565" y="28559"/>
                  <a:pt x="31656" y="28432"/>
                  <a:pt x="31783" y="28432"/>
                </a:cubicBezTo>
                <a:close/>
                <a:moveTo>
                  <a:pt x="32471" y="28432"/>
                </a:moveTo>
                <a:cubicBezTo>
                  <a:pt x="32543" y="28432"/>
                  <a:pt x="32598" y="28469"/>
                  <a:pt x="32634" y="28505"/>
                </a:cubicBezTo>
                <a:cubicBezTo>
                  <a:pt x="32670" y="28577"/>
                  <a:pt x="32688" y="28650"/>
                  <a:pt x="32688" y="28722"/>
                </a:cubicBezTo>
                <a:lnTo>
                  <a:pt x="32688" y="29102"/>
                </a:lnTo>
                <a:lnTo>
                  <a:pt x="32272" y="29102"/>
                </a:lnTo>
                <a:lnTo>
                  <a:pt x="32272" y="28722"/>
                </a:lnTo>
                <a:cubicBezTo>
                  <a:pt x="32272" y="28559"/>
                  <a:pt x="32362" y="28432"/>
                  <a:pt x="32471" y="28432"/>
                </a:cubicBezTo>
                <a:close/>
                <a:moveTo>
                  <a:pt x="33213" y="28432"/>
                </a:moveTo>
                <a:cubicBezTo>
                  <a:pt x="33268" y="28432"/>
                  <a:pt x="33322" y="28469"/>
                  <a:pt x="33358" y="28505"/>
                </a:cubicBezTo>
                <a:cubicBezTo>
                  <a:pt x="33413" y="28577"/>
                  <a:pt x="33431" y="28650"/>
                  <a:pt x="33431" y="28722"/>
                </a:cubicBezTo>
                <a:lnTo>
                  <a:pt x="33431" y="29102"/>
                </a:lnTo>
                <a:lnTo>
                  <a:pt x="32996" y="29102"/>
                </a:lnTo>
                <a:lnTo>
                  <a:pt x="32996" y="28722"/>
                </a:lnTo>
                <a:cubicBezTo>
                  <a:pt x="32996" y="28559"/>
                  <a:pt x="33105" y="28432"/>
                  <a:pt x="33213" y="28432"/>
                </a:cubicBezTo>
                <a:close/>
                <a:moveTo>
                  <a:pt x="33883" y="28432"/>
                </a:moveTo>
                <a:cubicBezTo>
                  <a:pt x="33938" y="28432"/>
                  <a:pt x="33992" y="28469"/>
                  <a:pt x="34028" y="28505"/>
                </a:cubicBezTo>
                <a:cubicBezTo>
                  <a:pt x="34065" y="28577"/>
                  <a:pt x="34101" y="28650"/>
                  <a:pt x="34083" y="28722"/>
                </a:cubicBezTo>
                <a:lnTo>
                  <a:pt x="34083" y="29102"/>
                </a:lnTo>
                <a:lnTo>
                  <a:pt x="33666" y="29102"/>
                </a:lnTo>
                <a:lnTo>
                  <a:pt x="33666" y="28722"/>
                </a:lnTo>
                <a:cubicBezTo>
                  <a:pt x="33666" y="28559"/>
                  <a:pt x="33757" y="28432"/>
                  <a:pt x="33883" y="28432"/>
                </a:cubicBezTo>
                <a:close/>
                <a:moveTo>
                  <a:pt x="34608" y="28432"/>
                </a:moveTo>
                <a:cubicBezTo>
                  <a:pt x="34680" y="28432"/>
                  <a:pt x="34735" y="28469"/>
                  <a:pt x="34771" y="28505"/>
                </a:cubicBezTo>
                <a:cubicBezTo>
                  <a:pt x="34807" y="28577"/>
                  <a:pt x="34825" y="28650"/>
                  <a:pt x="34825" y="28722"/>
                </a:cubicBezTo>
                <a:lnTo>
                  <a:pt x="34825" y="29102"/>
                </a:lnTo>
                <a:lnTo>
                  <a:pt x="34409" y="29102"/>
                </a:lnTo>
                <a:lnTo>
                  <a:pt x="34409" y="28722"/>
                </a:lnTo>
                <a:cubicBezTo>
                  <a:pt x="34409" y="28559"/>
                  <a:pt x="34499" y="28432"/>
                  <a:pt x="34608" y="28432"/>
                </a:cubicBezTo>
                <a:close/>
                <a:moveTo>
                  <a:pt x="13981" y="28378"/>
                </a:moveTo>
                <a:lnTo>
                  <a:pt x="13981" y="32145"/>
                </a:lnTo>
                <a:lnTo>
                  <a:pt x="12478" y="32145"/>
                </a:lnTo>
                <a:lnTo>
                  <a:pt x="12478" y="28378"/>
                </a:lnTo>
                <a:close/>
                <a:moveTo>
                  <a:pt x="19486" y="28378"/>
                </a:moveTo>
                <a:lnTo>
                  <a:pt x="19486" y="32145"/>
                </a:lnTo>
                <a:lnTo>
                  <a:pt x="18961" y="32145"/>
                </a:lnTo>
                <a:lnTo>
                  <a:pt x="18961" y="28378"/>
                </a:lnTo>
                <a:close/>
                <a:moveTo>
                  <a:pt x="6303" y="32996"/>
                </a:moveTo>
                <a:cubicBezTo>
                  <a:pt x="6429" y="32996"/>
                  <a:pt x="6538" y="33050"/>
                  <a:pt x="6629" y="33159"/>
                </a:cubicBezTo>
                <a:cubicBezTo>
                  <a:pt x="6719" y="33268"/>
                  <a:pt x="6774" y="33413"/>
                  <a:pt x="6774" y="33557"/>
                </a:cubicBezTo>
                <a:lnTo>
                  <a:pt x="6774" y="34300"/>
                </a:lnTo>
                <a:lnTo>
                  <a:pt x="5832" y="34300"/>
                </a:lnTo>
                <a:lnTo>
                  <a:pt x="5832" y="33557"/>
                </a:lnTo>
                <a:cubicBezTo>
                  <a:pt x="5796" y="33286"/>
                  <a:pt x="6013" y="33032"/>
                  <a:pt x="6303" y="32996"/>
                </a:cubicBezTo>
                <a:close/>
                <a:moveTo>
                  <a:pt x="7914" y="32996"/>
                </a:moveTo>
                <a:cubicBezTo>
                  <a:pt x="8041" y="32996"/>
                  <a:pt x="8168" y="33050"/>
                  <a:pt x="8259" y="33159"/>
                </a:cubicBezTo>
                <a:cubicBezTo>
                  <a:pt x="8349" y="33268"/>
                  <a:pt x="8385" y="33413"/>
                  <a:pt x="8385" y="33557"/>
                </a:cubicBezTo>
                <a:lnTo>
                  <a:pt x="8385" y="34300"/>
                </a:lnTo>
                <a:lnTo>
                  <a:pt x="7444" y="34300"/>
                </a:lnTo>
                <a:lnTo>
                  <a:pt x="7444" y="33557"/>
                </a:lnTo>
                <a:cubicBezTo>
                  <a:pt x="7425" y="33286"/>
                  <a:pt x="7625" y="33032"/>
                  <a:pt x="7914" y="32996"/>
                </a:cubicBezTo>
                <a:close/>
                <a:moveTo>
                  <a:pt x="9454" y="32996"/>
                </a:moveTo>
                <a:cubicBezTo>
                  <a:pt x="9599" y="32996"/>
                  <a:pt x="9707" y="33050"/>
                  <a:pt x="9798" y="33159"/>
                </a:cubicBezTo>
                <a:cubicBezTo>
                  <a:pt x="9888" y="33268"/>
                  <a:pt x="9925" y="33413"/>
                  <a:pt x="9925" y="33557"/>
                </a:cubicBezTo>
                <a:lnTo>
                  <a:pt x="9925" y="34300"/>
                </a:lnTo>
                <a:lnTo>
                  <a:pt x="9001" y="34300"/>
                </a:lnTo>
                <a:lnTo>
                  <a:pt x="9001" y="33557"/>
                </a:lnTo>
                <a:cubicBezTo>
                  <a:pt x="8965" y="33286"/>
                  <a:pt x="9182" y="33014"/>
                  <a:pt x="9454" y="32996"/>
                </a:cubicBezTo>
                <a:close/>
                <a:moveTo>
                  <a:pt x="40711" y="33938"/>
                </a:moveTo>
                <a:cubicBezTo>
                  <a:pt x="40838" y="33956"/>
                  <a:pt x="40964" y="34010"/>
                  <a:pt x="41055" y="34119"/>
                </a:cubicBezTo>
                <a:cubicBezTo>
                  <a:pt x="41145" y="34227"/>
                  <a:pt x="41182" y="34372"/>
                  <a:pt x="41182" y="34517"/>
                </a:cubicBezTo>
                <a:lnTo>
                  <a:pt x="41182" y="35242"/>
                </a:lnTo>
                <a:lnTo>
                  <a:pt x="40258" y="35242"/>
                </a:lnTo>
                <a:lnTo>
                  <a:pt x="40258" y="34517"/>
                </a:lnTo>
                <a:cubicBezTo>
                  <a:pt x="40222" y="34227"/>
                  <a:pt x="40421" y="33974"/>
                  <a:pt x="40711" y="33938"/>
                </a:cubicBezTo>
                <a:close/>
                <a:moveTo>
                  <a:pt x="42341" y="33938"/>
                </a:moveTo>
                <a:cubicBezTo>
                  <a:pt x="42467" y="33956"/>
                  <a:pt x="42594" y="34010"/>
                  <a:pt x="42667" y="34119"/>
                </a:cubicBezTo>
                <a:cubicBezTo>
                  <a:pt x="42757" y="34227"/>
                  <a:pt x="42811" y="34372"/>
                  <a:pt x="42811" y="34517"/>
                </a:cubicBezTo>
                <a:lnTo>
                  <a:pt x="42811" y="35242"/>
                </a:lnTo>
                <a:lnTo>
                  <a:pt x="41870" y="35242"/>
                </a:lnTo>
                <a:lnTo>
                  <a:pt x="41870" y="34517"/>
                </a:lnTo>
                <a:cubicBezTo>
                  <a:pt x="41852" y="34227"/>
                  <a:pt x="42051" y="33974"/>
                  <a:pt x="42341" y="33938"/>
                </a:cubicBezTo>
                <a:close/>
                <a:moveTo>
                  <a:pt x="24376" y="1"/>
                </a:moveTo>
                <a:lnTo>
                  <a:pt x="24304" y="1467"/>
                </a:lnTo>
                <a:lnTo>
                  <a:pt x="23362" y="4528"/>
                </a:lnTo>
                <a:lnTo>
                  <a:pt x="22800" y="5144"/>
                </a:lnTo>
                <a:lnTo>
                  <a:pt x="22891" y="5144"/>
                </a:lnTo>
                <a:lnTo>
                  <a:pt x="22891" y="24267"/>
                </a:lnTo>
                <a:lnTo>
                  <a:pt x="22511" y="24267"/>
                </a:lnTo>
                <a:lnTo>
                  <a:pt x="22511" y="20138"/>
                </a:lnTo>
                <a:lnTo>
                  <a:pt x="22710" y="20138"/>
                </a:lnTo>
                <a:lnTo>
                  <a:pt x="22511" y="19939"/>
                </a:lnTo>
                <a:lnTo>
                  <a:pt x="21768" y="17277"/>
                </a:lnTo>
                <a:lnTo>
                  <a:pt x="21171" y="19450"/>
                </a:lnTo>
                <a:lnTo>
                  <a:pt x="21171" y="17368"/>
                </a:lnTo>
                <a:lnTo>
                  <a:pt x="21315" y="17368"/>
                </a:lnTo>
                <a:lnTo>
                  <a:pt x="21171" y="17042"/>
                </a:lnTo>
                <a:lnTo>
                  <a:pt x="20645" y="12731"/>
                </a:lnTo>
                <a:lnTo>
                  <a:pt x="20102" y="17042"/>
                </a:lnTo>
                <a:lnTo>
                  <a:pt x="19939" y="17368"/>
                </a:lnTo>
                <a:lnTo>
                  <a:pt x="20102" y="17368"/>
                </a:lnTo>
                <a:lnTo>
                  <a:pt x="20102" y="24267"/>
                </a:lnTo>
                <a:lnTo>
                  <a:pt x="18961" y="24267"/>
                </a:lnTo>
                <a:lnTo>
                  <a:pt x="18943" y="18635"/>
                </a:lnTo>
                <a:lnTo>
                  <a:pt x="18997" y="18563"/>
                </a:lnTo>
                <a:lnTo>
                  <a:pt x="18997" y="18237"/>
                </a:lnTo>
                <a:lnTo>
                  <a:pt x="18834" y="18001"/>
                </a:lnTo>
                <a:lnTo>
                  <a:pt x="18653" y="16064"/>
                </a:lnTo>
                <a:lnTo>
                  <a:pt x="18563" y="17404"/>
                </a:lnTo>
                <a:lnTo>
                  <a:pt x="18527" y="17404"/>
                </a:lnTo>
                <a:lnTo>
                  <a:pt x="18382" y="16390"/>
                </a:lnTo>
                <a:lnTo>
                  <a:pt x="18255" y="17422"/>
                </a:lnTo>
                <a:lnTo>
                  <a:pt x="18255" y="18581"/>
                </a:lnTo>
                <a:lnTo>
                  <a:pt x="18201" y="18581"/>
                </a:lnTo>
                <a:lnTo>
                  <a:pt x="18146" y="18345"/>
                </a:lnTo>
                <a:lnTo>
                  <a:pt x="18110" y="17929"/>
                </a:lnTo>
                <a:lnTo>
                  <a:pt x="18001" y="17929"/>
                </a:lnTo>
                <a:lnTo>
                  <a:pt x="18001" y="17512"/>
                </a:lnTo>
                <a:lnTo>
                  <a:pt x="17857" y="17440"/>
                </a:lnTo>
                <a:lnTo>
                  <a:pt x="17838" y="15375"/>
                </a:lnTo>
                <a:lnTo>
                  <a:pt x="17838" y="14615"/>
                </a:lnTo>
                <a:lnTo>
                  <a:pt x="17603" y="14198"/>
                </a:lnTo>
                <a:lnTo>
                  <a:pt x="16951" y="9671"/>
                </a:lnTo>
                <a:lnTo>
                  <a:pt x="16335" y="14198"/>
                </a:lnTo>
                <a:lnTo>
                  <a:pt x="16118" y="14597"/>
                </a:lnTo>
                <a:lnTo>
                  <a:pt x="16118" y="17186"/>
                </a:lnTo>
                <a:lnTo>
                  <a:pt x="15738" y="17186"/>
                </a:lnTo>
                <a:lnTo>
                  <a:pt x="15738" y="16444"/>
                </a:lnTo>
                <a:lnTo>
                  <a:pt x="15647" y="14053"/>
                </a:lnTo>
                <a:lnTo>
                  <a:pt x="15520" y="16480"/>
                </a:lnTo>
                <a:lnTo>
                  <a:pt x="15357" y="16480"/>
                </a:lnTo>
                <a:lnTo>
                  <a:pt x="15321" y="16136"/>
                </a:lnTo>
                <a:lnTo>
                  <a:pt x="15267" y="17476"/>
                </a:lnTo>
                <a:lnTo>
                  <a:pt x="15086" y="17476"/>
                </a:lnTo>
                <a:lnTo>
                  <a:pt x="14959" y="17349"/>
                </a:lnTo>
                <a:lnTo>
                  <a:pt x="14651" y="17349"/>
                </a:lnTo>
                <a:lnTo>
                  <a:pt x="14651" y="17947"/>
                </a:lnTo>
                <a:lnTo>
                  <a:pt x="14561" y="17947"/>
                </a:lnTo>
                <a:lnTo>
                  <a:pt x="14452" y="18237"/>
                </a:lnTo>
                <a:lnTo>
                  <a:pt x="14398" y="18056"/>
                </a:lnTo>
                <a:lnTo>
                  <a:pt x="14361" y="17205"/>
                </a:lnTo>
                <a:lnTo>
                  <a:pt x="14289" y="18056"/>
                </a:lnTo>
                <a:lnTo>
                  <a:pt x="14162" y="18508"/>
                </a:lnTo>
                <a:lnTo>
                  <a:pt x="14162" y="24213"/>
                </a:lnTo>
                <a:lnTo>
                  <a:pt x="13166" y="24213"/>
                </a:lnTo>
                <a:lnTo>
                  <a:pt x="13166" y="23977"/>
                </a:lnTo>
                <a:lnTo>
                  <a:pt x="12786" y="23977"/>
                </a:lnTo>
                <a:lnTo>
                  <a:pt x="12786" y="24358"/>
                </a:lnTo>
                <a:lnTo>
                  <a:pt x="12641" y="24358"/>
                </a:lnTo>
                <a:lnTo>
                  <a:pt x="12641" y="23742"/>
                </a:lnTo>
                <a:lnTo>
                  <a:pt x="12188" y="23199"/>
                </a:lnTo>
                <a:lnTo>
                  <a:pt x="11120" y="19849"/>
                </a:lnTo>
                <a:lnTo>
                  <a:pt x="11029" y="18635"/>
                </a:lnTo>
                <a:lnTo>
                  <a:pt x="10975" y="19867"/>
                </a:lnTo>
                <a:lnTo>
                  <a:pt x="9943" y="23217"/>
                </a:lnTo>
                <a:lnTo>
                  <a:pt x="9490" y="23742"/>
                </a:lnTo>
                <a:lnTo>
                  <a:pt x="9490" y="24322"/>
                </a:lnTo>
                <a:lnTo>
                  <a:pt x="9599" y="24503"/>
                </a:lnTo>
                <a:lnTo>
                  <a:pt x="9599" y="32344"/>
                </a:lnTo>
                <a:lnTo>
                  <a:pt x="5959" y="32380"/>
                </a:lnTo>
                <a:lnTo>
                  <a:pt x="5940" y="31113"/>
                </a:lnTo>
                <a:lnTo>
                  <a:pt x="6031" y="31113"/>
                </a:lnTo>
                <a:lnTo>
                  <a:pt x="5452" y="30280"/>
                </a:lnTo>
                <a:lnTo>
                  <a:pt x="4944" y="31149"/>
                </a:lnTo>
                <a:lnTo>
                  <a:pt x="5053" y="31149"/>
                </a:lnTo>
                <a:lnTo>
                  <a:pt x="5071" y="33032"/>
                </a:lnTo>
                <a:lnTo>
                  <a:pt x="4999" y="33105"/>
                </a:lnTo>
                <a:lnTo>
                  <a:pt x="4999" y="33286"/>
                </a:lnTo>
                <a:lnTo>
                  <a:pt x="5144" y="33394"/>
                </a:lnTo>
                <a:cubicBezTo>
                  <a:pt x="5144" y="33394"/>
                  <a:pt x="5071" y="33865"/>
                  <a:pt x="5017" y="34227"/>
                </a:cubicBezTo>
                <a:cubicBezTo>
                  <a:pt x="4981" y="34354"/>
                  <a:pt x="4963" y="34481"/>
                  <a:pt x="4963" y="34553"/>
                </a:cubicBezTo>
                <a:cubicBezTo>
                  <a:pt x="4957" y="34530"/>
                  <a:pt x="4951" y="34518"/>
                  <a:pt x="4946" y="34518"/>
                </a:cubicBezTo>
                <a:cubicBezTo>
                  <a:pt x="4935" y="34518"/>
                  <a:pt x="4926" y="34575"/>
                  <a:pt x="4926" y="34698"/>
                </a:cubicBezTo>
                <a:cubicBezTo>
                  <a:pt x="4909" y="34636"/>
                  <a:pt x="4891" y="34615"/>
                  <a:pt x="4872" y="34615"/>
                </a:cubicBezTo>
                <a:cubicBezTo>
                  <a:pt x="4829" y="34615"/>
                  <a:pt x="4783" y="34722"/>
                  <a:pt x="4745" y="34735"/>
                </a:cubicBezTo>
                <a:cubicBezTo>
                  <a:pt x="4736" y="34713"/>
                  <a:pt x="4727" y="34704"/>
                  <a:pt x="4718" y="34704"/>
                </a:cubicBezTo>
                <a:cubicBezTo>
                  <a:pt x="4684" y="34704"/>
                  <a:pt x="4650" y="34817"/>
                  <a:pt x="4616" y="34817"/>
                </a:cubicBezTo>
                <a:cubicBezTo>
                  <a:pt x="4605" y="34817"/>
                  <a:pt x="4594" y="34805"/>
                  <a:pt x="4582" y="34771"/>
                </a:cubicBezTo>
                <a:cubicBezTo>
                  <a:pt x="4568" y="34732"/>
                  <a:pt x="4557" y="34718"/>
                  <a:pt x="4548" y="34718"/>
                </a:cubicBezTo>
                <a:cubicBezTo>
                  <a:pt x="4527" y="34718"/>
                  <a:pt x="4519" y="34808"/>
                  <a:pt x="4496" y="34808"/>
                </a:cubicBezTo>
                <a:cubicBezTo>
                  <a:pt x="4495" y="34808"/>
                  <a:pt x="4493" y="34808"/>
                  <a:pt x="4492" y="34807"/>
                </a:cubicBezTo>
                <a:cubicBezTo>
                  <a:pt x="4492" y="34937"/>
                  <a:pt x="4488" y="34988"/>
                  <a:pt x="4481" y="34988"/>
                </a:cubicBezTo>
                <a:cubicBezTo>
                  <a:pt x="4474" y="34988"/>
                  <a:pt x="4465" y="34928"/>
                  <a:pt x="4456" y="34843"/>
                </a:cubicBezTo>
                <a:cubicBezTo>
                  <a:pt x="4456" y="34809"/>
                  <a:pt x="4452" y="34795"/>
                  <a:pt x="4446" y="34795"/>
                </a:cubicBezTo>
                <a:cubicBezTo>
                  <a:pt x="4439" y="34795"/>
                  <a:pt x="4429" y="34814"/>
                  <a:pt x="4419" y="34843"/>
                </a:cubicBezTo>
                <a:cubicBezTo>
                  <a:pt x="4419" y="34870"/>
                  <a:pt x="4410" y="34870"/>
                  <a:pt x="4397" y="34870"/>
                </a:cubicBezTo>
                <a:cubicBezTo>
                  <a:pt x="4383" y="34870"/>
                  <a:pt x="4365" y="34870"/>
                  <a:pt x="4347" y="34897"/>
                </a:cubicBezTo>
                <a:cubicBezTo>
                  <a:pt x="4333" y="34938"/>
                  <a:pt x="4330" y="35089"/>
                  <a:pt x="4322" y="35089"/>
                </a:cubicBezTo>
                <a:cubicBezTo>
                  <a:pt x="4319" y="35089"/>
                  <a:pt x="4315" y="35071"/>
                  <a:pt x="4311" y="35024"/>
                </a:cubicBezTo>
                <a:cubicBezTo>
                  <a:pt x="4298" y="34987"/>
                  <a:pt x="4286" y="34915"/>
                  <a:pt x="4279" y="34915"/>
                </a:cubicBezTo>
                <a:cubicBezTo>
                  <a:pt x="4276" y="34915"/>
                  <a:pt x="4274" y="34930"/>
                  <a:pt x="4274" y="34970"/>
                </a:cubicBezTo>
                <a:cubicBezTo>
                  <a:pt x="4271" y="34965"/>
                  <a:pt x="4267" y="34962"/>
                  <a:pt x="4264" y="34962"/>
                </a:cubicBezTo>
                <a:cubicBezTo>
                  <a:pt x="4238" y="34962"/>
                  <a:pt x="4211" y="35088"/>
                  <a:pt x="4185" y="35088"/>
                </a:cubicBezTo>
                <a:cubicBezTo>
                  <a:pt x="4179" y="35088"/>
                  <a:pt x="4172" y="35080"/>
                  <a:pt x="4166" y="35060"/>
                </a:cubicBezTo>
                <a:cubicBezTo>
                  <a:pt x="4152" y="35020"/>
                  <a:pt x="4139" y="34969"/>
                  <a:pt x="4117" y="34969"/>
                </a:cubicBezTo>
                <a:cubicBezTo>
                  <a:pt x="4110" y="34969"/>
                  <a:pt x="4102" y="34974"/>
                  <a:pt x="4093" y="34988"/>
                </a:cubicBezTo>
                <a:cubicBezTo>
                  <a:pt x="4093" y="35042"/>
                  <a:pt x="4057" y="35115"/>
                  <a:pt x="4021" y="35169"/>
                </a:cubicBezTo>
                <a:cubicBezTo>
                  <a:pt x="4014" y="35155"/>
                  <a:pt x="4007" y="35149"/>
                  <a:pt x="4000" y="35149"/>
                </a:cubicBezTo>
                <a:cubicBezTo>
                  <a:pt x="3989" y="35149"/>
                  <a:pt x="3978" y="35165"/>
                  <a:pt x="3967" y="35187"/>
                </a:cubicBezTo>
                <a:cubicBezTo>
                  <a:pt x="3930" y="35242"/>
                  <a:pt x="3912" y="35169"/>
                  <a:pt x="3912" y="35278"/>
                </a:cubicBezTo>
                <a:cubicBezTo>
                  <a:pt x="3908" y="35254"/>
                  <a:pt x="3903" y="35247"/>
                  <a:pt x="3898" y="35247"/>
                </a:cubicBezTo>
                <a:cubicBezTo>
                  <a:pt x="3889" y="35247"/>
                  <a:pt x="3881" y="35273"/>
                  <a:pt x="3872" y="35273"/>
                </a:cubicBezTo>
                <a:cubicBezTo>
                  <a:pt x="3867" y="35273"/>
                  <a:pt x="3863" y="35265"/>
                  <a:pt x="3858" y="35242"/>
                </a:cubicBezTo>
                <a:cubicBezTo>
                  <a:pt x="3849" y="35314"/>
                  <a:pt x="3844" y="35319"/>
                  <a:pt x="3840" y="35319"/>
                </a:cubicBezTo>
                <a:cubicBezTo>
                  <a:pt x="3839" y="35319"/>
                  <a:pt x="3838" y="35318"/>
                  <a:pt x="3838" y="35318"/>
                </a:cubicBezTo>
                <a:cubicBezTo>
                  <a:pt x="3834" y="35318"/>
                  <a:pt x="3829" y="35322"/>
                  <a:pt x="3822" y="35368"/>
                </a:cubicBezTo>
                <a:cubicBezTo>
                  <a:pt x="3814" y="35476"/>
                  <a:pt x="3806" y="35502"/>
                  <a:pt x="3799" y="35502"/>
                </a:cubicBezTo>
                <a:cubicBezTo>
                  <a:pt x="3791" y="35502"/>
                  <a:pt x="3784" y="35478"/>
                  <a:pt x="3777" y="35478"/>
                </a:cubicBezTo>
                <a:cubicBezTo>
                  <a:pt x="3774" y="35478"/>
                  <a:pt x="3770" y="35483"/>
                  <a:pt x="3767" y="35495"/>
                </a:cubicBezTo>
                <a:cubicBezTo>
                  <a:pt x="3767" y="35543"/>
                  <a:pt x="3759" y="35616"/>
                  <a:pt x="3754" y="35616"/>
                </a:cubicBezTo>
                <a:cubicBezTo>
                  <a:pt x="3751" y="35616"/>
                  <a:pt x="3749" y="35598"/>
                  <a:pt x="3749" y="35549"/>
                </a:cubicBezTo>
                <a:cubicBezTo>
                  <a:pt x="3749" y="35549"/>
                  <a:pt x="3749" y="35552"/>
                  <a:pt x="3748" y="35552"/>
                </a:cubicBezTo>
                <a:cubicBezTo>
                  <a:pt x="3746" y="35552"/>
                  <a:pt x="3742" y="35546"/>
                  <a:pt x="3731" y="35513"/>
                </a:cubicBezTo>
                <a:cubicBezTo>
                  <a:pt x="3731" y="35443"/>
                  <a:pt x="3731" y="35398"/>
                  <a:pt x="3729" y="35398"/>
                </a:cubicBezTo>
                <a:cubicBezTo>
                  <a:pt x="3727" y="35398"/>
                  <a:pt x="3722" y="35447"/>
                  <a:pt x="3713" y="35568"/>
                </a:cubicBezTo>
                <a:cubicBezTo>
                  <a:pt x="3713" y="35555"/>
                  <a:pt x="3705" y="35486"/>
                  <a:pt x="3699" y="35486"/>
                </a:cubicBezTo>
                <a:cubicBezTo>
                  <a:pt x="3697" y="35486"/>
                  <a:pt x="3695" y="35502"/>
                  <a:pt x="3695" y="35549"/>
                </a:cubicBezTo>
                <a:cubicBezTo>
                  <a:pt x="3695" y="35542"/>
                  <a:pt x="3695" y="35538"/>
                  <a:pt x="3694" y="35538"/>
                </a:cubicBezTo>
                <a:cubicBezTo>
                  <a:pt x="3690" y="35538"/>
                  <a:pt x="3677" y="35661"/>
                  <a:pt x="3677" y="35676"/>
                </a:cubicBezTo>
                <a:cubicBezTo>
                  <a:pt x="3677" y="35785"/>
                  <a:pt x="3673" y="35813"/>
                  <a:pt x="3669" y="35813"/>
                </a:cubicBezTo>
                <a:cubicBezTo>
                  <a:pt x="3664" y="35813"/>
                  <a:pt x="3660" y="35783"/>
                  <a:pt x="3659" y="35783"/>
                </a:cubicBezTo>
                <a:cubicBezTo>
                  <a:pt x="3659" y="35783"/>
                  <a:pt x="3659" y="35784"/>
                  <a:pt x="3659" y="35785"/>
                </a:cubicBezTo>
                <a:cubicBezTo>
                  <a:pt x="3659" y="35821"/>
                  <a:pt x="3654" y="35835"/>
                  <a:pt x="3647" y="35835"/>
                </a:cubicBezTo>
                <a:cubicBezTo>
                  <a:pt x="3641" y="35835"/>
                  <a:pt x="3632" y="35821"/>
                  <a:pt x="3622" y="35803"/>
                </a:cubicBezTo>
                <a:cubicBezTo>
                  <a:pt x="3622" y="35755"/>
                  <a:pt x="3619" y="35739"/>
                  <a:pt x="3615" y="35739"/>
                </a:cubicBezTo>
                <a:cubicBezTo>
                  <a:pt x="3610" y="35739"/>
                  <a:pt x="3604" y="35765"/>
                  <a:pt x="3604" y="35785"/>
                </a:cubicBezTo>
                <a:cubicBezTo>
                  <a:pt x="3599" y="35796"/>
                  <a:pt x="3593" y="35800"/>
                  <a:pt x="3588" y="35800"/>
                </a:cubicBezTo>
                <a:cubicBezTo>
                  <a:pt x="3577" y="35800"/>
                  <a:pt x="3568" y="35779"/>
                  <a:pt x="3568" y="35767"/>
                </a:cubicBezTo>
                <a:cubicBezTo>
                  <a:pt x="3553" y="35715"/>
                  <a:pt x="3541" y="35696"/>
                  <a:pt x="3531" y="35696"/>
                </a:cubicBezTo>
                <a:cubicBezTo>
                  <a:pt x="3517" y="35696"/>
                  <a:pt x="3506" y="35735"/>
                  <a:pt x="3496" y="35767"/>
                </a:cubicBezTo>
                <a:cubicBezTo>
                  <a:pt x="3478" y="35857"/>
                  <a:pt x="3459" y="35875"/>
                  <a:pt x="3441" y="35875"/>
                </a:cubicBezTo>
                <a:cubicBezTo>
                  <a:pt x="3434" y="35904"/>
                  <a:pt x="3427" y="35916"/>
                  <a:pt x="3421" y="35916"/>
                </a:cubicBezTo>
                <a:cubicBezTo>
                  <a:pt x="3412" y="35916"/>
                  <a:pt x="3405" y="35890"/>
                  <a:pt x="3405" y="35857"/>
                </a:cubicBezTo>
                <a:cubicBezTo>
                  <a:pt x="3380" y="35895"/>
                  <a:pt x="3355" y="35966"/>
                  <a:pt x="3331" y="35966"/>
                </a:cubicBezTo>
                <a:cubicBezTo>
                  <a:pt x="3319" y="35966"/>
                  <a:pt x="3308" y="35951"/>
                  <a:pt x="3296" y="35912"/>
                </a:cubicBezTo>
                <a:cubicBezTo>
                  <a:pt x="3284" y="35861"/>
                  <a:pt x="3276" y="35846"/>
                  <a:pt x="3270" y="35846"/>
                </a:cubicBezTo>
                <a:cubicBezTo>
                  <a:pt x="3260" y="35846"/>
                  <a:pt x="3256" y="35881"/>
                  <a:pt x="3248" y="35881"/>
                </a:cubicBezTo>
                <a:cubicBezTo>
                  <a:pt x="3246" y="35881"/>
                  <a:pt x="3244" y="35880"/>
                  <a:pt x="3242" y="35875"/>
                </a:cubicBezTo>
                <a:cubicBezTo>
                  <a:pt x="3229" y="35916"/>
                  <a:pt x="3215" y="35967"/>
                  <a:pt x="3201" y="35967"/>
                </a:cubicBezTo>
                <a:cubicBezTo>
                  <a:pt x="3197" y="35967"/>
                  <a:pt x="3192" y="35961"/>
                  <a:pt x="3188" y="35948"/>
                </a:cubicBezTo>
                <a:cubicBezTo>
                  <a:pt x="3184" y="35937"/>
                  <a:pt x="3181" y="35933"/>
                  <a:pt x="3177" y="35933"/>
                </a:cubicBezTo>
                <a:cubicBezTo>
                  <a:pt x="3162" y="35933"/>
                  <a:pt x="3144" y="36002"/>
                  <a:pt x="3115" y="36002"/>
                </a:cubicBezTo>
                <a:cubicBezTo>
                  <a:pt x="3104" y="36013"/>
                  <a:pt x="3093" y="36039"/>
                  <a:pt x="3082" y="36039"/>
                </a:cubicBezTo>
                <a:cubicBezTo>
                  <a:pt x="3075" y="36039"/>
                  <a:pt x="3068" y="36029"/>
                  <a:pt x="3061" y="36002"/>
                </a:cubicBezTo>
                <a:cubicBezTo>
                  <a:pt x="3047" y="36002"/>
                  <a:pt x="3032" y="36141"/>
                  <a:pt x="3018" y="36141"/>
                </a:cubicBezTo>
                <a:cubicBezTo>
                  <a:pt x="3014" y="36141"/>
                  <a:pt x="3010" y="36133"/>
                  <a:pt x="3007" y="36111"/>
                </a:cubicBezTo>
                <a:cubicBezTo>
                  <a:pt x="3005" y="36110"/>
                  <a:pt x="3002" y="36109"/>
                  <a:pt x="3000" y="36109"/>
                </a:cubicBezTo>
                <a:cubicBezTo>
                  <a:pt x="2983" y="36109"/>
                  <a:pt x="2971" y="36142"/>
                  <a:pt x="2960" y="36142"/>
                </a:cubicBezTo>
                <a:cubicBezTo>
                  <a:pt x="2950" y="36142"/>
                  <a:pt x="2942" y="36116"/>
                  <a:pt x="2934" y="36020"/>
                </a:cubicBezTo>
                <a:cubicBezTo>
                  <a:pt x="2920" y="36049"/>
                  <a:pt x="2906" y="36133"/>
                  <a:pt x="2892" y="36133"/>
                </a:cubicBezTo>
                <a:cubicBezTo>
                  <a:pt x="2888" y="36133"/>
                  <a:pt x="2884" y="36126"/>
                  <a:pt x="2880" y="36111"/>
                </a:cubicBezTo>
                <a:cubicBezTo>
                  <a:pt x="2875" y="36067"/>
                  <a:pt x="2869" y="36055"/>
                  <a:pt x="2864" y="36055"/>
                </a:cubicBezTo>
                <a:cubicBezTo>
                  <a:pt x="2856" y="36055"/>
                  <a:pt x="2849" y="36076"/>
                  <a:pt x="2842" y="36076"/>
                </a:cubicBezTo>
                <a:cubicBezTo>
                  <a:pt x="2837" y="36076"/>
                  <a:pt x="2831" y="36064"/>
                  <a:pt x="2826" y="36020"/>
                </a:cubicBezTo>
                <a:cubicBezTo>
                  <a:pt x="2814" y="36002"/>
                  <a:pt x="2802" y="35996"/>
                  <a:pt x="2789" y="35996"/>
                </a:cubicBezTo>
                <a:cubicBezTo>
                  <a:pt x="2765" y="35996"/>
                  <a:pt x="2741" y="36020"/>
                  <a:pt x="2717" y="36020"/>
                </a:cubicBezTo>
                <a:cubicBezTo>
                  <a:pt x="2708" y="36020"/>
                  <a:pt x="2694" y="36025"/>
                  <a:pt x="2681" y="36025"/>
                </a:cubicBezTo>
                <a:cubicBezTo>
                  <a:pt x="2667" y="36025"/>
                  <a:pt x="2654" y="36020"/>
                  <a:pt x="2645" y="36002"/>
                </a:cubicBezTo>
                <a:cubicBezTo>
                  <a:pt x="2643" y="36004"/>
                  <a:pt x="2641" y="36005"/>
                  <a:pt x="2640" y="36005"/>
                </a:cubicBezTo>
                <a:cubicBezTo>
                  <a:pt x="2623" y="36005"/>
                  <a:pt x="2607" y="35928"/>
                  <a:pt x="2590" y="35912"/>
                </a:cubicBezTo>
                <a:cubicBezTo>
                  <a:pt x="2590" y="35902"/>
                  <a:pt x="2590" y="35898"/>
                  <a:pt x="2589" y="35898"/>
                </a:cubicBezTo>
                <a:cubicBezTo>
                  <a:pt x="2584" y="35898"/>
                  <a:pt x="2569" y="35984"/>
                  <a:pt x="2554" y="35984"/>
                </a:cubicBezTo>
                <a:cubicBezTo>
                  <a:pt x="2554" y="36080"/>
                  <a:pt x="2548" y="36113"/>
                  <a:pt x="2539" y="36113"/>
                </a:cubicBezTo>
                <a:cubicBezTo>
                  <a:pt x="2533" y="36113"/>
                  <a:pt x="2525" y="36097"/>
                  <a:pt x="2518" y="36075"/>
                </a:cubicBezTo>
                <a:cubicBezTo>
                  <a:pt x="2518" y="36085"/>
                  <a:pt x="2517" y="36090"/>
                  <a:pt x="2517" y="36090"/>
                </a:cubicBezTo>
                <a:cubicBezTo>
                  <a:pt x="2513" y="36090"/>
                  <a:pt x="2503" y="35975"/>
                  <a:pt x="2500" y="35975"/>
                </a:cubicBezTo>
                <a:cubicBezTo>
                  <a:pt x="2500" y="35975"/>
                  <a:pt x="2500" y="35978"/>
                  <a:pt x="2500" y="35984"/>
                </a:cubicBezTo>
                <a:cubicBezTo>
                  <a:pt x="2498" y="35990"/>
                  <a:pt x="2495" y="35993"/>
                  <a:pt x="2493" y="35993"/>
                </a:cubicBezTo>
                <a:cubicBezTo>
                  <a:pt x="2477" y="35993"/>
                  <a:pt x="2455" y="35889"/>
                  <a:pt x="2438" y="35889"/>
                </a:cubicBezTo>
                <a:cubicBezTo>
                  <a:pt x="2434" y="35889"/>
                  <a:pt x="2430" y="35896"/>
                  <a:pt x="2427" y="35912"/>
                </a:cubicBezTo>
                <a:cubicBezTo>
                  <a:pt x="2421" y="35864"/>
                  <a:pt x="2414" y="35850"/>
                  <a:pt x="2405" y="35850"/>
                </a:cubicBezTo>
                <a:cubicBezTo>
                  <a:pt x="2391" y="35850"/>
                  <a:pt x="2376" y="35887"/>
                  <a:pt x="2364" y="35887"/>
                </a:cubicBezTo>
                <a:cubicBezTo>
                  <a:pt x="2361" y="35887"/>
                  <a:pt x="2358" y="35884"/>
                  <a:pt x="2355" y="35875"/>
                </a:cubicBezTo>
                <a:cubicBezTo>
                  <a:pt x="2332" y="35875"/>
                  <a:pt x="2317" y="35911"/>
                  <a:pt x="2299" y="35911"/>
                </a:cubicBezTo>
                <a:cubicBezTo>
                  <a:pt x="2289" y="35911"/>
                  <a:pt x="2278" y="35898"/>
                  <a:pt x="2264" y="35857"/>
                </a:cubicBezTo>
                <a:cubicBezTo>
                  <a:pt x="2255" y="35792"/>
                  <a:pt x="2246" y="35755"/>
                  <a:pt x="2236" y="35755"/>
                </a:cubicBezTo>
                <a:cubicBezTo>
                  <a:pt x="2227" y="35755"/>
                  <a:pt x="2219" y="35787"/>
                  <a:pt x="2210" y="35857"/>
                </a:cubicBezTo>
                <a:cubicBezTo>
                  <a:pt x="2196" y="35885"/>
                  <a:pt x="2182" y="35924"/>
                  <a:pt x="2168" y="35924"/>
                </a:cubicBezTo>
                <a:cubicBezTo>
                  <a:pt x="2164" y="35924"/>
                  <a:pt x="2160" y="35920"/>
                  <a:pt x="2156" y="35912"/>
                </a:cubicBezTo>
                <a:cubicBezTo>
                  <a:pt x="2156" y="35911"/>
                  <a:pt x="2156" y="35910"/>
                  <a:pt x="2155" y="35910"/>
                </a:cubicBezTo>
                <a:cubicBezTo>
                  <a:pt x="2154" y="35910"/>
                  <a:pt x="2147" y="35954"/>
                  <a:pt x="2138" y="35954"/>
                </a:cubicBezTo>
                <a:cubicBezTo>
                  <a:pt x="2133" y="35954"/>
                  <a:pt x="2126" y="35935"/>
                  <a:pt x="2119" y="35875"/>
                </a:cubicBezTo>
                <a:cubicBezTo>
                  <a:pt x="2109" y="35922"/>
                  <a:pt x="2099" y="35938"/>
                  <a:pt x="2089" y="35938"/>
                </a:cubicBezTo>
                <a:cubicBezTo>
                  <a:pt x="2069" y="35938"/>
                  <a:pt x="2051" y="35878"/>
                  <a:pt x="2038" y="35878"/>
                </a:cubicBezTo>
                <a:cubicBezTo>
                  <a:pt x="2035" y="35878"/>
                  <a:pt x="2032" y="35883"/>
                  <a:pt x="2029" y="35894"/>
                </a:cubicBezTo>
                <a:cubicBezTo>
                  <a:pt x="2011" y="35984"/>
                  <a:pt x="1993" y="35984"/>
                  <a:pt x="1975" y="35984"/>
                </a:cubicBezTo>
                <a:cubicBezTo>
                  <a:pt x="1956" y="35984"/>
                  <a:pt x="1938" y="35966"/>
                  <a:pt x="1920" y="35948"/>
                </a:cubicBezTo>
                <a:cubicBezTo>
                  <a:pt x="1884" y="36002"/>
                  <a:pt x="1848" y="36038"/>
                  <a:pt x="1812" y="36075"/>
                </a:cubicBezTo>
                <a:cubicBezTo>
                  <a:pt x="1801" y="36129"/>
                  <a:pt x="1790" y="36147"/>
                  <a:pt x="1779" y="36147"/>
                </a:cubicBezTo>
                <a:cubicBezTo>
                  <a:pt x="1755" y="36147"/>
                  <a:pt x="1731" y="36055"/>
                  <a:pt x="1707" y="36055"/>
                </a:cubicBezTo>
                <a:cubicBezTo>
                  <a:pt x="1706" y="36055"/>
                  <a:pt x="1704" y="36056"/>
                  <a:pt x="1703" y="36057"/>
                </a:cubicBezTo>
                <a:cubicBezTo>
                  <a:pt x="1690" y="36000"/>
                  <a:pt x="1678" y="35981"/>
                  <a:pt x="1665" y="35981"/>
                </a:cubicBezTo>
                <a:cubicBezTo>
                  <a:pt x="1642" y="35981"/>
                  <a:pt x="1618" y="36051"/>
                  <a:pt x="1594" y="36075"/>
                </a:cubicBezTo>
                <a:cubicBezTo>
                  <a:pt x="1572" y="36154"/>
                  <a:pt x="1549" y="36197"/>
                  <a:pt x="1531" y="36197"/>
                </a:cubicBezTo>
                <a:cubicBezTo>
                  <a:pt x="1520" y="36197"/>
                  <a:pt x="1510" y="36181"/>
                  <a:pt x="1504" y="36147"/>
                </a:cubicBezTo>
                <a:cubicBezTo>
                  <a:pt x="1492" y="36107"/>
                  <a:pt x="1481" y="36093"/>
                  <a:pt x="1470" y="36093"/>
                </a:cubicBezTo>
                <a:cubicBezTo>
                  <a:pt x="1447" y="36093"/>
                  <a:pt x="1426" y="36164"/>
                  <a:pt x="1413" y="36201"/>
                </a:cubicBezTo>
                <a:cubicBezTo>
                  <a:pt x="1408" y="36182"/>
                  <a:pt x="1404" y="36177"/>
                  <a:pt x="1399" y="36177"/>
                </a:cubicBezTo>
                <a:cubicBezTo>
                  <a:pt x="1394" y="36177"/>
                  <a:pt x="1389" y="36185"/>
                  <a:pt x="1385" y="36185"/>
                </a:cubicBezTo>
                <a:cubicBezTo>
                  <a:pt x="1380" y="36185"/>
                  <a:pt x="1377" y="36171"/>
                  <a:pt x="1377" y="36111"/>
                </a:cubicBezTo>
                <a:cubicBezTo>
                  <a:pt x="1375" y="36109"/>
                  <a:pt x="1372" y="36107"/>
                  <a:pt x="1370" y="36107"/>
                </a:cubicBezTo>
                <a:cubicBezTo>
                  <a:pt x="1355" y="36107"/>
                  <a:pt x="1341" y="36163"/>
                  <a:pt x="1341" y="36274"/>
                </a:cubicBezTo>
                <a:cubicBezTo>
                  <a:pt x="1335" y="36311"/>
                  <a:pt x="1329" y="36321"/>
                  <a:pt x="1321" y="36321"/>
                </a:cubicBezTo>
                <a:cubicBezTo>
                  <a:pt x="1310" y="36321"/>
                  <a:pt x="1298" y="36299"/>
                  <a:pt x="1288" y="36299"/>
                </a:cubicBezTo>
                <a:cubicBezTo>
                  <a:pt x="1280" y="36299"/>
                  <a:pt x="1273" y="36310"/>
                  <a:pt x="1268" y="36346"/>
                </a:cubicBezTo>
                <a:cubicBezTo>
                  <a:pt x="1262" y="36281"/>
                  <a:pt x="1255" y="36253"/>
                  <a:pt x="1249" y="36253"/>
                </a:cubicBezTo>
                <a:cubicBezTo>
                  <a:pt x="1237" y="36253"/>
                  <a:pt x="1225" y="36339"/>
                  <a:pt x="1214" y="36455"/>
                </a:cubicBezTo>
                <a:cubicBezTo>
                  <a:pt x="1214" y="36527"/>
                  <a:pt x="1214" y="36618"/>
                  <a:pt x="1196" y="36690"/>
                </a:cubicBezTo>
                <a:cubicBezTo>
                  <a:pt x="1196" y="36699"/>
                  <a:pt x="1191" y="36704"/>
                  <a:pt x="1187" y="36704"/>
                </a:cubicBezTo>
                <a:cubicBezTo>
                  <a:pt x="1182" y="36704"/>
                  <a:pt x="1178" y="36699"/>
                  <a:pt x="1178" y="36690"/>
                </a:cubicBezTo>
                <a:cubicBezTo>
                  <a:pt x="1172" y="36702"/>
                  <a:pt x="1166" y="36706"/>
                  <a:pt x="1160" y="36706"/>
                </a:cubicBezTo>
                <a:cubicBezTo>
                  <a:pt x="1148" y="36706"/>
                  <a:pt x="1135" y="36690"/>
                  <a:pt x="1123" y="36690"/>
                </a:cubicBezTo>
                <a:cubicBezTo>
                  <a:pt x="1118" y="36680"/>
                  <a:pt x="1113" y="36676"/>
                  <a:pt x="1108" y="36676"/>
                </a:cubicBezTo>
                <a:cubicBezTo>
                  <a:pt x="1095" y="36676"/>
                  <a:pt x="1082" y="36706"/>
                  <a:pt x="1069" y="36745"/>
                </a:cubicBezTo>
                <a:cubicBezTo>
                  <a:pt x="1067" y="36727"/>
                  <a:pt x="1065" y="36720"/>
                  <a:pt x="1062" y="36720"/>
                </a:cubicBezTo>
                <a:cubicBezTo>
                  <a:pt x="1050" y="36720"/>
                  <a:pt x="1037" y="36968"/>
                  <a:pt x="1025" y="36968"/>
                </a:cubicBezTo>
                <a:cubicBezTo>
                  <a:pt x="1021" y="36968"/>
                  <a:pt x="1018" y="36951"/>
                  <a:pt x="1015" y="36908"/>
                </a:cubicBezTo>
                <a:cubicBezTo>
                  <a:pt x="1012" y="36905"/>
                  <a:pt x="1010" y="36904"/>
                  <a:pt x="1008" y="36904"/>
                </a:cubicBezTo>
                <a:cubicBezTo>
                  <a:pt x="992" y="36904"/>
                  <a:pt x="976" y="36958"/>
                  <a:pt x="960" y="37053"/>
                </a:cubicBezTo>
                <a:cubicBezTo>
                  <a:pt x="960" y="37175"/>
                  <a:pt x="950" y="37175"/>
                  <a:pt x="945" y="37175"/>
                </a:cubicBezTo>
                <a:lnTo>
                  <a:pt x="945" y="37175"/>
                </a:lnTo>
                <a:cubicBezTo>
                  <a:pt x="943" y="37175"/>
                  <a:pt x="942" y="37175"/>
                  <a:pt x="942" y="37179"/>
                </a:cubicBezTo>
                <a:lnTo>
                  <a:pt x="942" y="37397"/>
                </a:lnTo>
                <a:lnTo>
                  <a:pt x="942" y="37451"/>
                </a:lnTo>
                <a:lnTo>
                  <a:pt x="942" y="37632"/>
                </a:lnTo>
                <a:lnTo>
                  <a:pt x="942" y="37741"/>
                </a:lnTo>
                <a:lnTo>
                  <a:pt x="942" y="37886"/>
                </a:lnTo>
                <a:cubicBezTo>
                  <a:pt x="942" y="37913"/>
                  <a:pt x="932" y="38059"/>
                  <a:pt x="927" y="38059"/>
                </a:cubicBezTo>
                <a:cubicBezTo>
                  <a:pt x="925" y="38059"/>
                  <a:pt x="924" y="38046"/>
                  <a:pt x="924" y="38012"/>
                </a:cubicBezTo>
                <a:cubicBezTo>
                  <a:pt x="924" y="38012"/>
                  <a:pt x="913" y="38151"/>
                  <a:pt x="899" y="38151"/>
                </a:cubicBezTo>
                <a:cubicBezTo>
                  <a:pt x="895" y="38151"/>
                  <a:pt x="892" y="38143"/>
                  <a:pt x="888" y="38121"/>
                </a:cubicBezTo>
                <a:cubicBezTo>
                  <a:pt x="888" y="38146"/>
                  <a:pt x="880" y="38212"/>
                  <a:pt x="868" y="38212"/>
                </a:cubicBezTo>
                <a:cubicBezTo>
                  <a:pt x="863" y="38212"/>
                  <a:pt x="857" y="38198"/>
                  <a:pt x="852" y="38157"/>
                </a:cubicBezTo>
                <a:cubicBezTo>
                  <a:pt x="852" y="38172"/>
                  <a:pt x="840" y="38268"/>
                  <a:pt x="826" y="38268"/>
                </a:cubicBezTo>
                <a:cubicBezTo>
                  <a:pt x="823" y="38268"/>
                  <a:pt x="819" y="38262"/>
                  <a:pt x="815" y="38248"/>
                </a:cubicBezTo>
                <a:cubicBezTo>
                  <a:pt x="814" y="38250"/>
                  <a:pt x="813" y="38252"/>
                  <a:pt x="812" y="38252"/>
                </a:cubicBezTo>
                <a:cubicBezTo>
                  <a:pt x="800" y="38252"/>
                  <a:pt x="788" y="38153"/>
                  <a:pt x="783" y="38153"/>
                </a:cubicBezTo>
                <a:cubicBezTo>
                  <a:pt x="781" y="38153"/>
                  <a:pt x="779" y="38169"/>
                  <a:pt x="779" y="38212"/>
                </a:cubicBezTo>
                <a:cubicBezTo>
                  <a:pt x="776" y="38206"/>
                  <a:pt x="772" y="38204"/>
                  <a:pt x="769" y="38204"/>
                </a:cubicBezTo>
                <a:cubicBezTo>
                  <a:pt x="742" y="38204"/>
                  <a:pt x="716" y="38340"/>
                  <a:pt x="698" y="38340"/>
                </a:cubicBezTo>
                <a:cubicBezTo>
                  <a:pt x="695" y="38340"/>
                  <a:pt x="692" y="38334"/>
                  <a:pt x="689" y="38320"/>
                </a:cubicBezTo>
                <a:cubicBezTo>
                  <a:pt x="682" y="38304"/>
                  <a:pt x="676" y="38299"/>
                  <a:pt x="670" y="38299"/>
                </a:cubicBezTo>
                <a:cubicBezTo>
                  <a:pt x="652" y="38299"/>
                  <a:pt x="634" y="38349"/>
                  <a:pt x="620" y="38349"/>
                </a:cubicBezTo>
                <a:cubicBezTo>
                  <a:pt x="611" y="38349"/>
                  <a:pt x="604" y="38329"/>
                  <a:pt x="598" y="38266"/>
                </a:cubicBezTo>
                <a:cubicBezTo>
                  <a:pt x="593" y="38270"/>
                  <a:pt x="587" y="38271"/>
                  <a:pt x="582" y="38271"/>
                </a:cubicBezTo>
                <a:cubicBezTo>
                  <a:pt x="551" y="38271"/>
                  <a:pt x="528" y="38217"/>
                  <a:pt x="516" y="38217"/>
                </a:cubicBezTo>
                <a:cubicBezTo>
                  <a:pt x="511" y="38217"/>
                  <a:pt x="508" y="38229"/>
                  <a:pt x="508" y="38266"/>
                </a:cubicBezTo>
                <a:cubicBezTo>
                  <a:pt x="508" y="38336"/>
                  <a:pt x="505" y="38355"/>
                  <a:pt x="500" y="38355"/>
                </a:cubicBezTo>
                <a:cubicBezTo>
                  <a:pt x="494" y="38355"/>
                  <a:pt x="485" y="38332"/>
                  <a:pt x="470" y="38332"/>
                </a:cubicBezTo>
                <a:cubicBezTo>
                  <a:pt x="461" y="38332"/>
                  <a:pt x="449" y="38342"/>
                  <a:pt x="435" y="38375"/>
                </a:cubicBezTo>
                <a:cubicBezTo>
                  <a:pt x="425" y="38404"/>
                  <a:pt x="410" y="38418"/>
                  <a:pt x="392" y="38418"/>
                </a:cubicBezTo>
                <a:cubicBezTo>
                  <a:pt x="377" y="38418"/>
                  <a:pt x="361" y="38409"/>
                  <a:pt x="345" y="38393"/>
                </a:cubicBezTo>
                <a:cubicBezTo>
                  <a:pt x="342" y="38390"/>
                  <a:pt x="340" y="38389"/>
                  <a:pt x="337" y="38389"/>
                </a:cubicBezTo>
                <a:cubicBezTo>
                  <a:pt x="318" y="38389"/>
                  <a:pt x="286" y="38449"/>
                  <a:pt x="254" y="38592"/>
                </a:cubicBezTo>
                <a:cubicBezTo>
                  <a:pt x="254" y="38646"/>
                  <a:pt x="218" y="38700"/>
                  <a:pt x="164" y="38719"/>
                </a:cubicBezTo>
                <a:cubicBezTo>
                  <a:pt x="154" y="38782"/>
                  <a:pt x="141" y="38787"/>
                  <a:pt x="127" y="38787"/>
                </a:cubicBezTo>
                <a:cubicBezTo>
                  <a:pt x="125" y="38787"/>
                  <a:pt x="123" y="38786"/>
                  <a:pt x="121" y="38786"/>
                </a:cubicBezTo>
                <a:cubicBezTo>
                  <a:pt x="109" y="38786"/>
                  <a:pt x="99" y="38790"/>
                  <a:pt x="91" y="38827"/>
                </a:cubicBezTo>
                <a:lnTo>
                  <a:pt x="1" y="38918"/>
                </a:lnTo>
                <a:lnTo>
                  <a:pt x="55434" y="38918"/>
                </a:lnTo>
                <a:lnTo>
                  <a:pt x="55325" y="38863"/>
                </a:lnTo>
                <a:lnTo>
                  <a:pt x="55072" y="38755"/>
                </a:lnTo>
                <a:cubicBezTo>
                  <a:pt x="54988" y="38705"/>
                  <a:pt x="54889" y="38608"/>
                  <a:pt x="54774" y="38608"/>
                </a:cubicBezTo>
                <a:cubicBezTo>
                  <a:pt x="54765" y="38608"/>
                  <a:pt x="54755" y="38609"/>
                  <a:pt x="54746" y="38610"/>
                </a:cubicBezTo>
                <a:cubicBezTo>
                  <a:pt x="54691" y="38610"/>
                  <a:pt x="54637" y="38483"/>
                  <a:pt x="54583" y="38447"/>
                </a:cubicBezTo>
                <a:cubicBezTo>
                  <a:pt x="54546" y="38447"/>
                  <a:pt x="54510" y="38334"/>
                  <a:pt x="54474" y="38334"/>
                </a:cubicBezTo>
                <a:cubicBezTo>
                  <a:pt x="54456" y="38334"/>
                  <a:pt x="54438" y="38362"/>
                  <a:pt x="54420" y="38447"/>
                </a:cubicBezTo>
                <a:cubicBezTo>
                  <a:pt x="54365" y="38447"/>
                  <a:pt x="54311" y="38483"/>
                  <a:pt x="54275" y="38538"/>
                </a:cubicBezTo>
                <a:cubicBezTo>
                  <a:pt x="54239" y="38483"/>
                  <a:pt x="54202" y="38411"/>
                  <a:pt x="54166" y="38338"/>
                </a:cubicBezTo>
                <a:cubicBezTo>
                  <a:pt x="54148" y="38139"/>
                  <a:pt x="54112" y="38121"/>
                  <a:pt x="54094" y="38085"/>
                </a:cubicBezTo>
                <a:cubicBezTo>
                  <a:pt x="54076" y="38157"/>
                  <a:pt x="54076" y="38230"/>
                  <a:pt x="54076" y="38284"/>
                </a:cubicBezTo>
                <a:cubicBezTo>
                  <a:pt x="54076" y="38189"/>
                  <a:pt x="54071" y="38164"/>
                  <a:pt x="54063" y="38164"/>
                </a:cubicBezTo>
                <a:cubicBezTo>
                  <a:pt x="54054" y="38164"/>
                  <a:pt x="54040" y="38193"/>
                  <a:pt x="54021" y="38193"/>
                </a:cubicBezTo>
                <a:cubicBezTo>
                  <a:pt x="53985" y="38193"/>
                  <a:pt x="53949" y="38212"/>
                  <a:pt x="53913" y="38230"/>
                </a:cubicBezTo>
                <a:cubicBezTo>
                  <a:pt x="53891" y="38251"/>
                  <a:pt x="53876" y="38260"/>
                  <a:pt x="53864" y="38260"/>
                </a:cubicBezTo>
                <a:cubicBezTo>
                  <a:pt x="53855" y="38260"/>
                  <a:pt x="53848" y="38255"/>
                  <a:pt x="53840" y="38248"/>
                </a:cubicBezTo>
                <a:cubicBezTo>
                  <a:pt x="53804" y="38230"/>
                  <a:pt x="53768" y="38212"/>
                  <a:pt x="53750" y="38193"/>
                </a:cubicBezTo>
                <a:cubicBezTo>
                  <a:pt x="53743" y="38197"/>
                  <a:pt x="53738" y="38198"/>
                  <a:pt x="53732" y="38198"/>
                </a:cubicBezTo>
                <a:cubicBezTo>
                  <a:pt x="53707" y="38198"/>
                  <a:pt x="53689" y="38163"/>
                  <a:pt x="53659" y="38103"/>
                </a:cubicBezTo>
                <a:cubicBezTo>
                  <a:pt x="53648" y="38071"/>
                  <a:pt x="53631" y="38032"/>
                  <a:pt x="53616" y="38032"/>
                </a:cubicBezTo>
                <a:cubicBezTo>
                  <a:pt x="53604" y="38032"/>
                  <a:pt x="53594" y="38051"/>
                  <a:pt x="53587" y="38103"/>
                </a:cubicBezTo>
                <a:cubicBezTo>
                  <a:pt x="53572" y="38155"/>
                  <a:pt x="53560" y="38173"/>
                  <a:pt x="53549" y="38173"/>
                </a:cubicBezTo>
                <a:cubicBezTo>
                  <a:pt x="53533" y="38173"/>
                  <a:pt x="53517" y="38135"/>
                  <a:pt x="53496" y="38103"/>
                </a:cubicBezTo>
                <a:cubicBezTo>
                  <a:pt x="53478" y="38103"/>
                  <a:pt x="53442" y="38139"/>
                  <a:pt x="53424" y="38157"/>
                </a:cubicBezTo>
                <a:cubicBezTo>
                  <a:pt x="53420" y="38140"/>
                  <a:pt x="53417" y="38133"/>
                  <a:pt x="53413" y="38133"/>
                </a:cubicBezTo>
                <a:cubicBezTo>
                  <a:pt x="53401" y="38133"/>
                  <a:pt x="53388" y="38221"/>
                  <a:pt x="53376" y="38221"/>
                </a:cubicBezTo>
                <a:cubicBezTo>
                  <a:pt x="53374" y="38221"/>
                  <a:pt x="53372" y="38218"/>
                  <a:pt x="53369" y="38212"/>
                </a:cubicBezTo>
                <a:cubicBezTo>
                  <a:pt x="53367" y="38214"/>
                  <a:pt x="53365" y="38215"/>
                  <a:pt x="53363" y="38215"/>
                </a:cubicBezTo>
                <a:cubicBezTo>
                  <a:pt x="53347" y="38215"/>
                  <a:pt x="53333" y="38159"/>
                  <a:pt x="53333" y="38049"/>
                </a:cubicBezTo>
                <a:cubicBezTo>
                  <a:pt x="53321" y="37952"/>
                  <a:pt x="53309" y="37928"/>
                  <a:pt x="53297" y="37928"/>
                </a:cubicBezTo>
                <a:cubicBezTo>
                  <a:pt x="53291" y="37928"/>
                  <a:pt x="53285" y="37934"/>
                  <a:pt x="53279" y="37940"/>
                </a:cubicBezTo>
                <a:cubicBezTo>
                  <a:pt x="53276" y="37943"/>
                  <a:pt x="53272" y="37944"/>
                  <a:pt x="53268" y="37944"/>
                </a:cubicBezTo>
                <a:cubicBezTo>
                  <a:pt x="53260" y="37944"/>
                  <a:pt x="53251" y="37940"/>
                  <a:pt x="53240" y="37940"/>
                </a:cubicBezTo>
                <a:cubicBezTo>
                  <a:pt x="53224" y="37940"/>
                  <a:pt x="53206" y="37949"/>
                  <a:pt x="53188" y="37994"/>
                </a:cubicBezTo>
                <a:cubicBezTo>
                  <a:pt x="53173" y="38031"/>
                  <a:pt x="53165" y="38038"/>
                  <a:pt x="53158" y="38038"/>
                </a:cubicBezTo>
                <a:cubicBezTo>
                  <a:pt x="53155" y="38038"/>
                  <a:pt x="53152" y="38036"/>
                  <a:pt x="53149" y="38036"/>
                </a:cubicBezTo>
                <a:cubicBezTo>
                  <a:pt x="53144" y="38036"/>
                  <a:pt x="53140" y="38041"/>
                  <a:pt x="53134" y="38067"/>
                </a:cubicBezTo>
                <a:cubicBezTo>
                  <a:pt x="53116" y="38049"/>
                  <a:pt x="53098" y="38012"/>
                  <a:pt x="53080" y="37976"/>
                </a:cubicBezTo>
                <a:cubicBezTo>
                  <a:pt x="53070" y="38016"/>
                  <a:pt x="53054" y="38029"/>
                  <a:pt x="53039" y="38029"/>
                </a:cubicBezTo>
                <a:cubicBezTo>
                  <a:pt x="53027" y="38029"/>
                  <a:pt x="53015" y="38020"/>
                  <a:pt x="53007" y="38012"/>
                </a:cubicBezTo>
                <a:cubicBezTo>
                  <a:pt x="53003" y="38012"/>
                  <a:pt x="53000" y="38013"/>
                  <a:pt x="52996" y="38013"/>
                </a:cubicBezTo>
                <a:cubicBezTo>
                  <a:pt x="52981" y="38013"/>
                  <a:pt x="52964" y="38001"/>
                  <a:pt x="52935" y="37886"/>
                </a:cubicBezTo>
                <a:cubicBezTo>
                  <a:pt x="52924" y="37928"/>
                  <a:pt x="52907" y="37977"/>
                  <a:pt x="52891" y="37977"/>
                </a:cubicBezTo>
                <a:cubicBezTo>
                  <a:pt x="52880" y="37977"/>
                  <a:pt x="52870" y="37953"/>
                  <a:pt x="52862" y="37886"/>
                </a:cubicBezTo>
                <a:cubicBezTo>
                  <a:pt x="52855" y="37904"/>
                  <a:pt x="52848" y="37911"/>
                  <a:pt x="52842" y="37911"/>
                </a:cubicBezTo>
                <a:cubicBezTo>
                  <a:pt x="52821" y="37911"/>
                  <a:pt x="52805" y="37826"/>
                  <a:pt x="52781" y="37826"/>
                </a:cubicBezTo>
                <a:cubicBezTo>
                  <a:pt x="52778" y="37826"/>
                  <a:pt x="52775" y="37828"/>
                  <a:pt x="52772" y="37831"/>
                </a:cubicBezTo>
                <a:cubicBezTo>
                  <a:pt x="52754" y="37849"/>
                  <a:pt x="52754" y="37867"/>
                  <a:pt x="52735" y="37886"/>
                </a:cubicBezTo>
                <a:cubicBezTo>
                  <a:pt x="52735" y="37891"/>
                  <a:pt x="52735" y="37894"/>
                  <a:pt x="52734" y="37894"/>
                </a:cubicBezTo>
                <a:cubicBezTo>
                  <a:pt x="52730" y="37894"/>
                  <a:pt x="52715" y="37820"/>
                  <a:pt x="52699" y="37759"/>
                </a:cubicBezTo>
                <a:cubicBezTo>
                  <a:pt x="52687" y="37698"/>
                  <a:pt x="52677" y="37678"/>
                  <a:pt x="52668" y="37678"/>
                </a:cubicBezTo>
                <a:cubicBezTo>
                  <a:pt x="52649" y="37678"/>
                  <a:pt x="52633" y="37759"/>
                  <a:pt x="52609" y="37759"/>
                </a:cubicBezTo>
                <a:cubicBezTo>
                  <a:pt x="52601" y="37796"/>
                  <a:pt x="52594" y="37803"/>
                  <a:pt x="52588" y="37803"/>
                </a:cubicBezTo>
                <a:cubicBezTo>
                  <a:pt x="52584" y="37803"/>
                  <a:pt x="52581" y="37800"/>
                  <a:pt x="52579" y="37800"/>
                </a:cubicBezTo>
                <a:cubicBezTo>
                  <a:pt x="52575" y="37800"/>
                  <a:pt x="52572" y="37805"/>
                  <a:pt x="52572" y="37831"/>
                </a:cubicBezTo>
                <a:cubicBezTo>
                  <a:pt x="52554" y="37759"/>
                  <a:pt x="52536" y="37759"/>
                  <a:pt x="52518" y="37723"/>
                </a:cubicBezTo>
                <a:cubicBezTo>
                  <a:pt x="52517" y="37724"/>
                  <a:pt x="52516" y="37725"/>
                  <a:pt x="52514" y="37725"/>
                </a:cubicBezTo>
                <a:cubicBezTo>
                  <a:pt x="52500" y="37725"/>
                  <a:pt x="52499" y="37628"/>
                  <a:pt x="52482" y="37578"/>
                </a:cubicBezTo>
                <a:cubicBezTo>
                  <a:pt x="52476" y="37516"/>
                  <a:pt x="52471" y="37492"/>
                  <a:pt x="52465" y="37492"/>
                </a:cubicBezTo>
                <a:cubicBezTo>
                  <a:pt x="52453" y="37492"/>
                  <a:pt x="52440" y="37606"/>
                  <a:pt x="52428" y="37668"/>
                </a:cubicBezTo>
                <a:cubicBezTo>
                  <a:pt x="52428" y="37614"/>
                  <a:pt x="52409" y="37541"/>
                  <a:pt x="52391" y="37487"/>
                </a:cubicBezTo>
                <a:cubicBezTo>
                  <a:pt x="52384" y="37487"/>
                  <a:pt x="52377" y="37484"/>
                  <a:pt x="52371" y="37484"/>
                </a:cubicBezTo>
                <a:cubicBezTo>
                  <a:pt x="52362" y="37484"/>
                  <a:pt x="52355" y="37491"/>
                  <a:pt x="52355" y="37523"/>
                </a:cubicBezTo>
                <a:cubicBezTo>
                  <a:pt x="52337" y="37523"/>
                  <a:pt x="52319" y="37668"/>
                  <a:pt x="52301" y="37686"/>
                </a:cubicBezTo>
                <a:cubicBezTo>
                  <a:pt x="52299" y="37684"/>
                  <a:pt x="52297" y="37683"/>
                  <a:pt x="52295" y="37683"/>
                </a:cubicBezTo>
                <a:cubicBezTo>
                  <a:pt x="52290" y="37683"/>
                  <a:pt x="52287" y="37689"/>
                  <a:pt x="52284" y="37689"/>
                </a:cubicBezTo>
                <a:cubicBezTo>
                  <a:pt x="52279" y="37689"/>
                  <a:pt x="52274" y="37674"/>
                  <a:pt x="52265" y="37596"/>
                </a:cubicBezTo>
                <a:cubicBezTo>
                  <a:pt x="52252" y="37520"/>
                  <a:pt x="52242" y="37497"/>
                  <a:pt x="52232" y="37497"/>
                </a:cubicBezTo>
                <a:cubicBezTo>
                  <a:pt x="52217" y="37497"/>
                  <a:pt x="52204" y="37551"/>
                  <a:pt x="52186" y="37551"/>
                </a:cubicBezTo>
                <a:cubicBezTo>
                  <a:pt x="52182" y="37551"/>
                  <a:pt x="52178" y="37548"/>
                  <a:pt x="52174" y="37541"/>
                </a:cubicBezTo>
                <a:cubicBezTo>
                  <a:pt x="52167" y="37487"/>
                  <a:pt x="52158" y="37471"/>
                  <a:pt x="52148" y="37471"/>
                </a:cubicBezTo>
                <a:cubicBezTo>
                  <a:pt x="52133" y="37471"/>
                  <a:pt x="52117" y="37507"/>
                  <a:pt x="52106" y="37507"/>
                </a:cubicBezTo>
                <a:cubicBezTo>
                  <a:pt x="52104" y="37507"/>
                  <a:pt x="52103" y="37507"/>
                  <a:pt x="52102" y="37505"/>
                </a:cubicBezTo>
                <a:cubicBezTo>
                  <a:pt x="52095" y="37553"/>
                  <a:pt x="52088" y="37572"/>
                  <a:pt x="52082" y="37572"/>
                </a:cubicBezTo>
                <a:cubicBezTo>
                  <a:pt x="52072" y="37572"/>
                  <a:pt x="52065" y="37519"/>
                  <a:pt x="52065" y="37451"/>
                </a:cubicBezTo>
                <a:cubicBezTo>
                  <a:pt x="52054" y="37394"/>
                  <a:pt x="52043" y="37323"/>
                  <a:pt x="52036" y="37323"/>
                </a:cubicBezTo>
                <a:cubicBezTo>
                  <a:pt x="52032" y="37323"/>
                  <a:pt x="52029" y="37348"/>
                  <a:pt x="52029" y="37415"/>
                </a:cubicBezTo>
                <a:cubicBezTo>
                  <a:pt x="52029" y="37415"/>
                  <a:pt x="51993" y="37451"/>
                  <a:pt x="51993" y="37487"/>
                </a:cubicBezTo>
                <a:cubicBezTo>
                  <a:pt x="51985" y="37525"/>
                  <a:pt x="51978" y="37544"/>
                  <a:pt x="51972" y="37544"/>
                </a:cubicBezTo>
                <a:cubicBezTo>
                  <a:pt x="51963" y="37544"/>
                  <a:pt x="51957" y="37507"/>
                  <a:pt x="51957" y="37433"/>
                </a:cubicBezTo>
                <a:cubicBezTo>
                  <a:pt x="51942" y="37493"/>
                  <a:pt x="51930" y="37507"/>
                  <a:pt x="51919" y="37507"/>
                </a:cubicBezTo>
                <a:cubicBezTo>
                  <a:pt x="51912" y="37507"/>
                  <a:pt x="51905" y="37499"/>
                  <a:pt x="51899" y="37499"/>
                </a:cubicBezTo>
                <a:cubicBezTo>
                  <a:pt x="51894" y="37499"/>
                  <a:pt x="51889" y="37504"/>
                  <a:pt x="51884" y="37523"/>
                </a:cubicBezTo>
                <a:cubicBezTo>
                  <a:pt x="51884" y="37505"/>
                  <a:pt x="51866" y="37451"/>
                  <a:pt x="51848" y="37433"/>
                </a:cubicBezTo>
                <a:cubicBezTo>
                  <a:pt x="51848" y="37402"/>
                  <a:pt x="51842" y="37378"/>
                  <a:pt x="51837" y="37378"/>
                </a:cubicBezTo>
                <a:cubicBezTo>
                  <a:pt x="51834" y="37378"/>
                  <a:pt x="51830" y="37393"/>
                  <a:pt x="51830" y="37433"/>
                </a:cubicBezTo>
                <a:cubicBezTo>
                  <a:pt x="51830" y="37478"/>
                  <a:pt x="51818" y="37510"/>
                  <a:pt x="51803" y="37510"/>
                </a:cubicBezTo>
                <a:cubicBezTo>
                  <a:pt x="51800" y="37510"/>
                  <a:pt x="51797" y="37508"/>
                  <a:pt x="51794" y="37505"/>
                </a:cubicBezTo>
                <a:cubicBezTo>
                  <a:pt x="51794" y="37433"/>
                  <a:pt x="51776" y="37378"/>
                  <a:pt x="51776" y="37342"/>
                </a:cubicBezTo>
                <a:cubicBezTo>
                  <a:pt x="51770" y="37290"/>
                  <a:pt x="51765" y="37272"/>
                  <a:pt x="51760" y="37272"/>
                </a:cubicBezTo>
                <a:cubicBezTo>
                  <a:pt x="51750" y="37272"/>
                  <a:pt x="51739" y="37338"/>
                  <a:pt x="51729" y="37338"/>
                </a:cubicBezTo>
                <a:cubicBezTo>
                  <a:pt x="51726" y="37338"/>
                  <a:pt x="51724" y="37334"/>
                  <a:pt x="51721" y="37324"/>
                </a:cubicBezTo>
                <a:cubicBezTo>
                  <a:pt x="51685" y="37324"/>
                  <a:pt x="51649" y="37270"/>
                  <a:pt x="51649" y="37270"/>
                </a:cubicBezTo>
                <a:lnTo>
                  <a:pt x="51649" y="37216"/>
                </a:lnTo>
                <a:lnTo>
                  <a:pt x="51649" y="37143"/>
                </a:lnTo>
                <a:cubicBezTo>
                  <a:pt x="51649" y="37071"/>
                  <a:pt x="51649" y="36998"/>
                  <a:pt x="51649" y="36926"/>
                </a:cubicBezTo>
                <a:cubicBezTo>
                  <a:pt x="51649" y="36901"/>
                  <a:pt x="51649" y="36891"/>
                  <a:pt x="51649" y="36891"/>
                </a:cubicBezTo>
                <a:cubicBezTo>
                  <a:pt x="51648" y="36891"/>
                  <a:pt x="51645" y="36998"/>
                  <a:pt x="51631" y="36998"/>
                </a:cubicBezTo>
                <a:cubicBezTo>
                  <a:pt x="51625" y="37036"/>
                  <a:pt x="51618" y="37047"/>
                  <a:pt x="51612" y="37047"/>
                </a:cubicBezTo>
                <a:cubicBezTo>
                  <a:pt x="51602" y="37047"/>
                  <a:pt x="51591" y="37014"/>
                  <a:pt x="51581" y="37014"/>
                </a:cubicBezTo>
                <a:cubicBezTo>
                  <a:pt x="51579" y="37014"/>
                  <a:pt x="51578" y="37015"/>
                  <a:pt x="51576" y="37016"/>
                </a:cubicBezTo>
                <a:cubicBezTo>
                  <a:pt x="51572" y="36993"/>
                  <a:pt x="51567" y="36983"/>
                  <a:pt x="51562" y="36983"/>
                </a:cubicBezTo>
                <a:cubicBezTo>
                  <a:pt x="51549" y="36983"/>
                  <a:pt x="51536" y="37063"/>
                  <a:pt x="51522" y="37143"/>
                </a:cubicBezTo>
                <a:cubicBezTo>
                  <a:pt x="51520" y="37140"/>
                  <a:pt x="51519" y="37138"/>
                  <a:pt x="51517" y="37138"/>
                </a:cubicBezTo>
                <a:cubicBezTo>
                  <a:pt x="51505" y="37138"/>
                  <a:pt x="51494" y="37214"/>
                  <a:pt x="51489" y="37214"/>
                </a:cubicBezTo>
                <a:cubicBezTo>
                  <a:pt x="51487" y="37214"/>
                  <a:pt x="51486" y="37205"/>
                  <a:pt x="51486" y="37179"/>
                </a:cubicBezTo>
                <a:cubicBezTo>
                  <a:pt x="51468" y="37071"/>
                  <a:pt x="51468" y="37071"/>
                  <a:pt x="51450" y="37034"/>
                </a:cubicBezTo>
                <a:cubicBezTo>
                  <a:pt x="51450" y="37016"/>
                  <a:pt x="51432" y="37034"/>
                  <a:pt x="51432" y="36853"/>
                </a:cubicBezTo>
                <a:cubicBezTo>
                  <a:pt x="51395" y="36853"/>
                  <a:pt x="51377" y="36853"/>
                  <a:pt x="51359" y="36871"/>
                </a:cubicBezTo>
                <a:cubicBezTo>
                  <a:pt x="51351" y="36817"/>
                  <a:pt x="51344" y="36803"/>
                  <a:pt x="51337" y="36803"/>
                </a:cubicBezTo>
                <a:cubicBezTo>
                  <a:pt x="51330" y="36803"/>
                  <a:pt x="51325" y="36820"/>
                  <a:pt x="51323" y="36820"/>
                </a:cubicBezTo>
                <a:cubicBezTo>
                  <a:pt x="51323" y="36820"/>
                  <a:pt x="51323" y="36819"/>
                  <a:pt x="51323" y="36817"/>
                </a:cubicBezTo>
                <a:cubicBezTo>
                  <a:pt x="51305" y="36799"/>
                  <a:pt x="51305" y="36763"/>
                  <a:pt x="51287" y="36708"/>
                </a:cubicBezTo>
                <a:cubicBezTo>
                  <a:pt x="51287" y="36690"/>
                  <a:pt x="51269" y="36618"/>
                  <a:pt x="51250" y="36618"/>
                </a:cubicBezTo>
                <a:cubicBezTo>
                  <a:pt x="51241" y="36618"/>
                  <a:pt x="51232" y="36613"/>
                  <a:pt x="51223" y="36613"/>
                </a:cubicBezTo>
                <a:cubicBezTo>
                  <a:pt x="51214" y="36613"/>
                  <a:pt x="51205" y="36618"/>
                  <a:pt x="51196" y="36636"/>
                </a:cubicBezTo>
                <a:cubicBezTo>
                  <a:pt x="51168" y="36636"/>
                  <a:pt x="51139" y="36513"/>
                  <a:pt x="51111" y="36513"/>
                </a:cubicBezTo>
                <a:cubicBezTo>
                  <a:pt x="51103" y="36513"/>
                  <a:pt x="51095" y="36522"/>
                  <a:pt x="51088" y="36545"/>
                </a:cubicBezTo>
                <a:cubicBezTo>
                  <a:pt x="51069" y="36527"/>
                  <a:pt x="51069" y="36473"/>
                  <a:pt x="51051" y="36473"/>
                </a:cubicBezTo>
                <a:cubicBezTo>
                  <a:pt x="51033" y="36455"/>
                  <a:pt x="51015" y="36491"/>
                  <a:pt x="51015" y="36401"/>
                </a:cubicBezTo>
                <a:cubicBezTo>
                  <a:pt x="51001" y="36387"/>
                  <a:pt x="50998" y="36352"/>
                  <a:pt x="51005" y="36352"/>
                </a:cubicBezTo>
                <a:cubicBezTo>
                  <a:pt x="51007" y="36352"/>
                  <a:pt x="51011" y="36356"/>
                  <a:pt x="51015" y="36364"/>
                </a:cubicBezTo>
                <a:cubicBezTo>
                  <a:pt x="51033" y="36328"/>
                  <a:pt x="51033" y="36292"/>
                  <a:pt x="51033" y="36256"/>
                </a:cubicBezTo>
                <a:cubicBezTo>
                  <a:pt x="51033" y="36226"/>
                  <a:pt x="51033" y="36197"/>
                  <a:pt x="51023" y="36197"/>
                </a:cubicBezTo>
                <a:cubicBezTo>
                  <a:pt x="51021" y="36197"/>
                  <a:pt x="51018" y="36198"/>
                  <a:pt x="51015" y="36201"/>
                </a:cubicBezTo>
                <a:cubicBezTo>
                  <a:pt x="50997" y="36165"/>
                  <a:pt x="50961" y="36057"/>
                  <a:pt x="50943" y="36057"/>
                </a:cubicBezTo>
                <a:cubicBezTo>
                  <a:pt x="50943" y="36150"/>
                  <a:pt x="50939" y="36185"/>
                  <a:pt x="50933" y="36185"/>
                </a:cubicBezTo>
                <a:cubicBezTo>
                  <a:pt x="50919" y="36185"/>
                  <a:pt x="50895" y="36028"/>
                  <a:pt x="50870" y="35930"/>
                </a:cubicBezTo>
                <a:cubicBezTo>
                  <a:pt x="50836" y="35861"/>
                  <a:pt x="50801" y="35693"/>
                  <a:pt x="50751" y="35693"/>
                </a:cubicBezTo>
                <a:cubicBezTo>
                  <a:pt x="50749" y="35693"/>
                  <a:pt x="50746" y="35693"/>
                  <a:pt x="50743" y="35694"/>
                </a:cubicBezTo>
                <a:cubicBezTo>
                  <a:pt x="50741" y="35723"/>
                  <a:pt x="50738" y="35735"/>
                  <a:pt x="50735" y="35735"/>
                </a:cubicBezTo>
                <a:cubicBezTo>
                  <a:pt x="50722" y="35735"/>
                  <a:pt x="50708" y="35527"/>
                  <a:pt x="50687" y="35527"/>
                </a:cubicBezTo>
                <a:cubicBezTo>
                  <a:pt x="50682" y="35527"/>
                  <a:pt x="50677" y="35538"/>
                  <a:pt x="50671" y="35568"/>
                </a:cubicBezTo>
                <a:cubicBezTo>
                  <a:pt x="50653" y="35568"/>
                  <a:pt x="50635" y="35513"/>
                  <a:pt x="50599" y="35423"/>
                </a:cubicBezTo>
                <a:cubicBezTo>
                  <a:pt x="50591" y="35268"/>
                  <a:pt x="50581" y="35227"/>
                  <a:pt x="50570" y="35227"/>
                </a:cubicBezTo>
                <a:cubicBezTo>
                  <a:pt x="50558" y="35227"/>
                  <a:pt x="50545" y="35277"/>
                  <a:pt x="50535" y="35277"/>
                </a:cubicBezTo>
                <a:cubicBezTo>
                  <a:pt x="50532" y="35277"/>
                  <a:pt x="50529" y="35272"/>
                  <a:pt x="50526" y="35260"/>
                </a:cubicBezTo>
                <a:cubicBezTo>
                  <a:pt x="50516" y="35070"/>
                  <a:pt x="50499" y="34966"/>
                  <a:pt x="50483" y="34966"/>
                </a:cubicBezTo>
                <a:cubicBezTo>
                  <a:pt x="50472" y="34966"/>
                  <a:pt x="50461" y="35019"/>
                  <a:pt x="50454" y="35133"/>
                </a:cubicBezTo>
                <a:cubicBezTo>
                  <a:pt x="50444" y="34930"/>
                  <a:pt x="50435" y="34863"/>
                  <a:pt x="50424" y="34863"/>
                </a:cubicBezTo>
                <a:cubicBezTo>
                  <a:pt x="50412" y="34863"/>
                  <a:pt x="50399" y="34926"/>
                  <a:pt x="50381" y="34988"/>
                </a:cubicBezTo>
                <a:cubicBezTo>
                  <a:pt x="50377" y="34954"/>
                  <a:pt x="50373" y="34943"/>
                  <a:pt x="50369" y="34943"/>
                </a:cubicBezTo>
                <a:cubicBezTo>
                  <a:pt x="50360" y="34943"/>
                  <a:pt x="50352" y="34986"/>
                  <a:pt x="50344" y="34986"/>
                </a:cubicBezTo>
                <a:cubicBezTo>
                  <a:pt x="50338" y="34986"/>
                  <a:pt x="50333" y="34965"/>
                  <a:pt x="50327" y="34897"/>
                </a:cubicBezTo>
                <a:cubicBezTo>
                  <a:pt x="50321" y="34807"/>
                  <a:pt x="50314" y="34780"/>
                  <a:pt x="50306" y="34780"/>
                </a:cubicBezTo>
                <a:cubicBezTo>
                  <a:pt x="50295" y="34780"/>
                  <a:pt x="50284" y="34834"/>
                  <a:pt x="50278" y="34834"/>
                </a:cubicBezTo>
                <a:cubicBezTo>
                  <a:pt x="50275" y="34834"/>
                  <a:pt x="50273" y="34818"/>
                  <a:pt x="50273" y="34771"/>
                </a:cubicBezTo>
                <a:cubicBezTo>
                  <a:pt x="50273" y="34687"/>
                  <a:pt x="50257" y="34643"/>
                  <a:pt x="50241" y="34643"/>
                </a:cubicBezTo>
                <a:cubicBezTo>
                  <a:pt x="50233" y="34643"/>
                  <a:pt x="50224" y="34655"/>
                  <a:pt x="50218" y="34680"/>
                </a:cubicBezTo>
                <a:cubicBezTo>
                  <a:pt x="50218" y="34725"/>
                  <a:pt x="50212" y="34739"/>
                  <a:pt x="50205" y="34739"/>
                </a:cubicBezTo>
                <a:cubicBezTo>
                  <a:pt x="50195" y="34739"/>
                  <a:pt x="50182" y="34709"/>
                  <a:pt x="50182" y="34698"/>
                </a:cubicBezTo>
                <a:cubicBezTo>
                  <a:pt x="50180" y="34703"/>
                  <a:pt x="50179" y="34705"/>
                  <a:pt x="50177" y="34705"/>
                </a:cubicBezTo>
                <a:cubicBezTo>
                  <a:pt x="50164" y="34705"/>
                  <a:pt x="50152" y="34567"/>
                  <a:pt x="50139" y="34567"/>
                </a:cubicBezTo>
                <a:cubicBezTo>
                  <a:pt x="50135" y="34567"/>
                  <a:pt x="50131" y="34578"/>
                  <a:pt x="50128" y="34608"/>
                </a:cubicBezTo>
                <a:cubicBezTo>
                  <a:pt x="50113" y="34507"/>
                  <a:pt x="50099" y="34475"/>
                  <a:pt x="50085" y="34475"/>
                </a:cubicBezTo>
                <a:cubicBezTo>
                  <a:pt x="50081" y="34475"/>
                  <a:pt x="50077" y="34477"/>
                  <a:pt x="50073" y="34481"/>
                </a:cubicBezTo>
                <a:cubicBezTo>
                  <a:pt x="50063" y="34565"/>
                  <a:pt x="50052" y="34613"/>
                  <a:pt x="50042" y="34613"/>
                </a:cubicBezTo>
                <a:cubicBezTo>
                  <a:pt x="50034" y="34613"/>
                  <a:pt x="50027" y="34588"/>
                  <a:pt x="50019" y="34535"/>
                </a:cubicBezTo>
                <a:cubicBezTo>
                  <a:pt x="50017" y="34529"/>
                  <a:pt x="50015" y="34526"/>
                  <a:pt x="50013" y="34526"/>
                </a:cubicBezTo>
                <a:cubicBezTo>
                  <a:pt x="50001" y="34526"/>
                  <a:pt x="49989" y="34612"/>
                  <a:pt x="49977" y="34612"/>
                </a:cubicBezTo>
                <a:cubicBezTo>
                  <a:pt x="49973" y="34612"/>
                  <a:pt x="49969" y="34601"/>
                  <a:pt x="49965" y="34572"/>
                </a:cubicBezTo>
                <a:cubicBezTo>
                  <a:pt x="49961" y="34578"/>
                  <a:pt x="49958" y="34581"/>
                  <a:pt x="49955" y="34581"/>
                </a:cubicBezTo>
                <a:cubicBezTo>
                  <a:pt x="49940" y="34581"/>
                  <a:pt x="49925" y="34525"/>
                  <a:pt x="49910" y="34481"/>
                </a:cubicBezTo>
                <a:cubicBezTo>
                  <a:pt x="49906" y="34504"/>
                  <a:pt x="49900" y="34513"/>
                  <a:pt x="49893" y="34513"/>
                </a:cubicBezTo>
                <a:cubicBezTo>
                  <a:pt x="49875" y="34513"/>
                  <a:pt x="49851" y="34440"/>
                  <a:pt x="49838" y="34427"/>
                </a:cubicBezTo>
                <a:cubicBezTo>
                  <a:pt x="49828" y="34407"/>
                  <a:pt x="49818" y="34392"/>
                  <a:pt x="49811" y="34392"/>
                </a:cubicBezTo>
                <a:cubicBezTo>
                  <a:pt x="49805" y="34392"/>
                  <a:pt x="49802" y="34402"/>
                  <a:pt x="49802" y="34427"/>
                </a:cubicBezTo>
                <a:cubicBezTo>
                  <a:pt x="49820" y="34463"/>
                  <a:pt x="49820" y="34499"/>
                  <a:pt x="49802" y="34553"/>
                </a:cubicBezTo>
                <a:cubicBezTo>
                  <a:pt x="49802" y="34499"/>
                  <a:pt x="49802" y="34463"/>
                  <a:pt x="49784" y="34427"/>
                </a:cubicBezTo>
                <a:cubicBezTo>
                  <a:pt x="49773" y="34386"/>
                  <a:pt x="49763" y="34351"/>
                  <a:pt x="49750" y="34351"/>
                </a:cubicBezTo>
                <a:cubicBezTo>
                  <a:pt x="49739" y="34351"/>
                  <a:pt x="49727" y="34371"/>
                  <a:pt x="49711" y="34427"/>
                </a:cubicBezTo>
                <a:cubicBezTo>
                  <a:pt x="49675" y="34427"/>
                  <a:pt x="49639" y="34372"/>
                  <a:pt x="49584" y="34354"/>
                </a:cubicBezTo>
                <a:cubicBezTo>
                  <a:pt x="49574" y="34349"/>
                  <a:pt x="49562" y="34345"/>
                  <a:pt x="49549" y="34345"/>
                </a:cubicBezTo>
                <a:cubicBezTo>
                  <a:pt x="49517" y="34345"/>
                  <a:pt x="49478" y="34368"/>
                  <a:pt x="49440" y="34445"/>
                </a:cubicBezTo>
                <a:cubicBezTo>
                  <a:pt x="49430" y="34436"/>
                  <a:pt x="49421" y="34436"/>
                  <a:pt x="49410" y="34436"/>
                </a:cubicBezTo>
                <a:cubicBezTo>
                  <a:pt x="49399" y="34436"/>
                  <a:pt x="49385" y="34436"/>
                  <a:pt x="49367" y="34427"/>
                </a:cubicBezTo>
                <a:cubicBezTo>
                  <a:pt x="49365" y="34428"/>
                  <a:pt x="49363" y="34429"/>
                  <a:pt x="49361" y="34429"/>
                </a:cubicBezTo>
                <a:cubicBezTo>
                  <a:pt x="49350" y="34429"/>
                  <a:pt x="49336" y="34408"/>
                  <a:pt x="49322" y="34408"/>
                </a:cubicBezTo>
                <a:cubicBezTo>
                  <a:pt x="49312" y="34408"/>
                  <a:pt x="49302" y="34420"/>
                  <a:pt x="49295" y="34463"/>
                </a:cubicBezTo>
                <a:cubicBezTo>
                  <a:pt x="49285" y="34432"/>
                  <a:pt x="49269" y="34408"/>
                  <a:pt x="49254" y="34408"/>
                </a:cubicBezTo>
                <a:cubicBezTo>
                  <a:pt x="49242" y="34408"/>
                  <a:pt x="49230" y="34423"/>
                  <a:pt x="49222" y="34463"/>
                </a:cubicBezTo>
                <a:cubicBezTo>
                  <a:pt x="49214" y="34568"/>
                  <a:pt x="49202" y="34605"/>
                  <a:pt x="49190" y="34605"/>
                </a:cubicBezTo>
                <a:cubicBezTo>
                  <a:pt x="49175" y="34605"/>
                  <a:pt x="49160" y="34549"/>
                  <a:pt x="49150" y="34499"/>
                </a:cubicBezTo>
                <a:cubicBezTo>
                  <a:pt x="49137" y="34293"/>
                  <a:pt x="49124" y="34252"/>
                  <a:pt x="49118" y="34252"/>
                </a:cubicBezTo>
                <a:cubicBezTo>
                  <a:pt x="49115" y="34252"/>
                  <a:pt x="49114" y="34258"/>
                  <a:pt x="49114" y="34264"/>
                </a:cubicBezTo>
                <a:cubicBezTo>
                  <a:pt x="49112" y="34261"/>
                  <a:pt x="49111" y="34260"/>
                  <a:pt x="49110" y="34260"/>
                </a:cubicBezTo>
                <a:cubicBezTo>
                  <a:pt x="49094" y="34260"/>
                  <a:pt x="49077" y="34446"/>
                  <a:pt x="49061" y="34446"/>
                </a:cubicBezTo>
                <a:cubicBezTo>
                  <a:pt x="49061" y="34446"/>
                  <a:pt x="49060" y="34445"/>
                  <a:pt x="49059" y="34445"/>
                </a:cubicBezTo>
                <a:cubicBezTo>
                  <a:pt x="49059" y="34445"/>
                  <a:pt x="49046" y="34565"/>
                  <a:pt x="49031" y="34565"/>
                </a:cubicBezTo>
                <a:cubicBezTo>
                  <a:pt x="49028" y="34565"/>
                  <a:pt x="49026" y="34561"/>
                  <a:pt x="49023" y="34553"/>
                </a:cubicBezTo>
                <a:cubicBezTo>
                  <a:pt x="49011" y="34637"/>
                  <a:pt x="48999" y="34663"/>
                  <a:pt x="48988" y="34663"/>
                </a:cubicBezTo>
                <a:cubicBezTo>
                  <a:pt x="48968" y="34663"/>
                  <a:pt x="48950" y="34582"/>
                  <a:pt x="48938" y="34582"/>
                </a:cubicBezTo>
                <a:cubicBezTo>
                  <a:pt x="48936" y="34582"/>
                  <a:pt x="48934" y="34584"/>
                  <a:pt x="48932" y="34590"/>
                </a:cubicBezTo>
                <a:cubicBezTo>
                  <a:pt x="48901" y="34590"/>
                  <a:pt x="48870" y="34669"/>
                  <a:pt x="48839" y="34669"/>
                </a:cubicBezTo>
                <a:cubicBezTo>
                  <a:pt x="48834" y="34669"/>
                  <a:pt x="48829" y="34667"/>
                  <a:pt x="48824" y="34662"/>
                </a:cubicBezTo>
                <a:cubicBezTo>
                  <a:pt x="48811" y="34764"/>
                  <a:pt x="48798" y="34821"/>
                  <a:pt x="48786" y="34821"/>
                </a:cubicBezTo>
                <a:cubicBezTo>
                  <a:pt x="48780" y="34821"/>
                  <a:pt x="48775" y="34810"/>
                  <a:pt x="48769" y="34789"/>
                </a:cubicBezTo>
                <a:cubicBezTo>
                  <a:pt x="48767" y="34800"/>
                  <a:pt x="48764" y="34805"/>
                  <a:pt x="48761" y="34805"/>
                </a:cubicBezTo>
                <a:cubicBezTo>
                  <a:pt x="48748" y="34805"/>
                  <a:pt x="48735" y="34707"/>
                  <a:pt x="48722" y="34707"/>
                </a:cubicBezTo>
                <a:cubicBezTo>
                  <a:pt x="48720" y="34707"/>
                  <a:pt x="48717" y="34710"/>
                  <a:pt x="48715" y="34716"/>
                </a:cubicBezTo>
                <a:cubicBezTo>
                  <a:pt x="48706" y="34680"/>
                  <a:pt x="48697" y="34680"/>
                  <a:pt x="48688" y="34680"/>
                </a:cubicBezTo>
                <a:cubicBezTo>
                  <a:pt x="48679" y="34680"/>
                  <a:pt x="48670" y="34680"/>
                  <a:pt x="48661" y="34644"/>
                </a:cubicBezTo>
                <a:cubicBezTo>
                  <a:pt x="48645" y="34676"/>
                  <a:pt x="48629" y="34834"/>
                  <a:pt x="48613" y="34834"/>
                </a:cubicBezTo>
                <a:cubicBezTo>
                  <a:pt x="48611" y="34834"/>
                  <a:pt x="48609" y="34832"/>
                  <a:pt x="48606" y="34825"/>
                </a:cubicBezTo>
                <a:cubicBezTo>
                  <a:pt x="48594" y="34800"/>
                  <a:pt x="48573" y="34766"/>
                  <a:pt x="48548" y="34766"/>
                </a:cubicBezTo>
                <a:cubicBezTo>
                  <a:pt x="48538" y="34766"/>
                  <a:pt x="48527" y="34772"/>
                  <a:pt x="48516" y="34789"/>
                </a:cubicBezTo>
                <a:cubicBezTo>
                  <a:pt x="48514" y="34781"/>
                  <a:pt x="48512" y="34777"/>
                  <a:pt x="48510" y="34777"/>
                </a:cubicBezTo>
                <a:cubicBezTo>
                  <a:pt x="48500" y="34777"/>
                  <a:pt x="48497" y="34933"/>
                  <a:pt x="48486" y="34933"/>
                </a:cubicBezTo>
                <a:cubicBezTo>
                  <a:pt x="48484" y="34933"/>
                  <a:pt x="48482" y="34928"/>
                  <a:pt x="48480" y="34916"/>
                </a:cubicBezTo>
                <a:cubicBezTo>
                  <a:pt x="48480" y="34867"/>
                  <a:pt x="48476" y="34840"/>
                  <a:pt x="48470" y="34840"/>
                </a:cubicBezTo>
                <a:cubicBezTo>
                  <a:pt x="48463" y="34840"/>
                  <a:pt x="48453" y="34880"/>
                  <a:pt x="48444" y="34970"/>
                </a:cubicBezTo>
                <a:cubicBezTo>
                  <a:pt x="48444" y="34966"/>
                  <a:pt x="48444" y="34965"/>
                  <a:pt x="48443" y="34965"/>
                </a:cubicBezTo>
                <a:cubicBezTo>
                  <a:pt x="48443" y="34965"/>
                  <a:pt x="48441" y="34975"/>
                  <a:pt x="48435" y="34975"/>
                </a:cubicBezTo>
                <a:cubicBezTo>
                  <a:pt x="48432" y="34975"/>
                  <a:pt x="48429" y="34974"/>
                  <a:pt x="48425" y="34970"/>
                </a:cubicBezTo>
                <a:lnTo>
                  <a:pt x="48425" y="34879"/>
                </a:lnTo>
                <a:cubicBezTo>
                  <a:pt x="48425" y="34901"/>
                  <a:pt x="48423" y="34909"/>
                  <a:pt x="48420" y="34909"/>
                </a:cubicBezTo>
                <a:cubicBezTo>
                  <a:pt x="48409" y="34909"/>
                  <a:pt x="48385" y="34821"/>
                  <a:pt x="48371" y="34807"/>
                </a:cubicBezTo>
                <a:cubicBezTo>
                  <a:pt x="48371" y="34897"/>
                  <a:pt x="48353" y="34897"/>
                  <a:pt x="48353" y="34916"/>
                </a:cubicBezTo>
                <a:cubicBezTo>
                  <a:pt x="48345" y="34924"/>
                  <a:pt x="48340" y="34932"/>
                  <a:pt x="48336" y="34932"/>
                </a:cubicBezTo>
                <a:cubicBezTo>
                  <a:pt x="48331" y="34932"/>
                  <a:pt x="48327" y="34919"/>
                  <a:pt x="48317" y="34879"/>
                </a:cubicBezTo>
                <a:cubicBezTo>
                  <a:pt x="48299" y="34843"/>
                  <a:pt x="48281" y="34807"/>
                  <a:pt x="48244" y="34771"/>
                </a:cubicBezTo>
                <a:cubicBezTo>
                  <a:pt x="48226" y="34952"/>
                  <a:pt x="48208" y="34897"/>
                  <a:pt x="48190" y="34952"/>
                </a:cubicBezTo>
                <a:cubicBezTo>
                  <a:pt x="48186" y="34954"/>
                  <a:pt x="48181" y="34955"/>
                  <a:pt x="48177" y="34955"/>
                </a:cubicBezTo>
                <a:cubicBezTo>
                  <a:pt x="48149" y="34955"/>
                  <a:pt x="48133" y="34898"/>
                  <a:pt x="48118" y="34771"/>
                </a:cubicBezTo>
                <a:cubicBezTo>
                  <a:pt x="48100" y="34779"/>
                  <a:pt x="48087" y="34800"/>
                  <a:pt x="48078" y="34800"/>
                </a:cubicBezTo>
                <a:cubicBezTo>
                  <a:pt x="48068" y="34800"/>
                  <a:pt x="48063" y="34775"/>
                  <a:pt x="48063" y="34680"/>
                </a:cubicBezTo>
                <a:cubicBezTo>
                  <a:pt x="48063" y="34573"/>
                  <a:pt x="48063" y="34547"/>
                  <a:pt x="48062" y="34547"/>
                </a:cubicBezTo>
                <a:cubicBezTo>
                  <a:pt x="48061" y="34547"/>
                  <a:pt x="48058" y="34570"/>
                  <a:pt x="48053" y="34570"/>
                </a:cubicBezTo>
                <a:cubicBezTo>
                  <a:pt x="48051" y="34570"/>
                  <a:pt x="48048" y="34566"/>
                  <a:pt x="48045" y="34553"/>
                </a:cubicBezTo>
                <a:cubicBezTo>
                  <a:pt x="48037" y="34522"/>
                  <a:pt x="48033" y="34504"/>
                  <a:pt x="48029" y="34504"/>
                </a:cubicBezTo>
                <a:cubicBezTo>
                  <a:pt x="48024" y="34504"/>
                  <a:pt x="48019" y="34536"/>
                  <a:pt x="48009" y="34608"/>
                </a:cubicBezTo>
                <a:cubicBezTo>
                  <a:pt x="47997" y="34596"/>
                  <a:pt x="47977" y="34445"/>
                  <a:pt x="47959" y="34445"/>
                </a:cubicBezTo>
                <a:cubicBezTo>
                  <a:pt x="47950" y="34445"/>
                  <a:pt x="47942" y="34482"/>
                  <a:pt x="47936" y="34590"/>
                </a:cubicBezTo>
                <a:cubicBezTo>
                  <a:pt x="47933" y="34586"/>
                  <a:pt x="47930" y="34585"/>
                  <a:pt x="47927" y="34585"/>
                </a:cubicBezTo>
                <a:cubicBezTo>
                  <a:pt x="47908" y="34585"/>
                  <a:pt x="47889" y="34634"/>
                  <a:pt x="47870" y="34634"/>
                </a:cubicBezTo>
                <a:cubicBezTo>
                  <a:pt x="47856" y="34634"/>
                  <a:pt x="47842" y="34608"/>
                  <a:pt x="47828" y="34517"/>
                </a:cubicBezTo>
                <a:cubicBezTo>
                  <a:pt x="47812" y="34408"/>
                  <a:pt x="47797" y="34379"/>
                  <a:pt x="47782" y="34379"/>
                </a:cubicBezTo>
                <a:cubicBezTo>
                  <a:pt x="47767" y="34379"/>
                  <a:pt x="47753" y="34414"/>
                  <a:pt x="47743" y="34414"/>
                </a:cubicBezTo>
                <a:cubicBezTo>
                  <a:pt x="47741" y="34414"/>
                  <a:pt x="47739" y="34412"/>
                  <a:pt x="47737" y="34409"/>
                </a:cubicBezTo>
                <a:cubicBezTo>
                  <a:pt x="47729" y="34448"/>
                  <a:pt x="47721" y="34464"/>
                  <a:pt x="47715" y="34464"/>
                </a:cubicBezTo>
                <a:cubicBezTo>
                  <a:pt x="47707" y="34464"/>
                  <a:pt x="47701" y="34439"/>
                  <a:pt x="47701" y="34409"/>
                </a:cubicBezTo>
                <a:cubicBezTo>
                  <a:pt x="47701" y="34354"/>
                  <a:pt x="47683" y="34282"/>
                  <a:pt x="47683" y="34227"/>
                </a:cubicBezTo>
                <a:cubicBezTo>
                  <a:pt x="47683" y="34191"/>
                  <a:pt x="47683" y="34178"/>
                  <a:pt x="47682" y="34178"/>
                </a:cubicBezTo>
                <a:cubicBezTo>
                  <a:pt x="47680" y="34178"/>
                  <a:pt x="47676" y="34206"/>
                  <a:pt x="47665" y="34227"/>
                </a:cubicBezTo>
                <a:lnTo>
                  <a:pt x="47665" y="34173"/>
                </a:lnTo>
                <a:cubicBezTo>
                  <a:pt x="47665" y="34049"/>
                  <a:pt x="47665" y="34019"/>
                  <a:pt x="47666" y="34019"/>
                </a:cubicBezTo>
                <a:cubicBezTo>
                  <a:pt x="47667" y="34019"/>
                  <a:pt x="47669" y="34046"/>
                  <a:pt x="47674" y="34046"/>
                </a:cubicBezTo>
                <a:cubicBezTo>
                  <a:pt x="47676" y="34046"/>
                  <a:pt x="47679" y="34038"/>
                  <a:pt x="47683" y="34010"/>
                </a:cubicBezTo>
                <a:cubicBezTo>
                  <a:pt x="47683" y="34016"/>
                  <a:pt x="47683" y="34019"/>
                  <a:pt x="47684" y="34019"/>
                </a:cubicBezTo>
                <a:cubicBezTo>
                  <a:pt x="47688" y="34019"/>
                  <a:pt x="47701" y="33956"/>
                  <a:pt x="47701" y="33956"/>
                </a:cubicBezTo>
                <a:lnTo>
                  <a:pt x="47701" y="33829"/>
                </a:lnTo>
                <a:lnTo>
                  <a:pt x="47701" y="33793"/>
                </a:lnTo>
                <a:lnTo>
                  <a:pt x="47701" y="33666"/>
                </a:lnTo>
                <a:lnTo>
                  <a:pt x="47701" y="33521"/>
                </a:lnTo>
                <a:lnTo>
                  <a:pt x="47701" y="33413"/>
                </a:lnTo>
                <a:cubicBezTo>
                  <a:pt x="47701" y="33358"/>
                  <a:pt x="47701" y="33304"/>
                  <a:pt x="47701" y="33268"/>
                </a:cubicBezTo>
                <a:cubicBezTo>
                  <a:pt x="47701" y="33213"/>
                  <a:pt x="47701" y="33250"/>
                  <a:pt x="47683" y="33105"/>
                </a:cubicBezTo>
                <a:cubicBezTo>
                  <a:pt x="47683" y="33088"/>
                  <a:pt x="47682" y="33082"/>
                  <a:pt x="47681" y="33082"/>
                </a:cubicBezTo>
                <a:cubicBezTo>
                  <a:pt x="47676" y="33082"/>
                  <a:pt x="47667" y="33143"/>
                  <a:pt x="47665" y="33143"/>
                </a:cubicBezTo>
                <a:cubicBezTo>
                  <a:pt x="47665" y="33143"/>
                  <a:pt x="47665" y="33142"/>
                  <a:pt x="47665" y="33141"/>
                </a:cubicBezTo>
                <a:cubicBezTo>
                  <a:pt x="47651" y="33113"/>
                  <a:pt x="47626" y="33075"/>
                  <a:pt x="47599" y="33075"/>
                </a:cubicBezTo>
                <a:cubicBezTo>
                  <a:pt x="47591" y="33075"/>
                  <a:pt x="47583" y="33078"/>
                  <a:pt x="47574" y="33087"/>
                </a:cubicBezTo>
                <a:cubicBezTo>
                  <a:pt x="47574" y="33032"/>
                  <a:pt x="47556" y="32996"/>
                  <a:pt x="47538" y="32960"/>
                </a:cubicBezTo>
                <a:cubicBezTo>
                  <a:pt x="47520" y="32924"/>
                  <a:pt x="47502" y="32905"/>
                  <a:pt x="47484" y="32905"/>
                </a:cubicBezTo>
                <a:cubicBezTo>
                  <a:pt x="47466" y="32905"/>
                  <a:pt x="47447" y="32942"/>
                  <a:pt x="47447" y="33068"/>
                </a:cubicBezTo>
                <a:cubicBezTo>
                  <a:pt x="47447" y="32909"/>
                  <a:pt x="47435" y="32818"/>
                  <a:pt x="47414" y="32818"/>
                </a:cubicBezTo>
                <a:cubicBezTo>
                  <a:pt x="47399" y="32818"/>
                  <a:pt x="47379" y="32863"/>
                  <a:pt x="47357" y="32960"/>
                </a:cubicBezTo>
                <a:cubicBezTo>
                  <a:pt x="47339" y="32851"/>
                  <a:pt x="47266" y="32779"/>
                  <a:pt x="47158" y="32742"/>
                </a:cubicBezTo>
                <a:cubicBezTo>
                  <a:pt x="47112" y="32742"/>
                  <a:pt x="47066" y="32497"/>
                  <a:pt x="47042" y="32497"/>
                </a:cubicBezTo>
                <a:cubicBezTo>
                  <a:pt x="47037" y="32497"/>
                  <a:pt x="47034" y="32505"/>
                  <a:pt x="47031" y="32525"/>
                </a:cubicBezTo>
                <a:cubicBezTo>
                  <a:pt x="47031" y="32441"/>
                  <a:pt x="47023" y="32325"/>
                  <a:pt x="47012" y="32325"/>
                </a:cubicBezTo>
                <a:cubicBezTo>
                  <a:pt x="47007" y="32325"/>
                  <a:pt x="47001" y="32355"/>
                  <a:pt x="46995" y="32435"/>
                </a:cubicBezTo>
                <a:cubicBezTo>
                  <a:pt x="46995" y="32380"/>
                  <a:pt x="46977" y="32416"/>
                  <a:pt x="46959" y="32326"/>
                </a:cubicBezTo>
                <a:cubicBezTo>
                  <a:pt x="46959" y="32331"/>
                  <a:pt x="46958" y="32333"/>
                  <a:pt x="46958" y="32333"/>
                </a:cubicBezTo>
                <a:cubicBezTo>
                  <a:pt x="46956" y="32333"/>
                  <a:pt x="46944" y="32175"/>
                  <a:pt x="46931" y="32175"/>
                </a:cubicBezTo>
                <a:cubicBezTo>
                  <a:pt x="46928" y="32175"/>
                  <a:pt x="46925" y="32182"/>
                  <a:pt x="46922" y="32199"/>
                </a:cubicBezTo>
                <a:cubicBezTo>
                  <a:pt x="46922" y="32080"/>
                  <a:pt x="46913" y="32039"/>
                  <a:pt x="46900" y="32039"/>
                </a:cubicBezTo>
                <a:cubicBezTo>
                  <a:pt x="46896" y="32039"/>
                  <a:pt x="46891" y="32044"/>
                  <a:pt x="46886" y="32054"/>
                </a:cubicBezTo>
                <a:cubicBezTo>
                  <a:pt x="46868" y="32000"/>
                  <a:pt x="46868" y="31946"/>
                  <a:pt x="46850" y="31891"/>
                </a:cubicBezTo>
                <a:cubicBezTo>
                  <a:pt x="46839" y="31848"/>
                  <a:pt x="46835" y="31812"/>
                  <a:pt x="46829" y="31812"/>
                </a:cubicBezTo>
                <a:cubicBezTo>
                  <a:pt x="46825" y="31812"/>
                  <a:pt x="46821" y="31829"/>
                  <a:pt x="46814" y="31873"/>
                </a:cubicBezTo>
                <a:cubicBezTo>
                  <a:pt x="46774" y="31873"/>
                  <a:pt x="46734" y="31651"/>
                  <a:pt x="46695" y="31651"/>
                </a:cubicBezTo>
                <a:cubicBezTo>
                  <a:pt x="46680" y="31651"/>
                  <a:pt x="46665" y="31681"/>
                  <a:pt x="46651" y="31765"/>
                </a:cubicBezTo>
                <a:cubicBezTo>
                  <a:pt x="46608" y="31712"/>
                  <a:pt x="46572" y="31684"/>
                  <a:pt x="46543" y="31684"/>
                </a:cubicBezTo>
                <a:cubicBezTo>
                  <a:pt x="46521" y="31684"/>
                  <a:pt x="46503" y="31698"/>
                  <a:pt x="46488" y="31728"/>
                </a:cubicBezTo>
                <a:cubicBezTo>
                  <a:pt x="46451" y="31728"/>
                  <a:pt x="46415" y="31728"/>
                  <a:pt x="46379" y="31765"/>
                </a:cubicBezTo>
                <a:cubicBezTo>
                  <a:pt x="46343" y="31801"/>
                  <a:pt x="46288" y="31891"/>
                  <a:pt x="46234" y="31891"/>
                </a:cubicBezTo>
                <a:cubicBezTo>
                  <a:pt x="46210" y="32046"/>
                  <a:pt x="46194" y="32161"/>
                  <a:pt x="46181" y="32161"/>
                </a:cubicBezTo>
                <a:cubicBezTo>
                  <a:pt x="46174" y="32161"/>
                  <a:pt x="46168" y="32129"/>
                  <a:pt x="46162" y="32054"/>
                </a:cubicBezTo>
                <a:cubicBezTo>
                  <a:pt x="46157" y="32109"/>
                  <a:pt x="46153" y="32127"/>
                  <a:pt x="46148" y="32127"/>
                </a:cubicBezTo>
                <a:cubicBezTo>
                  <a:pt x="46139" y="32127"/>
                  <a:pt x="46130" y="32054"/>
                  <a:pt x="46121" y="32054"/>
                </a:cubicBezTo>
                <a:cubicBezTo>
                  <a:pt x="46116" y="32054"/>
                  <a:pt x="46112" y="32072"/>
                  <a:pt x="46107" y="32127"/>
                </a:cubicBezTo>
                <a:cubicBezTo>
                  <a:pt x="46095" y="32215"/>
                  <a:pt x="46091" y="32260"/>
                  <a:pt x="46084" y="32260"/>
                </a:cubicBezTo>
                <a:cubicBezTo>
                  <a:pt x="46080" y="32260"/>
                  <a:pt x="46077" y="32252"/>
                  <a:pt x="46071" y="32235"/>
                </a:cubicBezTo>
                <a:cubicBezTo>
                  <a:pt x="46058" y="32235"/>
                  <a:pt x="46046" y="32390"/>
                  <a:pt x="46033" y="32390"/>
                </a:cubicBezTo>
                <a:cubicBezTo>
                  <a:pt x="46027" y="32390"/>
                  <a:pt x="46022" y="32364"/>
                  <a:pt x="46017" y="32290"/>
                </a:cubicBezTo>
                <a:cubicBezTo>
                  <a:pt x="46017" y="32308"/>
                  <a:pt x="46015" y="32316"/>
                  <a:pt x="46013" y="32316"/>
                </a:cubicBezTo>
                <a:cubicBezTo>
                  <a:pt x="46004" y="32316"/>
                  <a:pt x="45985" y="32243"/>
                  <a:pt x="45971" y="32243"/>
                </a:cubicBezTo>
                <a:cubicBezTo>
                  <a:pt x="45968" y="32243"/>
                  <a:pt x="45965" y="32246"/>
                  <a:pt x="45963" y="32254"/>
                </a:cubicBezTo>
                <a:cubicBezTo>
                  <a:pt x="45944" y="32235"/>
                  <a:pt x="45926" y="32213"/>
                  <a:pt x="45910" y="32213"/>
                </a:cubicBezTo>
                <a:cubicBezTo>
                  <a:pt x="45895" y="32213"/>
                  <a:pt x="45881" y="32235"/>
                  <a:pt x="45872" y="32308"/>
                </a:cubicBezTo>
                <a:cubicBezTo>
                  <a:pt x="45862" y="32303"/>
                  <a:pt x="45853" y="32301"/>
                  <a:pt x="45843" y="32301"/>
                </a:cubicBezTo>
                <a:cubicBezTo>
                  <a:pt x="45818" y="32301"/>
                  <a:pt x="45795" y="32318"/>
                  <a:pt x="45781" y="32344"/>
                </a:cubicBezTo>
                <a:cubicBezTo>
                  <a:pt x="45773" y="32361"/>
                  <a:pt x="45761" y="32374"/>
                  <a:pt x="45750" y="32374"/>
                </a:cubicBezTo>
                <a:cubicBezTo>
                  <a:pt x="45738" y="32374"/>
                  <a:pt x="45727" y="32356"/>
                  <a:pt x="45727" y="32308"/>
                </a:cubicBezTo>
                <a:cubicBezTo>
                  <a:pt x="45715" y="32308"/>
                  <a:pt x="45687" y="32340"/>
                  <a:pt x="45653" y="32340"/>
                </a:cubicBezTo>
                <a:cubicBezTo>
                  <a:pt x="45637" y="32340"/>
                  <a:pt x="45618" y="32332"/>
                  <a:pt x="45600" y="32308"/>
                </a:cubicBezTo>
                <a:cubicBezTo>
                  <a:pt x="45593" y="32298"/>
                  <a:pt x="45585" y="32294"/>
                  <a:pt x="45579" y="32294"/>
                </a:cubicBezTo>
                <a:cubicBezTo>
                  <a:pt x="45550" y="32294"/>
                  <a:pt x="45528" y="32367"/>
                  <a:pt x="45517" y="32367"/>
                </a:cubicBezTo>
                <a:cubicBezTo>
                  <a:pt x="45512" y="32367"/>
                  <a:pt x="45510" y="32352"/>
                  <a:pt x="45510" y="32308"/>
                </a:cubicBezTo>
                <a:cubicBezTo>
                  <a:pt x="45474" y="32380"/>
                  <a:pt x="45437" y="32435"/>
                  <a:pt x="45383" y="32489"/>
                </a:cubicBezTo>
                <a:cubicBezTo>
                  <a:pt x="45374" y="32483"/>
                  <a:pt x="45366" y="32480"/>
                  <a:pt x="45357" y="32480"/>
                </a:cubicBezTo>
                <a:cubicBezTo>
                  <a:pt x="45294" y="32480"/>
                  <a:pt x="45238" y="32640"/>
                  <a:pt x="45238" y="32688"/>
                </a:cubicBezTo>
                <a:lnTo>
                  <a:pt x="45238" y="32543"/>
                </a:lnTo>
                <a:lnTo>
                  <a:pt x="45238" y="32235"/>
                </a:lnTo>
                <a:lnTo>
                  <a:pt x="45238" y="31783"/>
                </a:lnTo>
                <a:lnTo>
                  <a:pt x="45347" y="31728"/>
                </a:lnTo>
                <a:lnTo>
                  <a:pt x="45383" y="31276"/>
                </a:lnTo>
                <a:lnTo>
                  <a:pt x="44152" y="31276"/>
                </a:lnTo>
                <a:lnTo>
                  <a:pt x="44170" y="31674"/>
                </a:lnTo>
                <a:lnTo>
                  <a:pt x="44278" y="31765"/>
                </a:lnTo>
                <a:lnTo>
                  <a:pt x="44278" y="32724"/>
                </a:lnTo>
                <a:lnTo>
                  <a:pt x="43916" y="32724"/>
                </a:lnTo>
                <a:lnTo>
                  <a:pt x="43916" y="32579"/>
                </a:lnTo>
                <a:lnTo>
                  <a:pt x="44007" y="32416"/>
                </a:lnTo>
                <a:lnTo>
                  <a:pt x="44007" y="31982"/>
                </a:lnTo>
                <a:lnTo>
                  <a:pt x="42811" y="31982"/>
                </a:lnTo>
                <a:lnTo>
                  <a:pt x="42811" y="32416"/>
                </a:lnTo>
                <a:lnTo>
                  <a:pt x="42956" y="32543"/>
                </a:lnTo>
                <a:lnTo>
                  <a:pt x="42956" y="33394"/>
                </a:lnTo>
                <a:lnTo>
                  <a:pt x="40131" y="33340"/>
                </a:lnTo>
                <a:lnTo>
                  <a:pt x="40131" y="31855"/>
                </a:lnTo>
                <a:lnTo>
                  <a:pt x="39715" y="31113"/>
                </a:lnTo>
                <a:lnTo>
                  <a:pt x="39606" y="29972"/>
                </a:lnTo>
                <a:lnTo>
                  <a:pt x="39497" y="31095"/>
                </a:lnTo>
                <a:lnTo>
                  <a:pt x="38954" y="31946"/>
                </a:lnTo>
                <a:lnTo>
                  <a:pt x="38900" y="28125"/>
                </a:lnTo>
                <a:lnTo>
                  <a:pt x="39117" y="27780"/>
                </a:lnTo>
                <a:lnTo>
                  <a:pt x="39117" y="25825"/>
                </a:lnTo>
                <a:lnTo>
                  <a:pt x="38954" y="25625"/>
                </a:lnTo>
                <a:lnTo>
                  <a:pt x="38701" y="24195"/>
                </a:lnTo>
                <a:lnTo>
                  <a:pt x="38447" y="25644"/>
                </a:lnTo>
                <a:lnTo>
                  <a:pt x="38320" y="25807"/>
                </a:lnTo>
                <a:lnTo>
                  <a:pt x="38320" y="26006"/>
                </a:lnTo>
                <a:lnTo>
                  <a:pt x="37958" y="25372"/>
                </a:lnTo>
                <a:lnTo>
                  <a:pt x="37849" y="24213"/>
                </a:lnTo>
                <a:lnTo>
                  <a:pt x="37777" y="24122"/>
                </a:lnTo>
                <a:lnTo>
                  <a:pt x="37777" y="24774"/>
                </a:lnTo>
                <a:lnTo>
                  <a:pt x="37614" y="24050"/>
                </a:lnTo>
                <a:lnTo>
                  <a:pt x="37578" y="22945"/>
                </a:lnTo>
                <a:lnTo>
                  <a:pt x="37523" y="22945"/>
                </a:lnTo>
                <a:lnTo>
                  <a:pt x="37451" y="23742"/>
                </a:lnTo>
                <a:lnTo>
                  <a:pt x="36998" y="23724"/>
                </a:lnTo>
                <a:lnTo>
                  <a:pt x="36890" y="22981"/>
                </a:lnTo>
                <a:lnTo>
                  <a:pt x="36835" y="22981"/>
                </a:lnTo>
                <a:lnTo>
                  <a:pt x="36690" y="24829"/>
                </a:lnTo>
                <a:lnTo>
                  <a:pt x="36527" y="24014"/>
                </a:lnTo>
                <a:lnTo>
                  <a:pt x="36256" y="25770"/>
                </a:lnTo>
                <a:lnTo>
                  <a:pt x="36256" y="25951"/>
                </a:lnTo>
                <a:lnTo>
                  <a:pt x="35930" y="25970"/>
                </a:lnTo>
                <a:lnTo>
                  <a:pt x="35912" y="25843"/>
                </a:lnTo>
                <a:lnTo>
                  <a:pt x="36038" y="25843"/>
                </a:lnTo>
                <a:lnTo>
                  <a:pt x="35930" y="25680"/>
                </a:lnTo>
                <a:lnTo>
                  <a:pt x="35640" y="24086"/>
                </a:lnTo>
                <a:lnTo>
                  <a:pt x="35314" y="25644"/>
                </a:lnTo>
                <a:lnTo>
                  <a:pt x="35133" y="25843"/>
                </a:lnTo>
                <a:lnTo>
                  <a:pt x="35260" y="25843"/>
                </a:lnTo>
                <a:lnTo>
                  <a:pt x="35260" y="26748"/>
                </a:lnTo>
                <a:lnTo>
                  <a:pt x="33648" y="24648"/>
                </a:lnTo>
                <a:lnTo>
                  <a:pt x="32833" y="24648"/>
                </a:lnTo>
                <a:lnTo>
                  <a:pt x="32833" y="24086"/>
                </a:lnTo>
                <a:lnTo>
                  <a:pt x="32525" y="24068"/>
                </a:lnTo>
                <a:lnTo>
                  <a:pt x="32380" y="23905"/>
                </a:lnTo>
                <a:lnTo>
                  <a:pt x="32380" y="23344"/>
                </a:lnTo>
                <a:lnTo>
                  <a:pt x="32163" y="23144"/>
                </a:lnTo>
                <a:lnTo>
                  <a:pt x="32163" y="22022"/>
                </a:lnTo>
                <a:lnTo>
                  <a:pt x="32036" y="21804"/>
                </a:lnTo>
                <a:lnTo>
                  <a:pt x="31765" y="19396"/>
                </a:lnTo>
                <a:lnTo>
                  <a:pt x="31493" y="21804"/>
                </a:lnTo>
                <a:lnTo>
                  <a:pt x="31384" y="22004"/>
                </a:lnTo>
                <a:lnTo>
                  <a:pt x="31384" y="23163"/>
                </a:lnTo>
                <a:lnTo>
                  <a:pt x="31113" y="23344"/>
                </a:lnTo>
                <a:lnTo>
                  <a:pt x="31113" y="23905"/>
                </a:lnTo>
                <a:lnTo>
                  <a:pt x="30823" y="23905"/>
                </a:lnTo>
                <a:lnTo>
                  <a:pt x="30823" y="23307"/>
                </a:lnTo>
                <a:lnTo>
                  <a:pt x="30678" y="22981"/>
                </a:lnTo>
                <a:lnTo>
                  <a:pt x="30153" y="22981"/>
                </a:lnTo>
                <a:lnTo>
                  <a:pt x="29917" y="23199"/>
                </a:lnTo>
                <a:lnTo>
                  <a:pt x="29917" y="23905"/>
                </a:lnTo>
                <a:lnTo>
                  <a:pt x="29410" y="23887"/>
                </a:lnTo>
                <a:lnTo>
                  <a:pt x="29410" y="22384"/>
                </a:lnTo>
                <a:lnTo>
                  <a:pt x="29610" y="22384"/>
                </a:lnTo>
                <a:lnTo>
                  <a:pt x="29447" y="22167"/>
                </a:lnTo>
                <a:lnTo>
                  <a:pt x="28994" y="19975"/>
                </a:lnTo>
                <a:lnTo>
                  <a:pt x="28595" y="22148"/>
                </a:lnTo>
                <a:lnTo>
                  <a:pt x="28360" y="22438"/>
                </a:lnTo>
                <a:lnTo>
                  <a:pt x="28595" y="22438"/>
                </a:lnTo>
                <a:lnTo>
                  <a:pt x="28595" y="23760"/>
                </a:lnTo>
                <a:lnTo>
                  <a:pt x="27980" y="23760"/>
                </a:lnTo>
                <a:lnTo>
                  <a:pt x="27654" y="20881"/>
                </a:lnTo>
                <a:lnTo>
                  <a:pt x="27364" y="23851"/>
                </a:lnTo>
                <a:lnTo>
                  <a:pt x="25988" y="23851"/>
                </a:lnTo>
                <a:lnTo>
                  <a:pt x="25915" y="5814"/>
                </a:lnTo>
                <a:lnTo>
                  <a:pt x="25897" y="5126"/>
                </a:lnTo>
                <a:lnTo>
                  <a:pt x="26060" y="5126"/>
                </a:lnTo>
                <a:lnTo>
                  <a:pt x="25571" y="4673"/>
                </a:lnTo>
                <a:lnTo>
                  <a:pt x="24485" y="1467"/>
                </a:lnTo>
                <a:lnTo>
                  <a:pt x="243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345029">
            <a:off x="8280093" y="4168596"/>
            <a:ext cx="2476463" cy="1499450"/>
          </a:xfrm>
          <a:custGeom>
            <a:avLst/>
            <a:gdLst/>
            <a:ahLst/>
            <a:cxnLst/>
            <a:rect l="l" t="t" r="r" b="b"/>
            <a:pathLst>
              <a:path w="72184" h="43706" extrusionOk="0">
                <a:moveTo>
                  <a:pt x="58165" y="1"/>
                </a:moveTo>
                <a:lnTo>
                  <a:pt x="56506" y="3771"/>
                </a:lnTo>
                <a:lnTo>
                  <a:pt x="54700" y="9347"/>
                </a:lnTo>
                <a:lnTo>
                  <a:pt x="53944" y="9494"/>
                </a:lnTo>
                <a:lnTo>
                  <a:pt x="53650" y="11310"/>
                </a:lnTo>
                <a:lnTo>
                  <a:pt x="51991" y="10554"/>
                </a:lnTo>
                <a:lnTo>
                  <a:pt x="48819" y="6333"/>
                </a:lnTo>
                <a:lnTo>
                  <a:pt x="48368" y="10554"/>
                </a:lnTo>
                <a:lnTo>
                  <a:pt x="46562" y="8895"/>
                </a:lnTo>
                <a:lnTo>
                  <a:pt x="46257" y="11006"/>
                </a:lnTo>
                <a:lnTo>
                  <a:pt x="44608" y="8297"/>
                </a:lnTo>
                <a:lnTo>
                  <a:pt x="43852" y="11006"/>
                </a:lnTo>
                <a:lnTo>
                  <a:pt x="40230" y="4380"/>
                </a:lnTo>
                <a:lnTo>
                  <a:pt x="39778" y="12360"/>
                </a:lnTo>
                <a:lnTo>
                  <a:pt x="37216" y="11006"/>
                </a:lnTo>
                <a:lnTo>
                  <a:pt x="36922" y="13568"/>
                </a:lnTo>
                <a:lnTo>
                  <a:pt x="36764" y="18692"/>
                </a:lnTo>
                <a:lnTo>
                  <a:pt x="35116" y="18986"/>
                </a:lnTo>
                <a:lnTo>
                  <a:pt x="29382" y="9042"/>
                </a:lnTo>
                <a:lnTo>
                  <a:pt x="28637" y="19596"/>
                </a:lnTo>
                <a:lnTo>
                  <a:pt x="26368" y="16130"/>
                </a:lnTo>
                <a:lnTo>
                  <a:pt x="18535" y="25171"/>
                </a:lnTo>
                <a:lnTo>
                  <a:pt x="11300" y="6186"/>
                </a:lnTo>
                <a:lnTo>
                  <a:pt x="6480" y="23964"/>
                </a:lnTo>
                <a:lnTo>
                  <a:pt x="3771" y="24562"/>
                </a:lnTo>
                <a:lnTo>
                  <a:pt x="1" y="6480"/>
                </a:lnTo>
                <a:lnTo>
                  <a:pt x="1" y="43705"/>
                </a:lnTo>
                <a:lnTo>
                  <a:pt x="72184" y="35872"/>
                </a:lnTo>
                <a:lnTo>
                  <a:pt x="72184" y="12959"/>
                </a:lnTo>
                <a:lnTo>
                  <a:pt x="70220" y="13117"/>
                </a:lnTo>
                <a:lnTo>
                  <a:pt x="65999" y="5283"/>
                </a:lnTo>
                <a:lnTo>
                  <a:pt x="65547" y="10554"/>
                </a:lnTo>
                <a:lnTo>
                  <a:pt x="61630" y="1965"/>
                </a:lnTo>
                <a:lnTo>
                  <a:pt x="60727" y="8748"/>
                </a:lnTo>
                <a:lnTo>
                  <a:pt x="59677" y="8297"/>
                </a:lnTo>
                <a:lnTo>
                  <a:pt x="581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198109" y="3829591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8198109" y="3829591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198109" y="3829591"/>
            <a:ext cx="13094" cy="90"/>
          </a:xfrm>
          <a:custGeom>
            <a:avLst/>
            <a:gdLst/>
            <a:ahLst/>
            <a:cxnLst/>
            <a:rect l="l" t="t" r="r" b="b"/>
            <a:pathLst>
              <a:path w="146" h="1" extrusionOk="0">
                <a:moveTo>
                  <a:pt x="1" y="0"/>
                </a:moveTo>
                <a:lnTo>
                  <a:pt x="146" y="0"/>
                </a:lnTo>
                <a:lnTo>
                  <a:pt x="146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310973" y="756094"/>
            <a:ext cx="1650875" cy="1576305"/>
          </a:xfrm>
          <a:custGeom>
            <a:avLst/>
            <a:gdLst/>
            <a:ahLst/>
            <a:cxnLst/>
            <a:rect l="l" t="t" r="r" b="b"/>
            <a:pathLst>
              <a:path w="18408" h="17577" extrusionOk="0">
                <a:moveTo>
                  <a:pt x="2" y="6490"/>
                </a:moveTo>
                <a:lnTo>
                  <a:pt x="2" y="6490"/>
                </a:lnTo>
                <a:cubicBezTo>
                  <a:pt x="1" y="6491"/>
                  <a:pt x="0" y="6493"/>
                  <a:pt x="0" y="6494"/>
                </a:cubicBezTo>
                <a:cubicBezTo>
                  <a:pt x="1" y="6493"/>
                  <a:pt x="2" y="6491"/>
                  <a:pt x="2" y="6490"/>
                </a:cubicBezTo>
                <a:close/>
                <a:moveTo>
                  <a:pt x="1712" y="8035"/>
                </a:moveTo>
                <a:cubicBezTo>
                  <a:pt x="1709" y="8040"/>
                  <a:pt x="1706" y="8046"/>
                  <a:pt x="1703" y="8051"/>
                </a:cubicBezTo>
                <a:cubicBezTo>
                  <a:pt x="1703" y="8065"/>
                  <a:pt x="1703" y="8071"/>
                  <a:pt x="1704" y="8071"/>
                </a:cubicBezTo>
                <a:cubicBezTo>
                  <a:pt x="1705" y="8071"/>
                  <a:pt x="1708" y="8056"/>
                  <a:pt x="1712" y="8035"/>
                </a:cubicBezTo>
                <a:close/>
                <a:moveTo>
                  <a:pt x="3071" y="13147"/>
                </a:moveTo>
                <a:cubicBezTo>
                  <a:pt x="3065" y="13157"/>
                  <a:pt x="3061" y="13167"/>
                  <a:pt x="3061" y="13176"/>
                </a:cubicBezTo>
                <a:cubicBezTo>
                  <a:pt x="3061" y="13176"/>
                  <a:pt x="3064" y="13165"/>
                  <a:pt x="3071" y="13147"/>
                </a:cubicBezTo>
                <a:close/>
                <a:moveTo>
                  <a:pt x="11618" y="0"/>
                </a:moveTo>
                <a:cubicBezTo>
                  <a:pt x="11603" y="0"/>
                  <a:pt x="11558" y="94"/>
                  <a:pt x="11446" y="373"/>
                </a:cubicBezTo>
                <a:cubicBezTo>
                  <a:pt x="11120" y="1133"/>
                  <a:pt x="10359" y="2419"/>
                  <a:pt x="10305" y="2800"/>
                </a:cubicBezTo>
                <a:cubicBezTo>
                  <a:pt x="10250" y="3162"/>
                  <a:pt x="10160" y="4140"/>
                  <a:pt x="10033" y="4176"/>
                </a:cubicBezTo>
                <a:cubicBezTo>
                  <a:pt x="9914" y="4210"/>
                  <a:pt x="9650" y="4469"/>
                  <a:pt x="9771" y="4469"/>
                </a:cubicBezTo>
                <a:cubicBezTo>
                  <a:pt x="9778" y="4469"/>
                  <a:pt x="9787" y="4468"/>
                  <a:pt x="9798" y="4466"/>
                </a:cubicBezTo>
                <a:cubicBezTo>
                  <a:pt x="9825" y="4458"/>
                  <a:pt x="9852" y="4454"/>
                  <a:pt x="9878" y="4454"/>
                </a:cubicBezTo>
                <a:cubicBezTo>
                  <a:pt x="10039" y="4454"/>
                  <a:pt x="10162" y="4596"/>
                  <a:pt x="10178" y="4846"/>
                </a:cubicBezTo>
                <a:cubicBezTo>
                  <a:pt x="10178" y="5132"/>
                  <a:pt x="9773" y="6422"/>
                  <a:pt x="9518" y="6422"/>
                </a:cubicBezTo>
                <a:cubicBezTo>
                  <a:pt x="9515" y="6422"/>
                  <a:pt x="9511" y="6422"/>
                  <a:pt x="9508" y="6421"/>
                </a:cubicBezTo>
                <a:cubicBezTo>
                  <a:pt x="9503" y="6421"/>
                  <a:pt x="9498" y="6421"/>
                  <a:pt x="9492" y="6421"/>
                </a:cubicBezTo>
                <a:cubicBezTo>
                  <a:pt x="9216" y="6421"/>
                  <a:pt x="7877" y="6839"/>
                  <a:pt x="7842" y="6874"/>
                </a:cubicBezTo>
                <a:cubicBezTo>
                  <a:pt x="7828" y="6902"/>
                  <a:pt x="7637" y="6971"/>
                  <a:pt x="7514" y="6971"/>
                </a:cubicBezTo>
                <a:cubicBezTo>
                  <a:pt x="7475" y="6971"/>
                  <a:pt x="7443" y="6964"/>
                  <a:pt x="7425" y="6947"/>
                </a:cubicBezTo>
                <a:cubicBezTo>
                  <a:pt x="7262" y="6874"/>
                  <a:pt x="7081" y="6838"/>
                  <a:pt x="6900" y="6838"/>
                </a:cubicBezTo>
                <a:cubicBezTo>
                  <a:pt x="5633" y="5425"/>
                  <a:pt x="4799" y="5407"/>
                  <a:pt x="4799" y="5407"/>
                </a:cubicBezTo>
                <a:cubicBezTo>
                  <a:pt x="4637" y="4955"/>
                  <a:pt x="4419" y="4955"/>
                  <a:pt x="4419" y="4955"/>
                </a:cubicBezTo>
                <a:lnTo>
                  <a:pt x="4419" y="4955"/>
                </a:lnTo>
                <a:cubicBezTo>
                  <a:pt x="4546" y="5009"/>
                  <a:pt x="4637" y="5371"/>
                  <a:pt x="4564" y="5371"/>
                </a:cubicBezTo>
                <a:cubicBezTo>
                  <a:pt x="4401" y="5407"/>
                  <a:pt x="4238" y="5480"/>
                  <a:pt x="4093" y="5588"/>
                </a:cubicBezTo>
                <a:cubicBezTo>
                  <a:pt x="4051" y="5625"/>
                  <a:pt x="4019" y="5637"/>
                  <a:pt x="3995" y="5637"/>
                </a:cubicBezTo>
                <a:cubicBezTo>
                  <a:pt x="3946" y="5637"/>
                  <a:pt x="3930" y="5588"/>
                  <a:pt x="3930" y="5588"/>
                </a:cubicBezTo>
                <a:cubicBezTo>
                  <a:pt x="3966" y="5299"/>
                  <a:pt x="3840" y="4991"/>
                  <a:pt x="3586" y="4828"/>
                </a:cubicBezTo>
                <a:lnTo>
                  <a:pt x="3586" y="4828"/>
                </a:lnTo>
                <a:cubicBezTo>
                  <a:pt x="3767" y="5063"/>
                  <a:pt x="3677" y="5588"/>
                  <a:pt x="3677" y="5588"/>
                </a:cubicBezTo>
                <a:lnTo>
                  <a:pt x="3586" y="5679"/>
                </a:lnTo>
                <a:cubicBezTo>
                  <a:pt x="3296" y="5643"/>
                  <a:pt x="2970" y="5226"/>
                  <a:pt x="2753" y="5172"/>
                </a:cubicBezTo>
                <a:cubicBezTo>
                  <a:pt x="2543" y="5137"/>
                  <a:pt x="1165" y="4645"/>
                  <a:pt x="1074" y="4645"/>
                </a:cubicBezTo>
                <a:cubicBezTo>
                  <a:pt x="1071" y="4645"/>
                  <a:pt x="1069" y="4646"/>
                  <a:pt x="1069" y="4647"/>
                </a:cubicBezTo>
                <a:cubicBezTo>
                  <a:pt x="1069" y="4665"/>
                  <a:pt x="1178" y="4665"/>
                  <a:pt x="1196" y="4683"/>
                </a:cubicBezTo>
                <a:cubicBezTo>
                  <a:pt x="1232" y="4719"/>
                  <a:pt x="1196" y="4755"/>
                  <a:pt x="1286" y="4773"/>
                </a:cubicBezTo>
                <a:cubicBezTo>
                  <a:pt x="1341" y="4792"/>
                  <a:pt x="1395" y="4810"/>
                  <a:pt x="1431" y="4864"/>
                </a:cubicBezTo>
                <a:cubicBezTo>
                  <a:pt x="1811" y="5679"/>
                  <a:pt x="671" y="5969"/>
                  <a:pt x="598" y="6095"/>
                </a:cubicBezTo>
                <a:cubicBezTo>
                  <a:pt x="544" y="6240"/>
                  <a:pt x="399" y="6331"/>
                  <a:pt x="236" y="6331"/>
                </a:cubicBezTo>
                <a:cubicBezTo>
                  <a:pt x="129" y="6331"/>
                  <a:pt x="39" y="6401"/>
                  <a:pt x="2" y="6490"/>
                </a:cubicBezTo>
                <a:lnTo>
                  <a:pt x="2" y="6490"/>
                </a:lnTo>
                <a:cubicBezTo>
                  <a:pt x="16" y="6470"/>
                  <a:pt x="119" y="6419"/>
                  <a:pt x="166" y="6419"/>
                </a:cubicBezTo>
                <a:cubicBezTo>
                  <a:pt x="172" y="6419"/>
                  <a:pt x="178" y="6419"/>
                  <a:pt x="182" y="6421"/>
                </a:cubicBezTo>
                <a:cubicBezTo>
                  <a:pt x="213" y="6427"/>
                  <a:pt x="247" y="6429"/>
                  <a:pt x="281" y="6429"/>
                </a:cubicBezTo>
                <a:cubicBezTo>
                  <a:pt x="363" y="6429"/>
                  <a:pt x="449" y="6416"/>
                  <a:pt x="526" y="6403"/>
                </a:cubicBezTo>
                <a:lnTo>
                  <a:pt x="526" y="6403"/>
                </a:lnTo>
                <a:cubicBezTo>
                  <a:pt x="471" y="6584"/>
                  <a:pt x="1377" y="6548"/>
                  <a:pt x="1757" y="6820"/>
                </a:cubicBezTo>
                <a:cubicBezTo>
                  <a:pt x="2137" y="7110"/>
                  <a:pt x="1956" y="7653"/>
                  <a:pt x="1920" y="7707"/>
                </a:cubicBezTo>
                <a:cubicBezTo>
                  <a:pt x="1902" y="7743"/>
                  <a:pt x="1830" y="7852"/>
                  <a:pt x="1775" y="7870"/>
                </a:cubicBezTo>
                <a:cubicBezTo>
                  <a:pt x="1742" y="7881"/>
                  <a:pt x="1722" y="7980"/>
                  <a:pt x="1712" y="8035"/>
                </a:cubicBezTo>
                <a:lnTo>
                  <a:pt x="1712" y="8035"/>
                </a:lnTo>
                <a:cubicBezTo>
                  <a:pt x="1752" y="7971"/>
                  <a:pt x="1830" y="7925"/>
                  <a:pt x="1830" y="7925"/>
                </a:cubicBezTo>
                <a:cubicBezTo>
                  <a:pt x="1834" y="7926"/>
                  <a:pt x="1839" y="7927"/>
                  <a:pt x="1844" y="7927"/>
                </a:cubicBezTo>
                <a:cubicBezTo>
                  <a:pt x="1893" y="7927"/>
                  <a:pt x="1938" y="7852"/>
                  <a:pt x="1938" y="7852"/>
                </a:cubicBezTo>
                <a:cubicBezTo>
                  <a:pt x="1938" y="7852"/>
                  <a:pt x="2430" y="7714"/>
                  <a:pt x="2928" y="7714"/>
                </a:cubicBezTo>
                <a:cubicBezTo>
                  <a:pt x="3105" y="7714"/>
                  <a:pt x="3284" y="7732"/>
                  <a:pt x="3441" y="7780"/>
                </a:cubicBezTo>
                <a:cubicBezTo>
                  <a:pt x="4039" y="7979"/>
                  <a:pt x="4437" y="8613"/>
                  <a:pt x="4492" y="8667"/>
                </a:cubicBezTo>
                <a:cubicBezTo>
                  <a:pt x="4528" y="8758"/>
                  <a:pt x="4564" y="8848"/>
                  <a:pt x="4582" y="8939"/>
                </a:cubicBezTo>
                <a:cubicBezTo>
                  <a:pt x="4528" y="8993"/>
                  <a:pt x="4582" y="9174"/>
                  <a:pt x="4582" y="9174"/>
                </a:cubicBezTo>
                <a:cubicBezTo>
                  <a:pt x="4582" y="9156"/>
                  <a:pt x="4582" y="9120"/>
                  <a:pt x="4582" y="9120"/>
                </a:cubicBezTo>
                <a:cubicBezTo>
                  <a:pt x="4600" y="9047"/>
                  <a:pt x="4618" y="9011"/>
                  <a:pt x="4655" y="8957"/>
                </a:cubicBezTo>
                <a:cubicBezTo>
                  <a:pt x="4727" y="8739"/>
                  <a:pt x="4999" y="8703"/>
                  <a:pt x="5325" y="8649"/>
                </a:cubicBezTo>
                <a:cubicBezTo>
                  <a:pt x="5339" y="8647"/>
                  <a:pt x="5353" y="8646"/>
                  <a:pt x="5365" y="8646"/>
                </a:cubicBezTo>
                <a:cubicBezTo>
                  <a:pt x="5620" y="8646"/>
                  <a:pt x="5497" y="8979"/>
                  <a:pt x="5687" y="9065"/>
                </a:cubicBezTo>
                <a:cubicBezTo>
                  <a:pt x="5814" y="9120"/>
                  <a:pt x="5886" y="9247"/>
                  <a:pt x="5868" y="9391"/>
                </a:cubicBezTo>
                <a:cubicBezTo>
                  <a:pt x="5788" y="9341"/>
                  <a:pt x="5707" y="9322"/>
                  <a:pt x="5627" y="9322"/>
                </a:cubicBezTo>
                <a:cubicBezTo>
                  <a:pt x="5415" y="9322"/>
                  <a:pt x="5210" y="9458"/>
                  <a:pt x="5053" y="9536"/>
                </a:cubicBezTo>
                <a:cubicBezTo>
                  <a:pt x="4836" y="9663"/>
                  <a:pt x="4962" y="10550"/>
                  <a:pt x="4854" y="10677"/>
                </a:cubicBezTo>
                <a:cubicBezTo>
                  <a:pt x="4745" y="10804"/>
                  <a:pt x="4727" y="10876"/>
                  <a:pt x="4709" y="11130"/>
                </a:cubicBezTo>
                <a:cubicBezTo>
                  <a:pt x="4692" y="11365"/>
                  <a:pt x="4240" y="11569"/>
                  <a:pt x="3857" y="11569"/>
                </a:cubicBezTo>
                <a:cubicBezTo>
                  <a:pt x="3827" y="11569"/>
                  <a:pt x="3797" y="11567"/>
                  <a:pt x="3767" y="11565"/>
                </a:cubicBezTo>
                <a:cubicBezTo>
                  <a:pt x="3742" y="11562"/>
                  <a:pt x="3719" y="11561"/>
                  <a:pt x="3697" y="11561"/>
                </a:cubicBezTo>
                <a:cubicBezTo>
                  <a:pt x="3362" y="11561"/>
                  <a:pt x="3315" y="11800"/>
                  <a:pt x="3315" y="11800"/>
                </a:cubicBezTo>
                <a:cubicBezTo>
                  <a:pt x="3206" y="11836"/>
                  <a:pt x="3170" y="11963"/>
                  <a:pt x="3206" y="12054"/>
                </a:cubicBezTo>
                <a:cubicBezTo>
                  <a:pt x="3266" y="11903"/>
                  <a:pt x="3364" y="11890"/>
                  <a:pt x="3406" y="11890"/>
                </a:cubicBezTo>
                <a:cubicBezTo>
                  <a:pt x="3414" y="11890"/>
                  <a:pt x="3420" y="11891"/>
                  <a:pt x="3423" y="11891"/>
                </a:cubicBezTo>
                <a:cubicBezTo>
                  <a:pt x="3459" y="11891"/>
                  <a:pt x="3477" y="11963"/>
                  <a:pt x="3477" y="11963"/>
                </a:cubicBezTo>
                <a:cubicBezTo>
                  <a:pt x="3423" y="11981"/>
                  <a:pt x="3405" y="12072"/>
                  <a:pt x="3405" y="12072"/>
                </a:cubicBezTo>
                <a:cubicBezTo>
                  <a:pt x="3296" y="12144"/>
                  <a:pt x="3369" y="12398"/>
                  <a:pt x="3369" y="12398"/>
                </a:cubicBezTo>
                <a:cubicBezTo>
                  <a:pt x="3369" y="12289"/>
                  <a:pt x="3405" y="12216"/>
                  <a:pt x="3496" y="12162"/>
                </a:cubicBezTo>
                <a:cubicBezTo>
                  <a:pt x="3496" y="12168"/>
                  <a:pt x="3508" y="12170"/>
                  <a:pt x="3524" y="12170"/>
                </a:cubicBezTo>
                <a:cubicBezTo>
                  <a:pt x="3556" y="12170"/>
                  <a:pt x="3604" y="12162"/>
                  <a:pt x="3604" y="12162"/>
                </a:cubicBezTo>
                <a:lnTo>
                  <a:pt x="3604" y="12162"/>
                </a:lnTo>
                <a:cubicBezTo>
                  <a:pt x="3550" y="12289"/>
                  <a:pt x="3568" y="12452"/>
                  <a:pt x="3640" y="12579"/>
                </a:cubicBezTo>
                <a:cubicBezTo>
                  <a:pt x="3604" y="12488"/>
                  <a:pt x="3622" y="12416"/>
                  <a:pt x="3677" y="12343"/>
                </a:cubicBezTo>
                <a:lnTo>
                  <a:pt x="3677" y="12398"/>
                </a:lnTo>
                <a:cubicBezTo>
                  <a:pt x="3659" y="12506"/>
                  <a:pt x="3695" y="12633"/>
                  <a:pt x="3785" y="12705"/>
                </a:cubicBezTo>
                <a:cubicBezTo>
                  <a:pt x="3767" y="12615"/>
                  <a:pt x="3767" y="12542"/>
                  <a:pt x="3785" y="12470"/>
                </a:cubicBezTo>
                <a:cubicBezTo>
                  <a:pt x="3785" y="12475"/>
                  <a:pt x="3789" y="12478"/>
                  <a:pt x="3796" y="12478"/>
                </a:cubicBezTo>
                <a:cubicBezTo>
                  <a:pt x="3836" y="12478"/>
                  <a:pt x="3972" y="12392"/>
                  <a:pt x="4003" y="12253"/>
                </a:cubicBezTo>
                <a:cubicBezTo>
                  <a:pt x="4019" y="12125"/>
                  <a:pt x="4276" y="11954"/>
                  <a:pt x="4372" y="11954"/>
                </a:cubicBezTo>
                <a:cubicBezTo>
                  <a:pt x="4385" y="11954"/>
                  <a:pt x="4395" y="11957"/>
                  <a:pt x="4401" y="11963"/>
                </a:cubicBezTo>
                <a:cubicBezTo>
                  <a:pt x="4437" y="12017"/>
                  <a:pt x="4365" y="12198"/>
                  <a:pt x="4329" y="12379"/>
                </a:cubicBezTo>
                <a:cubicBezTo>
                  <a:pt x="4202" y="12633"/>
                  <a:pt x="3948" y="12778"/>
                  <a:pt x="3677" y="12796"/>
                </a:cubicBezTo>
                <a:cubicBezTo>
                  <a:pt x="3532" y="12796"/>
                  <a:pt x="3405" y="12832"/>
                  <a:pt x="3278" y="12923"/>
                </a:cubicBezTo>
                <a:cubicBezTo>
                  <a:pt x="3271" y="12921"/>
                  <a:pt x="3263" y="12920"/>
                  <a:pt x="3256" y="12920"/>
                </a:cubicBezTo>
                <a:cubicBezTo>
                  <a:pt x="3165" y="12920"/>
                  <a:pt x="3096" y="13080"/>
                  <a:pt x="3071" y="13147"/>
                </a:cubicBezTo>
                <a:lnTo>
                  <a:pt x="3071" y="13147"/>
                </a:lnTo>
                <a:cubicBezTo>
                  <a:pt x="3114" y="13082"/>
                  <a:pt x="3278" y="13013"/>
                  <a:pt x="3278" y="13013"/>
                </a:cubicBezTo>
                <a:cubicBezTo>
                  <a:pt x="3278" y="13050"/>
                  <a:pt x="3405" y="13068"/>
                  <a:pt x="3405" y="13068"/>
                </a:cubicBezTo>
                <a:cubicBezTo>
                  <a:pt x="3387" y="13122"/>
                  <a:pt x="3387" y="13194"/>
                  <a:pt x="3405" y="13249"/>
                </a:cubicBezTo>
                <a:cubicBezTo>
                  <a:pt x="3387" y="13538"/>
                  <a:pt x="3550" y="13575"/>
                  <a:pt x="3550" y="13575"/>
                </a:cubicBezTo>
                <a:cubicBezTo>
                  <a:pt x="3514" y="13484"/>
                  <a:pt x="3514" y="13375"/>
                  <a:pt x="3550" y="13303"/>
                </a:cubicBezTo>
                <a:lnTo>
                  <a:pt x="3532" y="13303"/>
                </a:lnTo>
                <a:cubicBezTo>
                  <a:pt x="3550" y="13303"/>
                  <a:pt x="3622" y="13285"/>
                  <a:pt x="3622" y="13285"/>
                </a:cubicBezTo>
                <a:cubicBezTo>
                  <a:pt x="3622" y="13357"/>
                  <a:pt x="3695" y="13357"/>
                  <a:pt x="3695" y="13357"/>
                </a:cubicBezTo>
                <a:cubicBezTo>
                  <a:pt x="3677" y="13466"/>
                  <a:pt x="3767" y="13557"/>
                  <a:pt x="3894" y="13575"/>
                </a:cubicBezTo>
                <a:cubicBezTo>
                  <a:pt x="3822" y="13502"/>
                  <a:pt x="3785" y="13357"/>
                  <a:pt x="3822" y="13321"/>
                </a:cubicBezTo>
                <a:cubicBezTo>
                  <a:pt x="3826" y="13319"/>
                  <a:pt x="3829" y="13318"/>
                  <a:pt x="3833" y="13318"/>
                </a:cubicBezTo>
                <a:cubicBezTo>
                  <a:pt x="3862" y="13318"/>
                  <a:pt x="3876" y="13375"/>
                  <a:pt x="3876" y="13375"/>
                </a:cubicBezTo>
                <a:cubicBezTo>
                  <a:pt x="3894" y="13502"/>
                  <a:pt x="4057" y="13557"/>
                  <a:pt x="4057" y="13557"/>
                </a:cubicBezTo>
                <a:cubicBezTo>
                  <a:pt x="4003" y="13520"/>
                  <a:pt x="3966" y="13357"/>
                  <a:pt x="4057" y="13339"/>
                </a:cubicBezTo>
                <a:cubicBezTo>
                  <a:pt x="4148" y="13321"/>
                  <a:pt x="4093" y="13231"/>
                  <a:pt x="4093" y="13231"/>
                </a:cubicBezTo>
                <a:cubicBezTo>
                  <a:pt x="4292" y="12506"/>
                  <a:pt x="5198" y="12615"/>
                  <a:pt x="4944" y="12452"/>
                </a:cubicBezTo>
                <a:cubicBezTo>
                  <a:pt x="4691" y="12271"/>
                  <a:pt x="4999" y="11999"/>
                  <a:pt x="4999" y="11999"/>
                </a:cubicBezTo>
                <a:cubicBezTo>
                  <a:pt x="5596" y="11420"/>
                  <a:pt x="5361" y="11112"/>
                  <a:pt x="5361" y="11112"/>
                </a:cubicBezTo>
                <a:lnTo>
                  <a:pt x="5361" y="11094"/>
                </a:lnTo>
                <a:cubicBezTo>
                  <a:pt x="5363" y="11096"/>
                  <a:pt x="5369" y="11097"/>
                  <a:pt x="5376" y="11097"/>
                </a:cubicBezTo>
                <a:cubicBezTo>
                  <a:pt x="5417" y="11097"/>
                  <a:pt x="5524" y="11057"/>
                  <a:pt x="5524" y="11057"/>
                </a:cubicBezTo>
                <a:cubicBezTo>
                  <a:pt x="5524" y="11239"/>
                  <a:pt x="5596" y="11420"/>
                  <a:pt x="5741" y="11546"/>
                </a:cubicBezTo>
                <a:cubicBezTo>
                  <a:pt x="5433" y="12216"/>
                  <a:pt x="5705" y="13231"/>
                  <a:pt x="5796" y="14046"/>
                </a:cubicBezTo>
                <a:cubicBezTo>
                  <a:pt x="5868" y="14842"/>
                  <a:pt x="5198" y="15277"/>
                  <a:pt x="5144" y="16563"/>
                </a:cubicBezTo>
                <a:cubicBezTo>
                  <a:pt x="5095" y="17432"/>
                  <a:pt x="5192" y="17577"/>
                  <a:pt x="5262" y="17577"/>
                </a:cubicBezTo>
                <a:cubicBezTo>
                  <a:pt x="5296" y="17577"/>
                  <a:pt x="5325" y="17541"/>
                  <a:pt x="5325" y="17541"/>
                </a:cubicBezTo>
                <a:cubicBezTo>
                  <a:pt x="4908" y="15947"/>
                  <a:pt x="6429" y="14897"/>
                  <a:pt x="6393" y="13357"/>
                </a:cubicBezTo>
                <a:cubicBezTo>
                  <a:pt x="6357" y="11818"/>
                  <a:pt x="6773" y="11438"/>
                  <a:pt x="6773" y="11438"/>
                </a:cubicBezTo>
                <a:cubicBezTo>
                  <a:pt x="7643" y="10406"/>
                  <a:pt x="7516" y="10043"/>
                  <a:pt x="7516" y="10043"/>
                </a:cubicBezTo>
                <a:lnTo>
                  <a:pt x="7516" y="10043"/>
                </a:lnTo>
                <a:cubicBezTo>
                  <a:pt x="7603" y="10065"/>
                  <a:pt x="7690" y="10074"/>
                  <a:pt x="7775" y="10074"/>
                </a:cubicBezTo>
                <a:cubicBezTo>
                  <a:pt x="8488" y="10074"/>
                  <a:pt x="9110" y="9410"/>
                  <a:pt x="9110" y="9410"/>
                </a:cubicBezTo>
                <a:cubicBezTo>
                  <a:pt x="9915" y="7629"/>
                  <a:pt x="11466" y="7290"/>
                  <a:pt x="12535" y="7290"/>
                </a:cubicBezTo>
                <a:cubicBezTo>
                  <a:pt x="13173" y="7290"/>
                  <a:pt x="13639" y="7411"/>
                  <a:pt x="13673" y="7417"/>
                </a:cubicBezTo>
                <a:cubicBezTo>
                  <a:pt x="13773" y="7434"/>
                  <a:pt x="14070" y="7603"/>
                  <a:pt x="14161" y="7603"/>
                </a:cubicBezTo>
                <a:cubicBezTo>
                  <a:pt x="14169" y="7603"/>
                  <a:pt x="14176" y="7602"/>
                  <a:pt x="14180" y="7599"/>
                </a:cubicBezTo>
                <a:cubicBezTo>
                  <a:pt x="14183" y="7596"/>
                  <a:pt x="14187" y="7594"/>
                  <a:pt x="14191" y="7594"/>
                </a:cubicBezTo>
                <a:cubicBezTo>
                  <a:pt x="14241" y="7594"/>
                  <a:pt x="14379" y="7780"/>
                  <a:pt x="14379" y="7780"/>
                </a:cubicBezTo>
                <a:cubicBezTo>
                  <a:pt x="14416" y="7707"/>
                  <a:pt x="14235" y="7508"/>
                  <a:pt x="14235" y="7472"/>
                </a:cubicBezTo>
                <a:cubicBezTo>
                  <a:pt x="14216" y="7454"/>
                  <a:pt x="14035" y="7327"/>
                  <a:pt x="14035" y="7327"/>
                </a:cubicBezTo>
                <a:cubicBezTo>
                  <a:pt x="13800" y="5190"/>
                  <a:pt x="16643" y="4810"/>
                  <a:pt x="16679" y="4737"/>
                </a:cubicBezTo>
                <a:cubicBezTo>
                  <a:pt x="16686" y="4724"/>
                  <a:pt x="16709" y="4719"/>
                  <a:pt x="16742" y="4719"/>
                </a:cubicBezTo>
                <a:cubicBezTo>
                  <a:pt x="16838" y="4719"/>
                  <a:pt x="17020" y="4759"/>
                  <a:pt x="17149" y="4759"/>
                </a:cubicBezTo>
                <a:cubicBezTo>
                  <a:pt x="17226" y="4759"/>
                  <a:pt x="17284" y="4745"/>
                  <a:pt x="17295" y="4701"/>
                </a:cubicBezTo>
                <a:cubicBezTo>
                  <a:pt x="17306" y="4656"/>
                  <a:pt x="17348" y="4641"/>
                  <a:pt x="17401" y="4641"/>
                </a:cubicBezTo>
                <a:cubicBezTo>
                  <a:pt x="17520" y="4641"/>
                  <a:pt x="17693" y="4719"/>
                  <a:pt x="17693" y="4719"/>
                </a:cubicBezTo>
                <a:cubicBezTo>
                  <a:pt x="17585" y="4520"/>
                  <a:pt x="17259" y="4574"/>
                  <a:pt x="17205" y="4556"/>
                </a:cubicBezTo>
                <a:cubicBezTo>
                  <a:pt x="17042" y="4538"/>
                  <a:pt x="16879" y="4520"/>
                  <a:pt x="16716" y="4520"/>
                </a:cubicBezTo>
                <a:cubicBezTo>
                  <a:pt x="15031" y="3470"/>
                  <a:pt x="16897" y="2311"/>
                  <a:pt x="16879" y="2202"/>
                </a:cubicBezTo>
                <a:cubicBezTo>
                  <a:pt x="16879" y="2093"/>
                  <a:pt x="16842" y="2093"/>
                  <a:pt x="17096" y="2093"/>
                </a:cubicBezTo>
                <a:cubicBezTo>
                  <a:pt x="17331" y="2093"/>
                  <a:pt x="17422" y="1948"/>
                  <a:pt x="17603" y="1876"/>
                </a:cubicBezTo>
                <a:cubicBezTo>
                  <a:pt x="17802" y="1785"/>
                  <a:pt x="18092" y="1695"/>
                  <a:pt x="18345" y="1622"/>
                </a:cubicBezTo>
                <a:cubicBezTo>
                  <a:pt x="18408" y="1600"/>
                  <a:pt x="18396" y="1592"/>
                  <a:pt x="18341" y="1592"/>
                </a:cubicBezTo>
                <a:cubicBezTo>
                  <a:pt x="18198" y="1592"/>
                  <a:pt x="17765" y="1646"/>
                  <a:pt x="17594" y="1646"/>
                </a:cubicBezTo>
                <a:cubicBezTo>
                  <a:pt x="17563" y="1646"/>
                  <a:pt x="17541" y="1645"/>
                  <a:pt x="17530" y="1641"/>
                </a:cubicBezTo>
                <a:cubicBezTo>
                  <a:pt x="17523" y="1636"/>
                  <a:pt x="17512" y="1634"/>
                  <a:pt x="17497" y="1634"/>
                </a:cubicBezTo>
                <a:cubicBezTo>
                  <a:pt x="17327" y="1634"/>
                  <a:pt x="16716" y="1894"/>
                  <a:pt x="16716" y="1894"/>
                </a:cubicBezTo>
                <a:cubicBezTo>
                  <a:pt x="16204" y="1984"/>
                  <a:pt x="15738" y="2023"/>
                  <a:pt x="15315" y="2023"/>
                </a:cubicBezTo>
                <a:cubicBezTo>
                  <a:pt x="12667" y="2023"/>
                  <a:pt x="11689" y="498"/>
                  <a:pt x="11627" y="373"/>
                </a:cubicBezTo>
                <a:cubicBezTo>
                  <a:pt x="11581" y="281"/>
                  <a:pt x="11644" y="0"/>
                  <a:pt x="11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08450" y="749374"/>
            <a:ext cx="1762261" cy="1589757"/>
          </a:xfrm>
          <a:custGeom>
            <a:avLst/>
            <a:gdLst/>
            <a:ahLst/>
            <a:cxnLst/>
            <a:rect l="l" t="t" r="r" b="b"/>
            <a:pathLst>
              <a:path w="19650" h="17727" extrusionOk="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-399813" y="3845575"/>
            <a:ext cx="3378774" cy="1942765"/>
          </a:xfrm>
          <a:custGeom>
            <a:avLst/>
            <a:gdLst/>
            <a:ahLst/>
            <a:cxnLst/>
            <a:rect l="l" t="t" r="r" b="b"/>
            <a:pathLst>
              <a:path w="93092" h="56628" extrusionOk="0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3649" y="4336668"/>
            <a:ext cx="2476110" cy="1590221"/>
          </a:xfrm>
          <a:custGeom>
            <a:avLst/>
            <a:gdLst/>
            <a:ahLst/>
            <a:cxnLst/>
            <a:rect l="l" t="t" r="r" b="b"/>
            <a:pathLst>
              <a:path w="72174" h="46352" extrusionOk="0">
                <a:moveTo>
                  <a:pt x="14009" y="0"/>
                </a:moveTo>
                <a:lnTo>
                  <a:pt x="12507" y="8286"/>
                </a:lnTo>
                <a:lnTo>
                  <a:pt x="11447" y="8737"/>
                </a:lnTo>
                <a:lnTo>
                  <a:pt x="10544" y="1954"/>
                </a:lnTo>
                <a:lnTo>
                  <a:pt x="6627" y="10543"/>
                </a:lnTo>
                <a:lnTo>
                  <a:pt x="6175" y="5272"/>
                </a:lnTo>
                <a:lnTo>
                  <a:pt x="1954" y="13106"/>
                </a:lnTo>
                <a:lnTo>
                  <a:pt x="1" y="12959"/>
                </a:lnTo>
                <a:lnTo>
                  <a:pt x="1" y="35861"/>
                </a:lnTo>
                <a:lnTo>
                  <a:pt x="44692" y="46351"/>
                </a:lnTo>
                <a:lnTo>
                  <a:pt x="72173" y="43694"/>
                </a:lnTo>
                <a:lnTo>
                  <a:pt x="72173" y="6479"/>
                </a:lnTo>
                <a:lnTo>
                  <a:pt x="68403" y="24562"/>
                </a:lnTo>
                <a:lnTo>
                  <a:pt x="65694" y="23963"/>
                </a:lnTo>
                <a:lnTo>
                  <a:pt x="60874" y="6175"/>
                </a:lnTo>
                <a:lnTo>
                  <a:pt x="53639" y="25160"/>
                </a:lnTo>
                <a:lnTo>
                  <a:pt x="45806" y="16119"/>
                </a:lnTo>
                <a:lnTo>
                  <a:pt x="43548" y="19585"/>
                </a:lnTo>
                <a:lnTo>
                  <a:pt x="42792" y="9042"/>
                </a:lnTo>
                <a:lnTo>
                  <a:pt x="37069" y="18986"/>
                </a:lnTo>
                <a:lnTo>
                  <a:pt x="35410" y="18681"/>
                </a:lnTo>
                <a:lnTo>
                  <a:pt x="35263" y="13557"/>
                </a:lnTo>
                <a:lnTo>
                  <a:pt x="34958" y="10995"/>
                </a:lnTo>
                <a:lnTo>
                  <a:pt x="32396" y="12360"/>
                </a:lnTo>
                <a:lnTo>
                  <a:pt x="31944" y="4369"/>
                </a:lnTo>
                <a:lnTo>
                  <a:pt x="28322" y="10995"/>
                </a:lnTo>
                <a:lnTo>
                  <a:pt x="27576" y="8286"/>
                </a:lnTo>
                <a:lnTo>
                  <a:pt x="25917" y="10995"/>
                </a:lnTo>
                <a:lnTo>
                  <a:pt x="25612" y="8895"/>
                </a:lnTo>
                <a:lnTo>
                  <a:pt x="23806" y="10543"/>
                </a:lnTo>
                <a:lnTo>
                  <a:pt x="23355" y="6332"/>
                </a:lnTo>
                <a:lnTo>
                  <a:pt x="20194" y="10543"/>
                </a:lnTo>
                <a:lnTo>
                  <a:pt x="18535" y="11299"/>
                </a:lnTo>
                <a:lnTo>
                  <a:pt x="18230" y="9493"/>
                </a:lnTo>
                <a:lnTo>
                  <a:pt x="17474" y="9346"/>
                </a:lnTo>
                <a:lnTo>
                  <a:pt x="15668" y="3770"/>
                </a:lnTo>
                <a:lnTo>
                  <a:pt x="1400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-173801" y="4429050"/>
            <a:ext cx="2816434" cy="1657189"/>
          </a:xfrm>
          <a:custGeom>
            <a:avLst/>
            <a:gdLst/>
            <a:ahLst/>
            <a:cxnLst/>
            <a:rect l="l" t="t" r="r" b="b"/>
            <a:pathLst>
              <a:path w="73927" h="48304" extrusionOk="0">
                <a:moveTo>
                  <a:pt x="72372" y="0"/>
                </a:moveTo>
                <a:lnTo>
                  <a:pt x="66313" y="18345"/>
                </a:lnTo>
                <a:lnTo>
                  <a:pt x="60947" y="347"/>
                </a:lnTo>
                <a:lnTo>
                  <a:pt x="53155" y="28562"/>
                </a:lnTo>
                <a:lnTo>
                  <a:pt x="49165" y="29602"/>
                </a:lnTo>
                <a:lnTo>
                  <a:pt x="42760" y="25097"/>
                </a:lnTo>
                <a:lnTo>
                  <a:pt x="40166" y="25097"/>
                </a:lnTo>
                <a:lnTo>
                  <a:pt x="39126" y="22682"/>
                </a:lnTo>
                <a:lnTo>
                  <a:pt x="40680" y="18345"/>
                </a:lnTo>
                <a:lnTo>
                  <a:pt x="39126" y="16444"/>
                </a:lnTo>
                <a:lnTo>
                  <a:pt x="31335" y="17831"/>
                </a:lnTo>
                <a:lnTo>
                  <a:pt x="28909" y="10207"/>
                </a:lnTo>
                <a:lnTo>
                  <a:pt x="27187" y="18345"/>
                </a:lnTo>
                <a:lnTo>
                  <a:pt x="24236" y="19731"/>
                </a:lnTo>
                <a:lnTo>
                  <a:pt x="20603" y="8306"/>
                </a:lnTo>
                <a:lnTo>
                  <a:pt x="17830" y="19563"/>
                </a:lnTo>
                <a:lnTo>
                  <a:pt x="16098" y="16959"/>
                </a:lnTo>
                <a:lnTo>
                  <a:pt x="15058" y="21642"/>
                </a:lnTo>
                <a:lnTo>
                  <a:pt x="12811" y="18692"/>
                </a:lnTo>
                <a:lnTo>
                  <a:pt x="12118" y="14019"/>
                </a:lnTo>
                <a:lnTo>
                  <a:pt x="9692" y="17831"/>
                </a:lnTo>
                <a:lnTo>
                  <a:pt x="8485" y="6227"/>
                </a:lnTo>
                <a:lnTo>
                  <a:pt x="4326" y="18177"/>
                </a:lnTo>
                <a:lnTo>
                  <a:pt x="1386" y="7960"/>
                </a:lnTo>
                <a:lnTo>
                  <a:pt x="0" y="11425"/>
                </a:lnTo>
                <a:lnTo>
                  <a:pt x="0" y="40680"/>
                </a:lnTo>
                <a:lnTo>
                  <a:pt x="20781" y="48304"/>
                </a:lnTo>
                <a:lnTo>
                  <a:pt x="73926" y="40512"/>
                </a:lnTo>
                <a:lnTo>
                  <a:pt x="723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6711487" y="4336679"/>
            <a:ext cx="2432505" cy="1163299"/>
          </a:xfrm>
          <a:custGeom>
            <a:avLst/>
            <a:gdLst/>
            <a:ahLst/>
            <a:cxnLst/>
            <a:rect l="l" t="t" r="r" b="b"/>
            <a:pathLst>
              <a:path w="70903" h="33908" extrusionOk="0">
                <a:moveTo>
                  <a:pt x="65001" y="1"/>
                </a:moveTo>
                <a:lnTo>
                  <a:pt x="61399" y="17212"/>
                </a:lnTo>
                <a:lnTo>
                  <a:pt x="50100" y="21569"/>
                </a:lnTo>
                <a:lnTo>
                  <a:pt x="45732" y="19774"/>
                </a:lnTo>
                <a:lnTo>
                  <a:pt x="47527" y="13872"/>
                </a:lnTo>
                <a:lnTo>
                  <a:pt x="38791" y="9241"/>
                </a:lnTo>
                <a:lnTo>
                  <a:pt x="30568" y="11552"/>
                </a:lnTo>
                <a:lnTo>
                  <a:pt x="19522" y="17464"/>
                </a:lnTo>
                <a:lnTo>
                  <a:pt x="15416" y="2563"/>
                </a:lnTo>
                <a:lnTo>
                  <a:pt x="7456" y="26715"/>
                </a:lnTo>
                <a:lnTo>
                  <a:pt x="5146" y="18230"/>
                </a:lnTo>
                <a:lnTo>
                  <a:pt x="0" y="31850"/>
                </a:lnTo>
                <a:lnTo>
                  <a:pt x="70902" y="33908"/>
                </a:lnTo>
                <a:lnTo>
                  <a:pt x="70902" y="33908"/>
                </a:lnTo>
                <a:lnTo>
                  <a:pt x="650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68658">
            <a:off x="6001603" y="4548508"/>
            <a:ext cx="1267095" cy="794739"/>
          </a:xfrm>
          <a:custGeom>
            <a:avLst/>
            <a:gdLst/>
            <a:ahLst/>
            <a:cxnLst/>
            <a:rect l="l" t="t" r="r" b="b"/>
            <a:pathLst>
              <a:path w="30275" h="23166" extrusionOk="0">
                <a:moveTo>
                  <a:pt x="17926" y="1"/>
                </a:moveTo>
                <a:lnTo>
                  <a:pt x="12350" y="21307"/>
                </a:lnTo>
                <a:lnTo>
                  <a:pt x="9473" y="13526"/>
                </a:lnTo>
                <a:lnTo>
                  <a:pt x="5923" y="18429"/>
                </a:lnTo>
                <a:lnTo>
                  <a:pt x="1" y="16907"/>
                </a:lnTo>
                <a:lnTo>
                  <a:pt x="505" y="23165"/>
                </a:lnTo>
                <a:lnTo>
                  <a:pt x="30275" y="21811"/>
                </a:lnTo>
                <a:lnTo>
                  <a:pt x="21139" y="4568"/>
                </a:lnTo>
                <a:lnTo>
                  <a:pt x="179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-150589" y="120357"/>
            <a:ext cx="9937534" cy="3012672"/>
            <a:chOff x="-150589" y="120357"/>
            <a:chExt cx="9937534" cy="3012672"/>
          </a:xfrm>
        </p:grpSpPr>
        <p:sp>
          <p:nvSpPr>
            <p:cNvPr id="62" name="Google Shape;62;p3"/>
            <p:cNvSpPr/>
            <p:nvPr/>
          </p:nvSpPr>
          <p:spPr>
            <a:xfrm>
              <a:off x="7961855" y="1661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0075" y="2728611"/>
              <a:ext cx="1470659" cy="404419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772754" y="1735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003400" y="13999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60710" y="120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50403" y="27587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2006850" y="2150850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19913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900600" y="3132175"/>
            <a:ext cx="3342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2747893" y="538818"/>
            <a:ext cx="5986240" cy="972854"/>
            <a:chOff x="2747893" y="538818"/>
            <a:chExt cx="5986240" cy="972854"/>
          </a:xfrm>
        </p:grpSpPr>
        <p:sp>
          <p:nvSpPr>
            <p:cNvPr id="73" name="Google Shape;73;p3"/>
            <p:cNvSpPr/>
            <p:nvPr/>
          </p:nvSpPr>
          <p:spPr>
            <a:xfrm>
              <a:off x="2747893" y="1333306"/>
              <a:ext cx="311315" cy="178365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059198" y="538818"/>
              <a:ext cx="213191" cy="155305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529414" y="1151874"/>
              <a:ext cx="204720" cy="98124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 flipH="1">
            <a:off x="5651849" y="7188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0" y="3519513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flipH="1">
            <a:off x="-150589" y="1661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 flipH="1">
            <a:off x="6315439" y="379186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flipH="1">
            <a:off x="-218724" y="38764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 flipH="1">
            <a:off x="8868110" y="11033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flipH="1">
            <a:off x="-218719" y="44771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flipH="1">
            <a:off x="8213963" y="120357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flipH="1">
            <a:off x="8582327" y="260384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7075815" y="1563836"/>
            <a:ext cx="217436" cy="95804"/>
          </a:xfrm>
          <a:custGeom>
            <a:avLst/>
            <a:gdLst/>
            <a:ahLst/>
            <a:cxnLst/>
            <a:rect l="l" t="t" r="r" b="b"/>
            <a:pathLst>
              <a:path w="1305" h="575" extrusionOk="0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16584" y="1286072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8338635" y="498758"/>
            <a:ext cx="184279" cy="80142"/>
          </a:xfrm>
          <a:custGeom>
            <a:avLst/>
            <a:gdLst/>
            <a:ahLst/>
            <a:cxnLst/>
            <a:rect l="l" t="t" r="r" b="b"/>
            <a:pathLst>
              <a:path w="1106" h="481" extrusionOk="0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1182901" y="2586738"/>
            <a:ext cx="29076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2"/>
          </p:nvPr>
        </p:nvSpPr>
        <p:spPr>
          <a:xfrm>
            <a:off x="5527751" y="2586738"/>
            <a:ext cx="29076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3"/>
          </p:nvPr>
        </p:nvSpPr>
        <p:spPr>
          <a:xfrm>
            <a:off x="1182901" y="2984838"/>
            <a:ext cx="29076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4"/>
          </p:nvPr>
        </p:nvSpPr>
        <p:spPr>
          <a:xfrm>
            <a:off x="5527751" y="2984838"/>
            <a:ext cx="29076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 flipH="1">
            <a:off x="5668049" y="147974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0" y="3813750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174405" y="249131"/>
            <a:ext cx="8532152" cy="4699840"/>
            <a:chOff x="174405" y="249131"/>
            <a:chExt cx="8532152" cy="4699840"/>
          </a:xfrm>
        </p:grpSpPr>
        <p:sp>
          <p:nvSpPr>
            <p:cNvPr id="135" name="Google Shape;135;p7"/>
            <p:cNvSpPr/>
            <p:nvPr/>
          </p:nvSpPr>
          <p:spPr>
            <a:xfrm>
              <a:off x="8555624" y="4828998"/>
              <a:ext cx="150933" cy="56490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7432500" y="4320073"/>
              <a:ext cx="222166" cy="76196"/>
            </a:xfrm>
            <a:custGeom>
              <a:avLst/>
              <a:gdLst/>
              <a:ahLst/>
              <a:cxnLst/>
              <a:rect l="l" t="t" r="r" b="b"/>
              <a:pathLst>
                <a:path w="1522" h="522" extrusionOk="0">
                  <a:moveTo>
                    <a:pt x="1247" y="0"/>
                  </a:moveTo>
                  <a:cubicBezTo>
                    <a:pt x="1188" y="0"/>
                    <a:pt x="1133" y="13"/>
                    <a:pt x="1069" y="26"/>
                  </a:cubicBezTo>
                  <a:cubicBezTo>
                    <a:pt x="966" y="77"/>
                    <a:pt x="863" y="156"/>
                    <a:pt x="786" y="249"/>
                  </a:cubicBezTo>
                  <a:lnTo>
                    <a:pt x="786" y="249"/>
                  </a:lnTo>
                  <a:cubicBezTo>
                    <a:pt x="643" y="110"/>
                    <a:pt x="455" y="31"/>
                    <a:pt x="261" y="31"/>
                  </a:cubicBezTo>
                  <a:cubicBezTo>
                    <a:pt x="174" y="31"/>
                    <a:pt x="86" y="47"/>
                    <a:pt x="0" y="80"/>
                  </a:cubicBezTo>
                  <a:cubicBezTo>
                    <a:pt x="38" y="73"/>
                    <a:pt x="76" y="70"/>
                    <a:pt x="113" y="70"/>
                  </a:cubicBezTo>
                  <a:cubicBezTo>
                    <a:pt x="366" y="70"/>
                    <a:pt x="612" y="224"/>
                    <a:pt x="707" y="460"/>
                  </a:cubicBezTo>
                  <a:cubicBezTo>
                    <a:pt x="725" y="497"/>
                    <a:pt x="743" y="515"/>
                    <a:pt x="761" y="515"/>
                  </a:cubicBezTo>
                  <a:cubicBezTo>
                    <a:pt x="775" y="519"/>
                    <a:pt x="788" y="521"/>
                    <a:pt x="801" y="521"/>
                  </a:cubicBezTo>
                  <a:cubicBezTo>
                    <a:pt x="840" y="521"/>
                    <a:pt x="874" y="501"/>
                    <a:pt x="888" y="460"/>
                  </a:cubicBezTo>
                  <a:cubicBezTo>
                    <a:pt x="924" y="334"/>
                    <a:pt x="1015" y="207"/>
                    <a:pt x="1123" y="116"/>
                  </a:cubicBezTo>
                  <a:cubicBezTo>
                    <a:pt x="1170" y="77"/>
                    <a:pt x="1231" y="58"/>
                    <a:pt x="1293" y="58"/>
                  </a:cubicBezTo>
                  <a:cubicBezTo>
                    <a:pt x="1375" y="58"/>
                    <a:pt x="1460" y="91"/>
                    <a:pt x="1522" y="153"/>
                  </a:cubicBezTo>
                  <a:cubicBezTo>
                    <a:pt x="1467" y="80"/>
                    <a:pt x="1413" y="26"/>
                    <a:pt x="1322" y="8"/>
                  </a:cubicBezTo>
                  <a:cubicBezTo>
                    <a:pt x="1296" y="2"/>
                    <a:pt x="1271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162538" y="4342478"/>
              <a:ext cx="187863" cy="112397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7959055" y="4598802"/>
              <a:ext cx="179835" cy="78532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74405" y="455626"/>
              <a:ext cx="135101" cy="83189"/>
            </a:xfrm>
            <a:custGeom>
              <a:avLst/>
              <a:gdLst/>
              <a:ahLst/>
              <a:cxnLst/>
              <a:rect l="l" t="t" r="r" b="b"/>
              <a:pathLst>
                <a:path w="635" h="391" extrusionOk="0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396338" y="249131"/>
              <a:ext cx="223821" cy="87232"/>
            </a:xfrm>
            <a:custGeom>
              <a:avLst/>
              <a:gdLst/>
              <a:ahLst/>
              <a:cxnLst/>
              <a:rect l="l" t="t" r="r" b="b"/>
              <a:pathLst>
                <a:path w="1052" h="410" extrusionOk="0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" name="Google Shape;141;p7"/>
            <p:cNvGrpSpPr/>
            <p:nvPr/>
          </p:nvGrpSpPr>
          <p:grpSpPr>
            <a:xfrm>
              <a:off x="288590" y="4327146"/>
              <a:ext cx="849263" cy="621826"/>
              <a:chOff x="873887" y="1204246"/>
              <a:chExt cx="163925" cy="120025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873887" y="1204246"/>
                <a:ext cx="380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525" extrusionOk="0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878887" y="1252821"/>
                <a:ext cx="330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758" extrusionOk="0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974862" y="1307771"/>
                <a:ext cx="226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60" extrusionOk="0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016062" y="1233646"/>
                <a:ext cx="217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" extrusionOk="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7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147" name="Google Shape;147;p7"/>
            <p:cNvSpPr/>
            <p:nvPr/>
          </p:nvSpPr>
          <p:spPr>
            <a:xfrm>
              <a:off x="86054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7766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4291185" y="11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-27728" y="254867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 flipH="1">
              <a:off x="8776673" y="3014518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10800000" flipH="1">
              <a:off x="78005" y="2766605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 rot="10800000" flipH="1">
              <a:off x="86707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 rot="10800000" flipH="1">
              <a:off x="145179" y="47403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7"/>
          <p:cNvSpPr/>
          <p:nvPr/>
        </p:nvSpPr>
        <p:spPr>
          <a:xfrm>
            <a:off x="5189911" y="509149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 rot="10800000" flipH="1">
            <a:off x="-126747" y="-80268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3847604" y="4561862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5672701" y="3068991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"/>
          <p:cNvSpPr/>
          <p:nvPr/>
        </p:nvSpPr>
        <p:spPr>
          <a:xfrm rot="10800000" flipH="1">
            <a:off x="6934291" y="1370635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 rot="10800000" flipH="1">
            <a:off x="8769373" y="1144671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 rot="10800000" flipH="1">
            <a:off x="1424974" y="238149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 rot="10800000" flipH="1">
            <a:off x="-126741" y="4875800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 rot="10800000" flipH="1">
            <a:off x="-126741" y="137046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 flipH="1">
            <a:off x="616596" y="4561858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8"/>
          <p:cNvGrpSpPr/>
          <p:nvPr/>
        </p:nvGrpSpPr>
        <p:grpSpPr>
          <a:xfrm flipH="1">
            <a:off x="8004750" y="963881"/>
            <a:ext cx="413545" cy="210602"/>
            <a:chOff x="2997351" y="1193725"/>
            <a:chExt cx="413545" cy="210602"/>
          </a:xfrm>
        </p:grpSpPr>
        <p:sp>
          <p:nvSpPr>
            <p:cNvPr id="169" name="Google Shape;169;p8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ubTitle" idx="1"/>
          </p:nvPr>
        </p:nvSpPr>
        <p:spPr>
          <a:xfrm>
            <a:off x="1139250" y="1398925"/>
            <a:ext cx="6865500" cy="32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819356" y="4078150"/>
            <a:ext cx="7505400" cy="8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2_2"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/>
          <p:nvPr/>
        </p:nvSpPr>
        <p:spPr>
          <a:xfrm rot="10800000" flipH="1">
            <a:off x="-126747" y="-80268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1651475" y="3664161"/>
            <a:ext cx="24003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651475" y="3992060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title" idx="2"/>
          </p:nvPr>
        </p:nvSpPr>
        <p:spPr>
          <a:xfrm>
            <a:off x="2306850" y="445025"/>
            <a:ext cx="453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title" idx="3"/>
          </p:nvPr>
        </p:nvSpPr>
        <p:spPr>
          <a:xfrm>
            <a:off x="1651475" y="2467754"/>
            <a:ext cx="24003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4"/>
          </p:nvPr>
        </p:nvSpPr>
        <p:spPr>
          <a:xfrm>
            <a:off x="1651475" y="2795654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title" idx="5"/>
          </p:nvPr>
        </p:nvSpPr>
        <p:spPr>
          <a:xfrm>
            <a:off x="1651475" y="1271360"/>
            <a:ext cx="24003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6"/>
          </p:nvPr>
        </p:nvSpPr>
        <p:spPr>
          <a:xfrm>
            <a:off x="1651475" y="1599259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6"/>
          <p:cNvSpPr/>
          <p:nvPr/>
        </p:nvSpPr>
        <p:spPr>
          <a:xfrm rot="10800000" flipH="1">
            <a:off x="8769373" y="1144671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398137" y="120357"/>
            <a:ext cx="9963562" cy="4842722"/>
            <a:chOff x="-398137" y="120357"/>
            <a:chExt cx="9963562" cy="4842722"/>
          </a:xfrm>
        </p:grpSpPr>
        <p:sp>
          <p:nvSpPr>
            <p:cNvPr id="320" name="Google Shape;320;p16"/>
            <p:cNvSpPr/>
            <p:nvPr/>
          </p:nvSpPr>
          <p:spPr>
            <a:xfrm>
              <a:off x="7234330" y="1661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398137" y="4558661"/>
              <a:ext cx="1470659" cy="404419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8772754" y="1735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9003400" y="13999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860710" y="120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-150403" y="27587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_1"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 flipH="1">
            <a:off x="4914250" y="2371950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title" idx="2"/>
          </p:nvPr>
        </p:nvSpPr>
        <p:spPr>
          <a:xfrm>
            <a:off x="4914249" y="11538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title" idx="3" hasCustomPrompt="1"/>
          </p:nvPr>
        </p:nvSpPr>
        <p:spPr>
          <a:xfrm>
            <a:off x="4250750" y="11538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8"/>
          <p:cNvSpPr txBox="1">
            <a:spLocks noGrp="1"/>
          </p:cNvSpPr>
          <p:nvPr>
            <p:ph type="subTitle" idx="1"/>
          </p:nvPr>
        </p:nvSpPr>
        <p:spPr>
          <a:xfrm>
            <a:off x="4250750" y="16214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8"/>
          <p:cNvSpPr txBox="1">
            <a:spLocks noGrp="1"/>
          </p:cNvSpPr>
          <p:nvPr>
            <p:ph type="title" idx="4"/>
          </p:nvPr>
        </p:nvSpPr>
        <p:spPr>
          <a:xfrm>
            <a:off x="4914249" y="20299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title" idx="5" hasCustomPrompt="1"/>
          </p:nvPr>
        </p:nvSpPr>
        <p:spPr>
          <a:xfrm>
            <a:off x="4250750" y="20299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6"/>
          </p:nvPr>
        </p:nvSpPr>
        <p:spPr>
          <a:xfrm>
            <a:off x="4250750" y="24975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title" idx="7"/>
          </p:nvPr>
        </p:nvSpPr>
        <p:spPr>
          <a:xfrm>
            <a:off x="4914249" y="29060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title" idx="8" hasCustomPrompt="1"/>
          </p:nvPr>
        </p:nvSpPr>
        <p:spPr>
          <a:xfrm>
            <a:off x="4250750" y="29060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9"/>
          </p:nvPr>
        </p:nvSpPr>
        <p:spPr>
          <a:xfrm>
            <a:off x="4250750" y="33736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title" idx="13"/>
          </p:nvPr>
        </p:nvSpPr>
        <p:spPr>
          <a:xfrm>
            <a:off x="4914249" y="37821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title" idx="14" hasCustomPrompt="1"/>
          </p:nvPr>
        </p:nvSpPr>
        <p:spPr>
          <a:xfrm>
            <a:off x="4250750" y="37821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15"/>
          </p:nvPr>
        </p:nvSpPr>
        <p:spPr>
          <a:xfrm>
            <a:off x="4250750" y="42497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681175" y="293441"/>
            <a:ext cx="187863" cy="112397"/>
          </a:xfrm>
          <a:custGeom>
            <a:avLst/>
            <a:gdLst/>
            <a:ahLst/>
            <a:cxnLst/>
            <a:rect l="l" t="t" r="r" b="b"/>
            <a:pathLst>
              <a:path w="1287" h="770" extrusionOk="0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477692" y="549765"/>
            <a:ext cx="179835" cy="78532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5959567" y="4814126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274788" y="521331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7801725" y="354125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 flipH="1">
            <a:off x="-128308" y="240160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 flipH="1">
            <a:off x="8823301" y="2857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 flipH="1">
            <a:off x="4303818" y="3841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 rot="10800000">
            <a:off x="3457233" y="120142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 rot="10800000">
            <a:off x="2003" y="373393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 rot="10800000">
            <a:off x="8908911" y="701734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772754" y="173582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-150403" y="27587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8498589" y="2919911"/>
            <a:ext cx="204720" cy="98124"/>
          </a:xfrm>
          <a:custGeom>
            <a:avLst/>
            <a:gdLst/>
            <a:ahLst/>
            <a:cxnLst/>
            <a:rect l="l" t="t" r="r" b="b"/>
            <a:pathLst>
              <a:path w="870" h="417" extrusionOk="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-1" y="11537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9" r:id="rId7"/>
    <p:sldLayoutId id="2147483662" r:id="rId8"/>
    <p:sldLayoutId id="2147483664" r:id="rId9"/>
    <p:sldLayoutId id="2147483666" r:id="rId10"/>
    <p:sldLayoutId id="2147483669" r:id="rId11"/>
    <p:sldLayoutId id="2147483670" r:id="rId12"/>
    <p:sldLayoutId id="2147483679" r:id="rId13"/>
    <p:sldLayoutId id="2147483682" r:id="rId14"/>
    <p:sldLayoutId id="2147483687" r:id="rId15"/>
    <p:sldLayoutId id="2147483702" r:id="rId16"/>
    <p:sldLayoutId id="214748370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3"/>
          <p:cNvSpPr txBox="1">
            <a:spLocks noGrp="1"/>
          </p:cNvSpPr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TÝM MORDOR</a:t>
            </a:r>
            <a:endParaRPr dirty="0"/>
          </a:p>
        </p:txBody>
      </p:sp>
      <p:sp>
        <p:nvSpPr>
          <p:cNvPr id="1263" name="Google Shape;1263;p63"/>
          <p:cNvSpPr txBox="1">
            <a:spLocks noGrp="1"/>
          </p:cNvSpPr>
          <p:nvPr>
            <p:ph type="subTitle" idx="1"/>
          </p:nvPr>
        </p:nvSpPr>
        <p:spPr>
          <a:xfrm>
            <a:off x="2850342" y="2824438"/>
            <a:ext cx="3443165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Úvodní prezentace do předmětu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Řízení softwarových projektů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83"/>
          <p:cNvSpPr txBox="1">
            <a:spLocks noGrp="1"/>
          </p:cNvSpPr>
          <p:nvPr>
            <p:ph type="title" idx="2"/>
          </p:nvPr>
        </p:nvSpPr>
        <p:spPr>
          <a:xfrm>
            <a:off x="1377200" y="1846050"/>
            <a:ext cx="639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Použité technologie</a:t>
            </a:r>
            <a:endParaRPr dirty="0"/>
          </a:p>
        </p:txBody>
      </p:sp>
      <p:sp>
        <p:nvSpPr>
          <p:cNvPr id="1773" name="Google Shape;1773;p83"/>
          <p:cNvSpPr txBox="1">
            <a:spLocks noGrp="1"/>
          </p:cNvSpPr>
          <p:nvPr>
            <p:ph type="title"/>
          </p:nvPr>
        </p:nvSpPr>
        <p:spPr>
          <a:xfrm>
            <a:off x="2996550" y="8806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10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Implementační Technologii</a:t>
            </a:r>
            <a:endParaRPr dirty="0"/>
          </a:p>
        </p:txBody>
      </p:sp>
      <p:sp>
        <p:nvSpPr>
          <p:cNvPr id="3023" name="Google Shape;3023;p100"/>
          <p:cNvSpPr/>
          <p:nvPr/>
        </p:nvSpPr>
        <p:spPr>
          <a:xfrm>
            <a:off x="4221803" y="1868810"/>
            <a:ext cx="119756" cy="143688"/>
          </a:xfrm>
          <a:custGeom>
            <a:avLst/>
            <a:gdLst/>
            <a:ahLst/>
            <a:cxnLst/>
            <a:rect l="l" t="t" r="r" b="b"/>
            <a:pathLst>
              <a:path w="6150" h="7379" extrusionOk="0">
                <a:moveTo>
                  <a:pt x="3339" y="0"/>
                </a:moveTo>
                <a:lnTo>
                  <a:pt x="3031" y="571"/>
                </a:lnTo>
                <a:cubicBezTo>
                  <a:pt x="3075" y="966"/>
                  <a:pt x="2944" y="1318"/>
                  <a:pt x="2680" y="1581"/>
                </a:cubicBezTo>
                <a:lnTo>
                  <a:pt x="2329" y="2196"/>
                </a:lnTo>
                <a:lnTo>
                  <a:pt x="2329" y="2152"/>
                </a:lnTo>
                <a:cubicBezTo>
                  <a:pt x="2241" y="2284"/>
                  <a:pt x="2153" y="2416"/>
                  <a:pt x="2021" y="2591"/>
                </a:cubicBezTo>
                <a:cubicBezTo>
                  <a:pt x="1758" y="2987"/>
                  <a:pt x="1318" y="3250"/>
                  <a:pt x="835" y="3294"/>
                </a:cubicBezTo>
                <a:lnTo>
                  <a:pt x="1" y="3558"/>
                </a:lnTo>
                <a:lnTo>
                  <a:pt x="45" y="3602"/>
                </a:lnTo>
                <a:lnTo>
                  <a:pt x="1" y="3689"/>
                </a:lnTo>
                <a:lnTo>
                  <a:pt x="835" y="3953"/>
                </a:lnTo>
                <a:cubicBezTo>
                  <a:pt x="1231" y="3953"/>
                  <a:pt x="1582" y="4173"/>
                  <a:pt x="1802" y="4480"/>
                </a:cubicBezTo>
                <a:lnTo>
                  <a:pt x="2241" y="4963"/>
                </a:lnTo>
                <a:cubicBezTo>
                  <a:pt x="2987" y="5578"/>
                  <a:pt x="2987" y="6544"/>
                  <a:pt x="3339" y="7379"/>
                </a:cubicBezTo>
                <a:cubicBezTo>
                  <a:pt x="3778" y="5798"/>
                  <a:pt x="4305" y="4348"/>
                  <a:pt x="6150" y="3909"/>
                </a:cubicBezTo>
                <a:cubicBezTo>
                  <a:pt x="6062" y="2899"/>
                  <a:pt x="4656" y="3294"/>
                  <a:pt x="4569" y="2196"/>
                </a:cubicBezTo>
                <a:cubicBezTo>
                  <a:pt x="3690" y="1757"/>
                  <a:pt x="3734" y="747"/>
                  <a:pt x="3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4" name="Google Shape;3024;p100"/>
          <p:cNvGrpSpPr/>
          <p:nvPr/>
        </p:nvGrpSpPr>
        <p:grpSpPr>
          <a:xfrm>
            <a:off x="2742240" y="2099951"/>
            <a:ext cx="3659226" cy="2653634"/>
            <a:chOff x="1938500" y="1108475"/>
            <a:chExt cx="4766478" cy="3457054"/>
          </a:xfrm>
        </p:grpSpPr>
        <p:sp>
          <p:nvSpPr>
            <p:cNvPr id="3025" name="Google Shape;3025;p100"/>
            <p:cNvSpPr/>
            <p:nvPr/>
          </p:nvSpPr>
          <p:spPr>
            <a:xfrm>
              <a:off x="1938500" y="4151397"/>
              <a:ext cx="4766478" cy="414132"/>
            </a:xfrm>
            <a:custGeom>
              <a:avLst/>
              <a:gdLst/>
              <a:ahLst/>
              <a:cxnLst/>
              <a:rect l="l" t="t" r="r" b="b"/>
              <a:pathLst>
                <a:path w="220926" h="19195" extrusionOk="0">
                  <a:moveTo>
                    <a:pt x="110463" y="1"/>
                  </a:moveTo>
                  <a:cubicBezTo>
                    <a:pt x="49456" y="1"/>
                    <a:pt x="1" y="4305"/>
                    <a:pt x="1" y="9619"/>
                  </a:cubicBezTo>
                  <a:cubicBezTo>
                    <a:pt x="1" y="14934"/>
                    <a:pt x="49456" y="19194"/>
                    <a:pt x="110463" y="19194"/>
                  </a:cubicBezTo>
                  <a:cubicBezTo>
                    <a:pt x="171470" y="19194"/>
                    <a:pt x="220926" y="14934"/>
                    <a:pt x="220926" y="9619"/>
                  </a:cubicBezTo>
                  <a:cubicBezTo>
                    <a:pt x="220926" y="4305"/>
                    <a:pt x="171470" y="1"/>
                    <a:pt x="110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0"/>
            <p:cNvSpPr/>
            <p:nvPr/>
          </p:nvSpPr>
          <p:spPr>
            <a:xfrm>
              <a:off x="4341768" y="3579004"/>
              <a:ext cx="100475" cy="117541"/>
            </a:xfrm>
            <a:custGeom>
              <a:avLst/>
              <a:gdLst/>
              <a:ahLst/>
              <a:cxnLst/>
              <a:rect l="l" t="t" r="r" b="b"/>
              <a:pathLst>
                <a:path w="4657" h="5448" extrusionOk="0">
                  <a:moveTo>
                    <a:pt x="2065" y="1"/>
                  </a:moveTo>
                  <a:cubicBezTo>
                    <a:pt x="1845" y="1362"/>
                    <a:pt x="1362" y="2373"/>
                    <a:pt x="1" y="2636"/>
                  </a:cubicBezTo>
                  <a:cubicBezTo>
                    <a:pt x="352" y="3471"/>
                    <a:pt x="1494" y="3559"/>
                    <a:pt x="1758" y="4481"/>
                  </a:cubicBezTo>
                  <a:lnTo>
                    <a:pt x="2197" y="5447"/>
                  </a:lnTo>
                  <a:cubicBezTo>
                    <a:pt x="2592" y="4217"/>
                    <a:pt x="3163" y="3295"/>
                    <a:pt x="4656" y="2768"/>
                  </a:cubicBezTo>
                  <a:cubicBezTo>
                    <a:pt x="3031" y="2329"/>
                    <a:pt x="2592" y="1187"/>
                    <a:pt x="2065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0"/>
            <p:cNvSpPr/>
            <p:nvPr/>
          </p:nvSpPr>
          <p:spPr>
            <a:xfrm>
              <a:off x="5121706" y="1108475"/>
              <a:ext cx="143107" cy="158274"/>
            </a:xfrm>
            <a:custGeom>
              <a:avLst/>
              <a:gdLst/>
              <a:ahLst/>
              <a:cxnLst/>
              <a:rect l="l" t="t" r="r" b="b"/>
              <a:pathLst>
                <a:path w="6633" h="7336" extrusionOk="0">
                  <a:moveTo>
                    <a:pt x="3382" y="0"/>
                  </a:moveTo>
                  <a:cubicBezTo>
                    <a:pt x="3118" y="1933"/>
                    <a:pt x="2152" y="3163"/>
                    <a:pt x="0" y="3646"/>
                  </a:cubicBezTo>
                  <a:cubicBezTo>
                    <a:pt x="2196" y="4085"/>
                    <a:pt x="2987" y="5447"/>
                    <a:pt x="3382" y="7335"/>
                  </a:cubicBezTo>
                  <a:cubicBezTo>
                    <a:pt x="4392" y="4876"/>
                    <a:pt x="4656" y="4568"/>
                    <a:pt x="6632" y="3514"/>
                  </a:cubicBezTo>
                  <a:cubicBezTo>
                    <a:pt x="4744" y="3031"/>
                    <a:pt x="3865" y="1713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0"/>
            <p:cNvSpPr/>
            <p:nvPr/>
          </p:nvSpPr>
          <p:spPr>
            <a:xfrm>
              <a:off x="4253629" y="3593223"/>
              <a:ext cx="126063" cy="166796"/>
            </a:xfrm>
            <a:custGeom>
              <a:avLst/>
              <a:gdLst/>
              <a:ahLst/>
              <a:cxnLst/>
              <a:rect l="l" t="t" r="r" b="b"/>
              <a:pathLst>
                <a:path w="5843" h="7731" extrusionOk="0">
                  <a:moveTo>
                    <a:pt x="3119" y="1"/>
                  </a:moveTo>
                  <a:cubicBezTo>
                    <a:pt x="2988" y="1802"/>
                    <a:pt x="1714" y="3295"/>
                    <a:pt x="1" y="3734"/>
                  </a:cubicBezTo>
                  <a:cubicBezTo>
                    <a:pt x="2197" y="4261"/>
                    <a:pt x="2856" y="5667"/>
                    <a:pt x="3207" y="7731"/>
                  </a:cubicBezTo>
                  <a:cubicBezTo>
                    <a:pt x="3603" y="5754"/>
                    <a:pt x="4393" y="4569"/>
                    <a:pt x="5843" y="3822"/>
                  </a:cubicBezTo>
                  <a:cubicBezTo>
                    <a:pt x="5579" y="2900"/>
                    <a:pt x="4393" y="2812"/>
                    <a:pt x="4086" y="1977"/>
                  </a:cubicBezTo>
                  <a:lnTo>
                    <a:pt x="3119" y="1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0"/>
            <p:cNvSpPr/>
            <p:nvPr/>
          </p:nvSpPr>
          <p:spPr>
            <a:xfrm>
              <a:off x="4726918" y="1690160"/>
              <a:ext cx="194283" cy="273873"/>
            </a:xfrm>
            <a:custGeom>
              <a:avLst/>
              <a:gdLst/>
              <a:ahLst/>
              <a:cxnLst/>
              <a:rect l="l" t="t" r="r" b="b"/>
              <a:pathLst>
                <a:path w="9005" h="12694" extrusionOk="0">
                  <a:moveTo>
                    <a:pt x="5447" y="1"/>
                  </a:moveTo>
                  <a:lnTo>
                    <a:pt x="4964" y="132"/>
                  </a:lnTo>
                  <a:cubicBezTo>
                    <a:pt x="5008" y="2328"/>
                    <a:pt x="4349" y="4217"/>
                    <a:pt x="2328" y="5403"/>
                  </a:cubicBezTo>
                  <a:lnTo>
                    <a:pt x="1099" y="5930"/>
                  </a:lnTo>
                  <a:lnTo>
                    <a:pt x="1" y="6369"/>
                  </a:lnTo>
                  <a:cubicBezTo>
                    <a:pt x="879" y="6677"/>
                    <a:pt x="1582" y="6677"/>
                    <a:pt x="2109" y="7204"/>
                  </a:cubicBezTo>
                  <a:cubicBezTo>
                    <a:pt x="4349" y="8214"/>
                    <a:pt x="4656" y="10410"/>
                    <a:pt x="5271" y="12694"/>
                  </a:cubicBezTo>
                  <a:cubicBezTo>
                    <a:pt x="5842" y="10103"/>
                    <a:pt x="6677" y="8038"/>
                    <a:pt x="8961" y="6940"/>
                  </a:cubicBezTo>
                  <a:cubicBezTo>
                    <a:pt x="9004" y="5623"/>
                    <a:pt x="7775" y="5227"/>
                    <a:pt x="7116" y="4393"/>
                  </a:cubicBezTo>
                  <a:cubicBezTo>
                    <a:pt x="6062" y="3163"/>
                    <a:pt x="5491" y="1626"/>
                    <a:pt x="5403" y="44"/>
                  </a:cubicBezTo>
                  <a:lnTo>
                    <a:pt x="5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0"/>
            <p:cNvSpPr/>
            <p:nvPr/>
          </p:nvSpPr>
          <p:spPr>
            <a:xfrm>
              <a:off x="5304481" y="2701653"/>
              <a:ext cx="99504" cy="114671"/>
            </a:xfrm>
            <a:custGeom>
              <a:avLst/>
              <a:gdLst/>
              <a:ahLst/>
              <a:cxnLst/>
              <a:rect l="l" t="t" r="r" b="b"/>
              <a:pathLst>
                <a:path w="4612" h="5315" extrusionOk="0">
                  <a:moveTo>
                    <a:pt x="2064" y="0"/>
                  </a:moveTo>
                  <a:cubicBezTo>
                    <a:pt x="1889" y="1493"/>
                    <a:pt x="1098" y="2108"/>
                    <a:pt x="0" y="2723"/>
                  </a:cubicBezTo>
                  <a:cubicBezTo>
                    <a:pt x="1318" y="3162"/>
                    <a:pt x="1757" y="4173"/>
                    <a:pt x="2240" y="5315"/>
                  </a:cubicBezTo>
                  <a:cubicBezTo>
                    <a:pt x="2723" y="4129"/>
                    <a:pt x="3162" y="3119"/>
                    <a:pt x="4612" y="2723"/>
                  </a:cubicBezTo>
                  <a:cubicBezTo>
                    <a:pt x="3250" y="2152"/>
                    <a:pt x="2679" y="1274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0"/>
            <p:cNvSpPr/>
            <p:nvPr/>
          </p:nvSpPr>
          <p:spPr>
            <a:xfrm>
              <a:off x="4458323" y="3803611"/>
              <a:ext cx="1991890" cy="473010"/>
            </a:xfrm>
            <a:custGeom>
              <a:avLst/>
              <a:gdLst/>
              <a:ahLst/>
              <a:cxnLst/>
              <a:rect l="l" t="t" r="r" b="b"/>
              <a:pathLst>
                <a:path w="92324" h="21924" extrusionOk="0">
                  <a:moveTo>
                    <a:pt x="30351" y="0"/>
                  </a:moveTo>
                  <a:cubicBezTo>
                    <a:pt x="28594" y="44"/>
                    <a:pt x="26881" y="264"/>
                    <a:pt x="25124" y="571"/>
                  </a:cubicBezTo>
                  <a:cubicBezTo>
                    <a:pt x="17350" y="1669"/>
                    <a:pt x="10103" y="4129"/>
                    <a:pt x="4042" y="9312"/>
                  </a:cubicBezTo>
                  <a:cubicBezTo>
                    <a:pt x="2505" y="10585"/>
                    <a:pt x="835" y="11859"/>
                    <a:pt x="1" y="13792"/>
                  </a:cubicBezTo>
                  <a:cubicBezTo>
                    <a:pt x="1" y="14231"/>
                    <a:pt x="352" y="14451"/>
                    <a:pt x="660" y="14626"/>
                  </a:cubicBezTo>
                  <a:cubicBezTo>
                    <a:pt x="3383" y="15944"/>
                    <a:pt x="5228" y="18096"/>
                    <a:pt x="6633" y="20731"/>
                  </a:cubicBezTo>
                  <a:cubicBezTo>
                    <a:pt x="6897" y="21171"/>
                    <a:pt x="7116" y="21654"/>
                    <a:pt x="7731" y="21829"/>
                  </a:cubicBezTo>
                  <a:cubicBezTo>
                    <a:pt x="7984" y="21856"/>
                    <a:pt x="8237" y="21870"/>
                    <a:pt x="8488" y="21870"/>
                  </a:cubicBezTo>
                  <a:cubicBezTo>
                    <a:pt x="9067" y="21870"/>
                    <a:pt x="9640" y="21793"/>
                    <a:pt x="10191" y="21610"/>
                  </a:cubicBezTo>
                  <a:cubicBezTo>
                    <a:pt x="16603" y="19941"/>
                    <a:pt x="23148" y="19370"/>
                    <a:pt x="29736" y="19238"/>
                  </a:cubicBezTo>
                  <a:cubicBezTo>
                    <a:pt x="34391" y="19238"/>
                    <a:pt x="39047" y="19502"/>
                    <a:pt x="43659" y="20029"/>
                  </a:cubicBezTo>
                  <a:cubicBezTo>
                    <a:pt x="49632" y="20600"/>
                    <a:pt x="55562" y="21171"/>
                    <a:pt x="61491" y="21654"/>
                  </a:cubicBezTo>
                  <a:cubicBezTo>
                    <a:pt x="62501" y="21654"/>
                    <a:pt x="63511" y="21917"/>
                    <a:pt x="64522" y="21917"/>
                  </a:cubicBezTo>
                  <a:lnTo>
                    <a:pt x="90699" y="21917"/>
                  </a:lnTo>
                  <a:cubicBezTo>
                    <a:pt x="90839" y="21917"/>
                    <a:pt x="90986" y="21923"/>
                    <a:pt x="91135" y="21923"/>
                  </a:cubicBezTo>
                  <a:cubicBezTo>
                    <a:pt x="91544" y="21923"/>
                    <a:pt x="91970" y="21876"/>
                    <a:pt x="92324" y="21522"/>
                  </a:cubicBezTo>
                  <a:lnTo>
                    <a:pt x="92060" y="20336"/>
                  </a:lnTo>
                  <a:cubicBezTo>
                    <a:pt x="91929" y="19809"/>
                    <a:pt x="91753" y="19326"/>
                    <a:pt x="91621" y="18799"/>
                  </a:cubicBezTo>
                  <a:cubicBezTo>
                    <a:pt x="91323" y="18929"/>
                    <a:pt x="91032" y="18973"/>
                    <a:pt x="90743" y="18973"/>
                  </a:cubicBezTo>
                  <a:cubicBezTo>
                    <a:pt x="90351" y="18973"/>
                    <a:pt x="89961" y="18893"/>
                    <a:pt x="89557" y="18843"/>
                  </a:cubicBezTo>
                  <a:lnTo>
                    <a:pt x="90260" y="18843"/>
                  </a:lnTo>
                  <a:cubicBezTo>
                    <a:pt x="90369" y="18865"/>
                    <a:pt x="90482" y="18876"/>
                    <a:pt x="90594" y="18876"/>
                  </a:cubicBezTo>
                  <a:cubicBezTo>
                    <a:pt x="90932" y="18876"/>
                    <a:pt x="91270" y="18777"/>
                    <a:pt x="91533" y="18579"/>
                  </a:cubicBezTo>
                  <a:cubicBezTo>
                    <a:pt x="91006" y="17525"/>
                    <a:pt x="90523" y="16471"/>
                    <a:pt x="90084" y="15373"/>
                  </a:cubicBezTo>
                  <a:cubicBezTo>
                    <a:pt x="89557" y="13484"/>
                    <a:pt x="87800" y="12430"/>
                    <a:pt x="87097" y="10673"/>
                  </a:cubicBezTo>
                  <a:cubicBezTo>
                    <a:pt x="86658" y="9575"/>
                    <a:pt x="86175" y="8477"/>
                    <a:pt x="85165" y="7731"/>
                  </a:cubicBezTo>
                  <a:cubicBezTo>
                    <a:pt x="84769" y="7379"/>
                    <a:pt x="84242" y="7203"/>
                    <a:pt x="83715" y="7160"/>
                  </a:cubicBezTo>
                  <a:cubicBezTo>
                    <a:pt x="77610" y="6501"/>
                    <a:pt x="71549" y="5315"/>
                    <a:pt x="65488" y="4261"/>
                  </a:cubicBezTo>
                  <a:cubicBezTo>
                    <a:pt x="62150" y="3690"/>
                    <a:pt x="58856" y="2943"/>
                    <a:pt x="55518" y="2284"/>
                  </a:cubicBezTo>
                  <a:cubicBezTo>
                    <a:pt x="48798" y="1011"/>
                    <a:pt x="42078" y="44"/>
                    <a:pt x="35182" y="0"/>
                  </a:cubicBezTo>
                  <a:cubicBezTo>
                    <a:pt x="34655" y="15"/>
                    <a:pt x="34123" y="20"/>
                    <a:pt x="33588" y="20"/>
                  </a:cubicBezTo>
                  <a:cubicBezTo>
                    <a:pt x="32518" y="20"/>
                    <a:pt x="31434" y="0"/>
                    <a:pt x="30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0"/>
            <p:cNvSpPr/>
            <p:nvPr/>
          </p:nvSpPr>
          <p:spPr>
            <a:xfrm>
              <a:off x="2292933" y="3756619"/>
              <a:ext cx="2080024" cy="521532"/>
            </a:xfrm>
            <a:custGeom>
              <a:avLst/>
              <a:gdLst/>
              <a:ahLst/>
              <a:cxnLst/>
              <a:rect l="l" t="t" r="r" b="b"/>
              <a:pathLst>
                <a:path w="96409" h="24173" extrusionOk="0">
                  <a:moveTo>
                    <a:pt x="65386" y="1"/>
                  </a:moveTo>
                  <a:cubicBezTo>
                    <a:pt x="61350" y="1"/>
                    <a:pt x="57335" y="316"/>
                    <a:pt x="53321" y="905"/>
                  </a:cubicBezTo>
                  <a:cubicBezTo>
                    <a:pt x="44317" y="2134"/>
                    <a:pt x="35489" y="4330"/>
                    <a:pt x="26617" y="6175"/>
                  </a:cubicBezTo>
                  <a:cubicBezTo>
                    <a:pt x="20863" y="7361"/>
                    <a:pt x="15109" y="8415"/>
                    <a:pt x="9312" y="9338"/>
                  </a:cubicBezTo>
                  <a:cubicBezTo>
                    <a:pt x="8565" y="9381"/>
                    <a:pt x="7818" y="9557"/>
                    <a:pt x="7116" y="9952"/>
                  </a:cubicBezTo>
                  <a:cubicBezTo>
                    <a:pt x="6457" y="10480"/>
                    <a:pt x="6281" y="11314"/>
                    <a:pt x="5842" y="12017"/>
                  </a:cubicBezTo>
                  <a:cubicBezTo>
                    <a:pt x="5183" y="13115"/>
                    <a:pt x="4832" y="14520"/>
                    <a:pt x="3909" y="15179"/>
                  </a:cubicBezTo>
                  <a:cubicBezTo>
                    <a:pt x="2855" y="15970"/>
                    <a:pt x="2504" y="16892"/>
                    <a:pt x="2109" y="17946"/>
                  </a:cubicBezTo>
                  <a:cubicBezTo>
                    <a:pt x="1582" y="19396"/>
                    <a:pt x="1011" y="20845"/>
                    <a:pt x="484" y="22294"/>
                  </a:cubicBezTo>
                  <a:cubicBezTo>
                    <a:pt x="634" y="22426"/>
                    <a:pt x="792" y="22485"/>
                    <a:pt x="954" y="22510"/>
                  </a:cubicBezTo>
                  <a:lnTo>
                    <a:pt x="954" y="22510"/>
                  </a:lnTo>
                  <a:cubicBezTo>
                    <a:pt x="697" y="22534"/>
                    <a:pt x="437" y="22623"/>
                    <a:pt x="220" y="22778"/>
                  </a:cubicBezTo>
                  <a:lnTo>
                    <a:pt x="0" y="23744"/>
                  </a:lnTo>
                  <a:cubicBezTo>
                    <a:pt x="352" y="24095"/>
                    <a:pt x="801" y="24154"/>
                    <a:pt x="1269" y="24154"/>
                  </a:cubicBezTo>
                  <a:cubicBezTo>
                    <a:pt x="1504" y="24154"/>
                    <a:pt x="1743" y="24139"/>
                    <a:pt x="1977" y="24139"/>
                  </a:cubicBezTo>
                  <a:cubicBezTo>
                    <a:pt x="2541" y="24135"/>
                    <a:pt x="3104" y="24134"/>
                    <a:pt x="3668" y="24134"/>
                  </a:cubicBezTo>
                  <a:cubicBezTo>
                    <a:pt x="6486" y="24134"/>
                    <a:pt x="9304" y="24172"/>
                    <a:pt x="12123" y="24172"/>
                  </a:cubicBezTo>
                  <a:cubicBezTo>
                    <a:pt x="15505" y="24172"/>
                    <a:pt x="18887" y="24117"/>
                    <a:pt x="22269" y="23876"/>
                  </a:cubicBezTo>
                  <a:cubicBezTo>
                    <a:pt x="26002" y="23568"/>
                    <a:pt x="29779" y="23392"/>
                    <a:pt x="33513" y="23173"/>
                  </a:cubicBezTo>
                  <a:cubicBezTo>
                    <a:pt x="37465" y="22909"/>
                    <a:pt x="41418" y="22602"/>
                    <a:pt x="45371" y="22338"/>
                  </a:cubicBezTo>
                  <a:cubicBezTo>
                    <a:pt x="50862" y="21943"/>
                    <a:pt x="56264" y="21592"/>
                    <a:pt x="61754" y="21416"/>
                  </a:cubicBezTo>
                  <a:cubicBezTo>
                    <a:pt x="65136" y="21416"/>
                    <a:pt x="68518" y="21548"/>
                    <a:pt x="71900" y="21899"/>
                  </a:cubicBezTo>
                  <a:cubicBezTo>
                    <a:pt x="75589" y="22075"/>
                    <a:pt x="79235" y="22734"/>
                    <a:pt x="82748" y="23788"/>
                  </a:cubicBezTo>
                  <a:cubicBezTo>
                    <a:pt x="83004" y="23873"/>
                    <a:pt x="83277" y="23921"/>
                    <a:pt x="83546" y="23921"/>
                  </a:cubicBezTo>
                  <a:cubicBezTo>
                    <a:pt x="83693" y="23921"/>
                    <a:pt x="83838" y="23907"/>
                    <a:pt x="83978" y="23876"/>
                  </a:cubicBezTo>
                  <a:cubicBezTo>
                    <a:pt x="84549" y="23656"/>
                    <a:pt x="84725" y="23129"/>
                    <a:pt x="84945" y="22646"/>
                  </a:cubicBezTo>
                  <a:cubicBezTo>
                    <a:pt x="87009" y="18693"/>
                    <a:pt x="90215" y="16409"/>
                    <a:pt x="94695" y="15926"/>
                  </a:cubicBezTo>
                  <a:cubicBezTo>
                    <a:pt x="95310" y="15838"/>
                    <a:pt x="96013" y="15926"/>
                    <a:pt x="96408" y="15223"/>
                  </a:cubicBezTo>
                  <a:cubicBezTo>
                    <a:pt x="96364" y="14652"/>
                    <a:pt x="96188" y="14125"/>
                    <a:pt x="95881" y="13642"/>
                  </a:cubicBezTo>
                  <a:cubicBezTo>
                    <a:pt x="93377" y="9118"/>
                    <a:pt x="89468" y="5516"/>
                    <a:pt x="84769" y="3408"/>
                  </a:cubicBezTo>
                  <a:cubicBezTo>
                    <a:pt x="79674" y="992"/>
                    <a:pt x="74140" y="378"/>
                    <a:pt x="68650" y="70"/>
                  </a:cubicBezTo>
                  <a:cubicBezTo>
                    <a:pt x="67560" y="24"/>
                    <a:pt x="66472" y="1"/>
                    <a:pt x="65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0"/>
            <p:cNvSpPr/>
            <p:nvPr/>
          </p:nvSpPr>
          <p:spPr>
            <a:xfrm>
              <a:off x="4588169" y="4259277"/>
              <a:ext cx="1904706" cy="86408"/>
            </a:xfrm>
            <a:custGeom>
              <a:avLst/>
              <a:gdLst/>
              <a:ahLst/>
              <a:cxnLst/>
              <a:rect l="l" t="t" r="r" b="b"/>
              <a:pathLst>
                <a:path w="88283" h="4005" extrusionOk="0">
                  <a:moveTo>
                    <a:pt x="21491" y="1"/>
                  </a:moveTo>
                  <a:cubicBezTo>
                    <a:pt x="15658" y="1"/>
                    <a:pt x="9828" y="49"/>
                    <a:pt x="3997" y="227"/>
                  </a:cubicBezTo>
                  <a:cubicBezTo>
                    <a:pt x="3163" y="403"/>
                    <a:pt x="2328" y="491"/>
                    <a:pt x="1494" y="491"/>
                  </a:cubicBezTo>
                  <a:cubicBezTo>
                    <a:pt x="1230" y="798"/>
                    <a:pt x="1362" y="1106"/>
                    <a:pt x="1406" y="1369"/>
                  </a:cubicBezTo>
                  <a:cubicBezTo>
                    <a:pt x="1532" y="1939"/>
                    <a:pt x="1568" y="2372"/>
                    <a:pt x="1199" y="2372"/>
                  </a:cubicBezTo>
                  <a:cubicBezTo>
                    <a:pt x="1057" y="2372"/>
                    <a:pt x="853" y="2307"/>
                    <a:pt x="571" y="2160"/>
                  </a:cubicBezTo>
                  <a:cubicBezTo>
                    <a:pt x="499" y="2129"/>
                    <a:pt x="437" y="2115"/>
                    <a:pt x="383" y="2115"/>
                  </a:cubicBezTo>
                  <a:cubicBezTo>
                    <a:pt x="205" y="2115"/>
                    <a:pt x="111" y="2265"/>
                    <a:pt x="44" y="2467"/>
                  </a:cubicBezTo>
                  <a:cubicBezTo>
                    <a:pt x="0" y="3434"/>
                    <a:pt x="659" y="3741"/>
                    <a:pt x="1406" y="3873"/>
                  </a:cubicBezTo>
                  <a:cubicBezTo>
                    <a:pt x="1867" y="3961"/>
                    <a:pt x="2339" y="4004"/>
                    <a:pt x="2811" y="4004"/>
                  </a:cubicBezTo>
                  <a:cubicBezTo>
                    <a:pt x="3283" y="4004"/>
                    <a:pt x="3756" y="3961"/>
                    <a:pt x="4217" y="3873"/>
                  </a:cubicBezTo>
                  <a:cubicBezTo>
                    <a:pt x="4472" y="3663"/>
                    <a:pt x="4741" y="3614"/>
                    <a:pt x="5014" y="3614"/>
                  </a:cubicBezTo>
                  <a:cubicBezTo>
                    <a:pt x="5258" y="3614"/>
                    <a:pt x="5506" y="3653"/>
                    <a:pt x="5754" y="3653"/>
                  </a:cubicBezTo>
                  <a:lnTo>
                    <a:pt x="86042" y="3653"/>
                  </a:lnTo>
                  <a:cubicBezTo>
                    <a:pt x="87404" y="3653"/>
                    <a:pt x="88151" y="3170"/>
                    <a:pt x="88194" y="2204"/>
                  </a:cubicBezTo>
                  <a:cubicBezTo>
                    <a:pt x="88282" y="1237"/>
                    <a:pt x="87624" y="623"/>
                    <a:pt x="86262" y="447"/>
                  </a:cubicBezTo>
                  <a:lnTo>
                    <a:pt x="84198" y="447"/>
                  </a:lnTo>
                  <a:cubicBezTo>
                    <a:pt x="83030" y="436"/>
                    <a:pt x="81862" y="432"/>
                    <a:pt x="80694" y="432"/>
                  </a:cubicBezTo>
                  <a:cubicBezTo>
                    <a:pt x="76391" y="432"/>
                    <a:pt x="72081" y="489"/>
                    <a:pt x="67772" y="489"/>
                  </a:cubicBezTo>
                  <a:cubicBezTo>
                    <a:pt x="63610" y="489"/>
                    <a:pt x="59450" y="436"/>
                    <a:pt x="55297" y="227"/>
                  </a:cubicBezTo>
                  <a:cubicBezTo>
                    <a:pt x="54929" y="312"/>
                    <a:pt x="54560" y="361"/>
                    <a:pt x="54191" y="361"/>
                  </a:cubicBezTo>
                  <a:cubicBezTo>
                    <a:pt x="53989" y="361"/>
                    <a:pt x="53787" y="346"/>
                    <a:pt x="53584" y="315"/>
                  </a:cubicBezTo>
                  <a:cubicBezTo>
                    <a:pt x="51432" y="139"/>
                    <a:pt x="49280" y="52"/>
                    <a:pt x="47128" y="52"/>
                  </a:cubicBezTo>
                  <a:cubicBezTo>
                    <a:pt x="45396" y="62"/>
                    <a:pt x="43664" y="66"/>
                    <a:pt x="41933" y="66"/>
                  </a:cubicBezTo>
                  <a:cubicBezTo>
                    <a:pt x="35112" y="66"/>
                    <a:pt x="28300" y="1"/>
                    <a:pt x="21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0"/>
            <p:cNvSpPr/>
            <p:nvPr/>
          </p:nvSpPr>
          <p:spPr>
            <a:xfrm>
              <a:off x="2250298" y="4260378"/>
              <a:ext cx="1912279" cy="89105"/>
            </a:xfrm>
            <a:custGeom>
              <a:avLst/>
              <a:gdLst/>
              <a:ahLst/>
              <a:cxnLst/>
              <a:rect l="l" t="t" r="r" b="b"/>
              <a:pathLst>
                <a:path w="88634" h="4130" extrusionOk="0">
                  <a:moveTo>
                    <a:pt x="35357" y="1"/>
                  </a:moveTo>
                  <a:cubicBezTo>
                    <a:pt x="33600" y="1"/>
                    <a:pt x="31843" y="88"/>
                    <a:pt x="30086" y="132"/>
                  </a:cubicBezTo>
                  <a:cubicBezTo>
                    <a:pt x="28764" y="132"/>
                    <a:pt x="27421" y="283"/>
                    <a:pt x="26071" y="283"/>
                  </a:cubicBezTo>
                  <a:cubicBezTo>
                    <a:pt x="25492" y="283"/>
                    <a:pt x="24912" y="255"/>
                    <a:pt x="24332" y="176"/>
                  </a:cubicBezTo>
                  <a:cubicBezTo>
                    <a:pt x="23893" y="176"/>
                    <a:pt x="23435" y="157"/>
                    <a:pt x="22969" y="157"/>
                  </a:cubicBezTo>
                  <a:cubicBezTo>
                    <a:pt x="22737" y="157"/>
                    <a:pt x="22502" y="162"/>
                    <a:pt x="22268" y="176"/>
                  </a:cubicBezTo>
                  <a:cubicBezTo>
                    <a:pt x="19189" y="396"/>
                    <a:pt x="16110" y="452"/>
                    <a:pt x="13031" y="452"/>
                  </a:cubicBezTo>
                  <a:cubicBezTo>
                    <a:pt x="9824" y="452"/>
                    <a:pt x="6616" y="391"/>
                    <a:pt x="3409" y="391"/>
                  </a:cubicBezTo>
                  <a:cubicBezTo>
                    <a:pt x="2932" y="391"/>
                    <a:pt x="2454" y="393"/>
                    <a:pt x="1976" y="396"/>
                  </a:cubicBezTo>
                  <a:cubicBezTo>
                    <a:pt x="1186" y="440"/>
                    <a:pt x="527" y="659"/>
                    <a:pt x="220" y="1494"/>
                  </a:cubicBezTo>
                  <a:cubicBezTo>
                    <a:pt x="0" y="2021"/>
                    <a:pt x="132" y="2636"/>
                    <a:pt x="527" y="3075"/>
                  </a:cubicBezTo>
                  <a:cubicBezTo>
                    <a:pt x="950" y="3613"/>
                    <a:pt x="1507" y="3647"/>
                    <a:pt x="2081" y="3647"/>
                  </a:cubicBezTo>
                  <a:cubicBezTo>
                    <a:pt x="2163" y="3647"/>
                    <a:pt x="2245" y="3646"/>
                    <a:pt x="2328" y="3646"/>
                  </a:cubicBezTo>
                  <a:lnTo>
                    <a:pt x="81562" y="3646"/>
                  </a:lnTo>
                  <a:cubicBezTo>
                    <a:pt x="81765" y="3646"/>
                    <a:pt x="81987" y="3614"/>
                    <a:pt x="82199" y="3614"/>
                  </a:cubicBezTo>
                  <a:cubicBezTo>
                    <a:pt x="82538" y="3614"/>
                    <a:pt x="82849" y="3697"/>
                    <a:pt x="83012" y="4129"/>
                  </a:cubicBezTo>
                  <a:cubicBezTo>
                    <a:pt x="83626" y="3975"/>
                    <a:pt x="84241" y="3953"/>
                    <a:pt x="84851" y="3953"/>
                  </a:cubicBezTo>
                  <a:cubicBezTo>
                    <a:pt x="85095" y="3953"/>
                    <a:pt x="85337" y="3957"/>
                    <a:pt x="85579" y="3957"/>
                  </a:cubicBezTo>
                  <a:cubicBezTo>
                    <a:pt x="85942" y="3957"/>
                    <a:pt x="86301" y="3949"/>
                    <a:pt x="86657" y="3910"/>
                  </a:cubicBezTo>
                  <a:cubicBezTo>
                    <a:pt x="87448" y="3866"/>
                    <a:pt x="88150" y="3339"/>
                    <a:pt x="88370" y="2592"/>
                  </a:cubicBezTo>
                  <a:cubicBezTo>
                    <a:pt x="88633" y="1933"/>
                    <a:pt x="88414" y="1230"/>
                    <a:pt x="87799" y="879"/>
                  </a:cubicBezTo>
                  <a:cubicBezTo>
                    <a:pt x="87724" y="858"/>
                    <a:pt x="87657" y="848"/>
                    <a:pt x="87597" y="848"/>
                  </a:cubicBezTo>
                  <a:cubicBezTo>
                    <a:pt x="87161" y="848"/>
                    <a:pt x="87069" y="1350"/>
                    <a:pt x="86877" y="1582"/>
                  </a:cubicBezTo>
                  <a:cubicBezTo>
                    <a:pt x="86727" y="1844"/>
                    <a:pt x="86641" y="2234"/>
                    <a:pt x="86346" y="2234"/>
                  </a:cubicBezTo>
                  <a:cubicBezTo>
                    <a:pt x="86295" y="2234"/>
                    <a:pt x="86238" y="2222"/>
                    <a:pt x="86174" y="2197"/>
                  </a:cubicBezTo>
                  <a:cubicBezTo>
                    <a:pt x="85735" y="2021"/>
                    <a:pt x="85954" y="1494"/>
                    <a:pt x="85998" y="1230"/>
                  </a:cubicBezTo>
                  <a:cubicBezTo>
                    <a:pt x="86042" y="1011"/>
                    <a:pt x="86174" y="703"/>
                    <a:pt x="85954" y="440"/>
                  </a:cubicBezTo>
                  <a:lnTo>
                    <a:pt x="85032" y="176"/>
                  </a:lnTo>
                  <a:cubicBezTo>
                    <a:pt x="84846" y="199"/>
                    <a:pt x="84660" y="209"/>
                    <a:pt x="84474" y="209"/>
                  </a:cubicBezTo>
                  <a:cubicBezTo>
                    <a:pt x="83606" y="209"/>
                    <a:pt x="82738" y="1"/>
                    <a:pt x="8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0"/>
            <p:cNvSpPr/>
            <p:nvPr/>
          </p:nvSpPr>
          <p:spPr>
            <a:xfrm>
              <a:off x="4092541" y="4089797"/>
              <a:ext cx="539202" cy="230723"/>
            </a:xfrm>
            <a:custGeom>
              <a:avLst/>
              <a:gdLst/>
              <a:ahLst/>
              <a:cxnLst/>
              <a:rect l="l" t="t" r="r" b="b"/>
              <a:pathLst>
                <a:path w="24992" h="10694" extrusionOk="0">
                  <a:moveTo>
                    <a:pt x="12869" y="1"/>
                  </a:moveTo>
                  <a:cubicBezTo>
                    <a:pt x="10805" y="45"/>
                    <a:pt x="8829" y="484"/>
                    <a:pt x="6940" y="1318"/>
                  </a:cubicBezTo>
                  <a:cubicBezTo>
                    <a:pt x="3865" y="2812"/>
                    <a:pt x="1933" y="5315"/>
                    <a:pt x="571" y="8346"/>
                  </a:cubicBezTo>
                  <a:cubicBezTo>
                    <a:pt x="440" y="8697"/>
                    <a:pt x="308" y="9092"/>
                    <a:pt x="176" y="9488"/>
                  </a:cubicBezTo>
                  <a:cubicBezTo>
                    <a:pt x="0" y="9927"/>
                    <a:pt x="176" y="10410"/>
                    <a:pt x="615" y="10586"/>
                  </a:cubicBezTo>
                  <a:cubicBezTo>
                    <a:pt x="736" y="10641"/>
                    <a:pt x="843" y="10666"/>
                    <a:pt x="938" y="10666"/>
                  </a:cubicBezTo>
                  <a:cubicBezTo>
                    <a:pt x="1294" y="10666"/>
                    <a:pt x="1487" y="10327"/>
                    <a:pt x="1625" y="10015"/>
                  </a:cubicBezTo>
                  <a:cubicBezTo>
                    <a:pt x="1801" y="9576"/>
                    <a:pt x="1977" y="9180"/>
                    <a:pt x="2152" y="8785"/>
                  </a:cubicBezTo>
                  <a:cubicBezTo>
                    <a:pt x="3967" y="4089"/>
                    <a:pt x="8029" y="1554"/>
                    <a:pt x="12495" y="1554"/>
                  </a:cubicBezTo>
                  <a:cubicBezTo>
                    <a:pt x="13542" y="1554"/>
                    <a:pt x="14612" y="1693"/>
                    <a:pt x="15680" y="1977"/>
                  </a:cubicBezTo>
                  <a:cubicBezTo>
                    <a:pt x="19721" y="3031"/>
                    <a:pt x="21961" y="6150"/>
                    <a:pt x="23235" y="9971"/>
                  </a:cubicBezTo>
                  <a:cubicBezTo>
                    <a:pt x="23500" y="10270"/>
                    <a:pt x="23691" y="10694"/>
                    <a:pt x="24052" y="10694"/>
                  </a:cubicBezTo>
                  <a:cubicBezTo>
                    <a:pt x="24169" y="10694"/>
                    <a:pt x="24304" y="10649"/>
                    <a:pt x="24465" y="10542"/>
                  </a:cubicBezTo>
                  <a:cubicBezTo>
                    <a:pt x="24992" y="10190"/>
                    <a:pt x="24904" y="9663"/>
                    <a:pt x="24684" y="9180"/>
                  </a:cubicBezTo>
                  <a:cubicBezTo>
                    <a:pt x="24552" y="8917"/>
                    <a:pt x="24508" y="8609"/>
                    <a:pt x="24465" y="8346"/>
                  </a:cubicBezTo>
                  <a:cubicBezTo>
                    <a:pt x="22796" y="5052"/>
                    <a:pt x="20599" y="2285"/>
                    <a:pt x="17086" y="747"/>
                  </a:cubicBezTo>
                  <a:lnTo>
                    <a:pt x="16603" y="659"/>
                  </a:lnTo>
                  <a:lnTo>
                    <a:pt x="15417" y="264"/>
                  </a:lnTo>
                  <a:lnTo>
                    <a:pt x="13879" y="132"/>
                  </a:lnTo>
                  <a:cubicBezTo>
                    <a:pt x="13692" y="132"/>
                    <a:pt x="13505" y="182"/>
                    <a:pt x="13324" y="182"/>
                  </a:cubicBezTo>
                  <a:cubicBezTo>
                    <a:pt x="13166" y="182"/>
                    <a:pt x="13013" y="144"/>
                    <a:pt x="12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0"/>
            <p:cNvSpPr/>
            <p:nvPr/>
          </p:nvSpPr>
          <p:spPr>
            <a:xfrm>
              <a:off x="5108436" y="3806459"/>
              <a:ext cx="110874" cy="5696"/>
            </a:xfrm>
            <a:custGeom>
              <a:avLst/>
              <a:gdLst/>
              <a:ahLst/>
              <a:cxnLst/>
              <a:rect l="l" t="t" r="r" b="b"/>
              <a:pathLst>
                <a:path w="5139" h="264" extrusionOk="0">
                  <a:moveTo>
                    <a:pt x="2570" y="0"/>
                  </a:moveTo>
                  <a:cubicBezTo>
                    <a:pt x="1702" y="0"/>
                    <a:pt x="835" y="88"/>
                    <a:pt x="0" y="264"/>
                  </a:cubicBezTo>
                  <a:lnTo>
                    <a:pt x="5139" y="264"/>
                  </a:lnTo>
                  <a:cubicBezTo>
                    <a:pt x="4304" y="88"/>
                    <a:pt x="3437" y="0"/>
                    <a:pt x="2570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0"/>
            <p:cNvSpPr/>
            <p:nvPr/>
          </p:nvSpPr>
          <p:spPr>
            <a:xfrm>
              <a:off x="3746631" y="3852826"/>
              <a:ext cx="287163" cy="365847"/>
            </a:xfrm>
            <a:custGeom>
              <a:avLst/>
              <a:gdLst/>
              <a:ahLst/>
              <a:cxnLst/>
              <a:rect l="l" t="t" r="r" b="b"/>
              <a:pathLst>
                <a:path w="13310" h="16957" extrusionOk="0">
                  <a:moveTo>
                    <a:pt x="1045" y="1"/>
                  </a:moveTo>
                  <a:cubicBezTo>
                    <a:pt x="887" y="1"/>
                    <a:pt x="730" y="1"/>
                    <a:pt x="572" y="3"/>
                  </a:cubicBezTo>
                  <a:cubicBezTo>
                    <a:pt x="440" y="3"/>
                    <a:pt x="308" y="47"/>
                    <a:pt x="221" y="135"/>
                  </a:cubicBezTo>
                  <a:lnTo>
                    <a:pt x="221" y="4747"/>
                  </a:lnTo>
                  <a:cubicBezTo>
                    <a:pt x="1" y="4966"/>
                    <a:pt x="45" y="5274"/>
                    <a:pt x="221" y="5493"/>
                  </a:cubicBezTo>
                  <a:lnTo>
                    <a:pt x="265" y="6021"/>
                  </a:lnTo>
                  <a:cubicBezTo>
                    <a:pt x="528" y="7250"/>
                    <a:pt x="177" y="8480"/>
                    <a:pt x="396" y="9710"/>
                  </a:cubicBezTo>
                  <a:lnTo>
                    <a:pt x="440" y="13399"/>
                  </a:lnTo>
                  <a:cubicBezTo>
                    <a:pt x="265" y="13575"/>
                    <a:pt x="221" y="13882"/>
                    <a:pt x="396" y="14146"/>
                  </a:cubicBezTo>
                  <a:cubicBezTo>
                    <a:pt x="528" y="14673"/>
                    <a:pt x="308" y="15244"/>
                    <a:pt x="572" y="15771"/>
                  </a:cubicBezTo>
                  <a:cubicBezTo>
                    <a:pt x="1626" y="15332"/>
                    <a:pt x="2329" y="14585"/>
                    <a:pt x="3339" y="14322"/>
                  </a:cubicBezTo>
                  <a:cubicBezTo>
                    <a:pt x="3646" y="14278"/>
                    <a:pt x="3998" y="14146"/>
                    <a:pt x="4261" y="13970"/>
                  </a:cubicBezTo>
                  <a:cubicBezTo>
                    <a:pt x="5691" y="13117"/>
                    <a:pt x="6188" y="12657"/>
                    <a:pt x="6633" y="12657"/>
                  </a:cubicBezTo>
                  <a:cubicBezTo>
                    <a:pt x="7104" y="12657"/>
                    <a:pt x="7517" y="13171"/>
                    <a:pt x="8917" y="14278"/>
                  </a:cubicBezTo>
                  <a:cubicBezTo>
                    <a:pt x="9049" y="14366"/>
                    <a:pt x="9181" y="14453"/>
                    <a:pt x="9312" y="14541"/>
                  </a:cubicBezTo>
                  <a:cubicBezTo>
                    <a:pt x="9752" y="14893"/>
                    <a:pt x="10235" y="15156"/>
                    <a:pt x="10718" y="15332"/>
                  </a:cubicBezTo>
                  <a:lnTo>
                    <a:pt x="12958" y="16957"/>
                  </a:lnTo>
                  <a:cubicBezTo>
                    <a:pt x="13090" y="11906"/>
                    <a:pt x="13177" y="7119"/>
                    <a:pt x="13265" y="2331"/>
                  </a:cubicBezTo>
                  <a:cubicBezTo>
                    <a:pt x="13309" y="2199"/>
                    <a:pt x="13265" y="2024"/>
                    <a:pt x="13177" y="1936"/>
                  </a:cubicBezTo>
                  <a:cubicBezTo>
                    <a:pt x="12738" y="1672"/>
                    <a:pt x="12299" y="1497"/>
                    <a:pt x="11816" y="1409"/>
                  </a:cubicBezTo>
                  <a:cubicBezTo>
                    <a:pt x="8280" y="483"/>
                    <a:pt x="4664" y="1"/>
                    <a:pt x="1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0"/>
            <p:cNvSpPr/>
            <p:nvPr/>
          </p:nvSpPr>
          <p:spPr>
            <a:xfrm>
              <a:off x="4041362" y="4117479"/>
              <a:ext cx="637757" cy="268005"/>
            </a:xfrm>
            <a:custGeom>
              <a:avLst/>
              <a:gdLst/>
              <a:ahLst/>
              <a:cxnLst/>
              <a:rect l="l" t="t" r="r" b="b"/>
              <a:pathLst>
                <a:path w="29560" h="12422" extrusionOk="0">
                  <a:moveTo>
                    <a:pt x="15307" y="1"/>
                  </a:moveTo>
                  <a:cubicBezTo>
                    <a:pt x="15023" y="1"/>
                    <a:pt x="14737" y="12"/>
                    <a:pt x="14451" y="35"/>
                  </a:cubicBezTo>
                  <a:cubicBezTo>
                    <a:pt x="10102" y="255"/>
                    <a:pt x="6984" y="2319"/>
                    <a:pt x="4832" y="6009"/>
                  </a:cubicBezTo>
                  <a:cubicBezTo>
                    <a:pt x="4568" y="6448"/>
                    <a:pt x="4305" y="6931"/>
                    <a:pt x="4524" y="7502"/>
                  </a:cubicBezTo>
                  <a:cubicBezTo>
                    <a:pt x="5095" y="7941"/>
                    <a:pt x="5447" y="8468"/>
                    <a:pt x="5095" y="9171"/>
                  </a:cubicBezTo>
                  <a:cubicBezTo>
                    <a:pt x="4814" y="9814"/>
                    <a:pt x="4202" y="10236"/>
                    <a:pt x="3528" y="10236"/>
                  </a:cubicBezTo>
                  <a:cubicBezTo>
                    <a:pt x="3465" y="10236"/>
                    <a:pt x="3402" y="10233"/>
                    <a:pt x="3339" y="10225"/>
                  </a:cubicBezTo>
                  <a:cubicBezTo>
                    <a:pt x="3075" y="10210"/>
                    <a:pt x="2807" y="10206"/>
                    <a:pt x="2537" y="10206"/>
                  </a:cubicBezTo>
                  <a:cubicBezTo>
                    <a:pt x="1997" y="10206"/>
                    <a:pt x="1450" y="10225"/>
                    <a:pt x="923" y="10225"/>
                  </a:cubicBezTo>
                  <a:cubicBezTo>
                    <a:pt x="484" y="10225"/>
                    <a:pt x="88" y="10225"/>
                    <a:pt x="1" y="10752"/>
                  </a:cubicBezTo>
                  <a:cubicBezTo>
                    <a:pt x="264" y="11982"/>
                    <a:pt x="1143" y="12421"/>
                    <a:pt x="2284" y="12421"/>
                  </a:cubicBezTo>
                  <a:lnTo>
                    <a:pt x="27276" y="12421"/>
                  </a:lnTo>
                  <a:cubicBezTo>
                    <a:pt x="28549" y="12421"/>
                    <a:pt x="29384" y="11806"/>
                    <a:pt x="29560" y="10489"/>
                  </a:cubicBezTo>
                  <a:cubicBezTo>
                    <a:pt x="29239" y="10248"/>
                    <a:pt x="28901" y="10191"/>
                    <a:pt x="28556" y="10191"/>
                  </a:cubicBezTo>
                  <a:cubicBezTo>
                    <a:pt x="28238" y="10191"/>
                    <a:pt x="27914" y="10240"/>
                    <a:pt x="27596" y="10240"/>
                  </a:cubicBezTo>
                  <a:cubicBezTo>
                    <a:pt x="27503" y="10240"/>
                    <a:pt x="27411" y="10236"/>
                    <a:pt x="27320" y="10225"/>
                  </a:cubicBezTo>
                  <a:cubicBezTo>
                    <a:pt x="26397" y="10093"/>
                    <a:pt x="25431" y="10049"/>
                    <a:pt x="25607" y="8688"/>
                  </a:cubicBezTo>
                  <a:cubicBezTo>
                    <a:pt x="25826" y="8380"/>
                    <a:pt x="25826" y="7941"/>
                    <a:pt x="25607" y="7634"/>
                  </a:cubicBezTo>
                  <a:cubicBezTo>
                    <a:pt x="24728" y="5657"/>
                    <a:pt x="23674" y="3813"/>
                    <a:pt x="21961" y="2363"/>
                  </a:cubicBezTo>
                  <a:cubicBezTo>
                    <a:pt x="20075" y="830"/>
                    <a:pt x="17731" y="1"/>
                    <a:pt x="15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0"/>
            <p:cNvSpPr/>
            <p:nvPr/>
          </p:nvSpPr>
          <p:spPr>
            <a:xfrm>
              <a:off x="4674409" y="4211810"/>
              <a:ext cx="1106819" cy="57648"/>
            </a:xfrm>
            <a:custGeom>
              <a:avLst/>
              <a:gdLst/>
              <a:ahLst/>
              <a:cxnLst/>
              <a:rect l="l" t="t" r="r" b="b"/>
              <a:pathLst>
                <a:path w="51301" h="2672" extrusionOk="0">
                  <a:moveTo>
                    <a:pt x="20108" y="0"/>
                  </a:moveTo>
                  <a:cubicBezTo>
                    <a:pt x="18034" y="0"/>
                    <a:pt x="15958" y="70"/>
                    <a:pt x="13879" y="231"/>
                  </a:cubicBezTo>
                  <a:cubicBezTo>
                    <a:pt x="9180" y="495"/>
                    <a:pt x="4524" y="1197"/>
                    <a:pt x="0" y="2427"/>
                  </a:cubicBezTo>
                  <a:cubicBezTo>
                    <a:pt x="176" y="2628"/>
                    <a:pt x="394" y="2671"/>
                    <a:pt x="623" y="2671"/>
                  </a:cubicBezTo>
                  <a:cubicBezTo>
                    <a:pt x="795" y="2671"/>
                    <a:pt x="973" y="2647"/>
                    <a:pt x="1142" y="2647"/>
                  </a:cubicBezTo>
                  <a:lnTo>
                    <a:pt x="49895" y="2647"/>
                  </a:lnTo>
                  <a:cubicBezTo>
                    <a:pt x="50102" y="2647"/>
                    <a:pt x="50309" y="2671"/>
                    <a:pt x="50513" y="2671"/>
                  </a:cubicBezTo>
                  <a:cubicBezTo>
                    <a:pt x="50784" y="2671"/>
                    <a:pt x="51049" y="2628"/>
                    <a:pt x="51300" y="2427"/>
                  </a:cubicBezTo>
                  <a:cubicBezTo>
                    <a:pt x="47260" y="2076"/>
                    <a:pt x="43219" y="1681"/>
                    <a:pt x="39222" y="1285"/>
                  </a:cubicBezTo>
                  <a:cubicBezTo>
                    <a:pt x="32857" y="655"/>
                    <a:pt x="26492" y="0"/>
                    <a:pt x="20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0"/>
            <p:cNvSpPr/>
            <p:nvPr/>
          </p:nvSpPr>
          <p:spPr>
            <a:xfrm>
              <a:off x="2775291" y="4211098"/>
              <a:ext cx="1309602" cy="58188"/>
            </a:xfrm>
            <a:custGeom>
              <a:avLst/>
              <a:gdLst/>
              <a:ahLst/>
              <a:cxnLst/>
              <a:rect l="l" t="t" r="r" b="b"/>
              <a:pathLst>
                <a:path w="60700" h="2697" extrusionOk="0">
                  <a:moveTo>
                    <a:pt x="41689" y="0"/>
                  </a:moveTo>
                  <a:cubicBezTo>
                    <a:pt x="40618" y="0"/>
                    <a:pt x="39547" y="16"/>
                    <a:pt x="38476" y="45"/>
                  </a:cubicBezTo>
                  <a:cubicBezTo>
                    <a:pt x="25607" y="352"/>
                    <a:pt x="12826" y="1714"/>
                    <a:pt x="0" y="2460"/>
                  </a:cubicBezTo>
                  <a:cubicBezTo>
                    <a:pt x="198" y="2636"/>
                    <a:pt x="418" y="2680"/>
                    <a:pt x="643" y="2680"/>
                  </a:cubicBezTo>
                  <a:cubicBezTo>
                    <a:pt x="868" y="2680"/>
                    <a:pt x="1099" y="2636"/>
                    <a:pt x="1318" y="2636"/>
                  </a:cubicBezTo>
                  <a:lnTo>
                    <a:pt x="59558" y="2636"/>
                  </a:lnTo>
                  <a:cubicBezTo>
                    <a:pt x="59723" y="2657"/>
                    <a:pt x="59908" y="2697"/>
                    <a:pt x="60095" y="2697"/>
                  </a:cubicBezTo>
                  <a:cubicBezTo>
                    <a:pt x="60304" y="2697"/>
                    <a:pt x="60514" y="2646"/>
                    <a:pt x="60700" y="2460"/>
                  </a:cubicBezTo>
                  <a:cubicBezTo>
                    <a:pt x="59822" y="2197"/>
                    <a:pt x="58987" y="1889"/>
                    <a:pt x="58109" y="1670"/>
                  </a:cubicBezTo>
                  <a:cubicBezTo>
                    <a:pt x="52702" y="419"/>
                    <a:pt x="47203" y="0"/>
                    <a:pt x="41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0"/>
            <p:cNvSpPr/>
            <p:nvPr/>
          </p:nvSpPr>
          <p:spPr>
            <a:xfrm>
              <a:off x="3756125" y="3831099"/>
              <a:ext cx="288091" cy="66343"/>
            </a:xfrm>
            <a:custGeom>
              <a:avLst/>
              <a:gdLst/>
              <a:ahLst/>
              <a:cxnLst/>
              <a:rect l="l" t="t" r="r" b="b"/>
              <a:pathLst>
                <a:path w="13353" h="3075" extrusionOk="0">
                  <a:moveTo>
                    <a:pt x="2460" y="88"/>
                  </a:moveTo>
                  <a:cubicBezTo>
                    <a:pt x="1537" y="132"/>
                    <a:pt x="483" y="0"/>
                    <a:pt x="0" y="1098"/>
                  </a:cubicBezTo>
                  <a:cubicBezTo>
                    <a:pt x="110" y="1373"/>
                    <a:pt x="271" y="1424"/>
                    <a:pt x="452" y="1424"/>
                  </a:cubicBezTo>
                  <a:cubicBezTo>
                    <a:pt x="560" y="1424"/>
                    <a:pt x="675" y="1406"/>
                    <a:pt x="791" y="1406"/>
                  </a:cubicBezTo>
                  <a:cubicBezTo>
                    <a:pt x="1177" y="1389"/>
                    <a:pt x="1562" y="1379"/>
                    <a:pt x="1948" y="1379"/>
                  </a:cubicBezTo>
                  <a:cubicBezTo>
                    <a:pt x="2617" y="1379"/>
                    <a:pt x="3285" y="1410"/>
                    <a:pt x="3953" y="1493"/>
                  </a:cubicBezTo>
                  <a:cubicBezTo>
                    <a:pt x="6940" y="1845"/>
                    <a:pt x="9883" y="2372"/>
                    <a:pt x="12781" y="3075"/>
                  </a:cubicBezTo>
                  <a:cubicBezTo>
                    <a:pt x="13352" y="2767"/>
                    <a:pt x="13352" y="2372"/>
                    <a:pt x="13045" y="1889"/>
                  </a:cubicBezTo>
                  <a:cubicBezTo>
                    <a:pt x="9619" y="791"/>
                    <a:pt x="6061" y="220"/>
                    <a:pt x="2460" y="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0"/>
            <p:cNvSpPr/>
            <p:nvPr/>
          </p:nvSpPr>
          <p:spPr>
            <a:xfrm>
              <a:off x="4641225" y="3870778"/>
              <a:ext cx="1464079" cy="156980"/>
            </a:xfrm>
            <a:custGeom>
              <a:avLst/>
              <a:gdLst/>
              <a:ahLst/>
              <a:cxnLst/>
              <a:rect l="l" t="t" r="r" b="b"/>
              <a:pathLst>
                <a:path w="67860" h="7276" extrusionOk="0">
                  <a:moveTo>
                    <a:pt x="24897" y="1"/>
                  </a:moveTo>
                  <a:cubicBezTo>
                    <a:pt x="18463" y="1"/>
                    <a:pt x="12069" y="1159"/>
                    <a:pt x="6062" y="3476"/>
                  </a:cubicBezTo>
                  <a:cubicBezTo>
                    <a:pt x="3954" y="4222"/>
                    <a:pt x="1933" y="5145"/>
                    <a:pt x="1" y="6330"/>
                  </a:cubicBezTo>
                  <a:cubicBezTo>
                    <a:pt x="2021" y="5672"/>
                    <a:pt x="3998" y="4881"/>
                    <a:pt x="5974" y="4178"/>
                  </a:cubicBezTo>
                  <a:cubicBezTo>
                    <a:pt x="11245" y="2334"/>
                    <a:pt x="16779" y="1236"/>
                    <a:pt x="22357" y="1016"/>
                  </a:cubicBezTo>
                  <a:cubicBezTo>
                    <a:pt x="23098" y="989"/>
                    <a:pt x="23837" y="975"/>
                    <a:pt x="24574" y="975"/>
                  </a:cubicBezTo>
                  <a:cubicBezTo>
                    <a:pt x="29736" y="975"/>
                    <a:pt x="34809" y="1614"/>
                    <a:pt x="39882" y="2421"/>
                  </a:cubicBezTo>
                  <a:cubicBezTo>
                    <a:pt x="47743" y="3695"/>
                    <a:pt x="55518" y="5232"/>
                    <a:pt x="63336" y="6638"/>
                  </a:cubicBezTo>
                  <a:cubicBezTo>
                    <a:pt x="64655" y="6871"/>
                    <a:pt x="65975" y="7275"/>
                    <a:pt x="67325" y="7275"/>
                  </a:cubicBezTo>
                  <a:cubicBezTo>
                    <a:pt x="67502" y="7275"/>
                    <a:pt x="67681" y="7268"/>
                    <a:pt x="67859" y="7253"/>
                  </a:cubicBezTo>
                  <a:cubicBezTo>
                    <a:pt x="63863" y="6287"/>
                    <a:pt x="59866" y="5320"/>
                    <a:pt x="55869" y="4486"/>
                  </a:cubicBezTo>
                  <a:cubicBezTo>
                    <a:pt x="51433" y="3519"/>
                    <a:pt x="46997" y="2729"/>
                    <a:pt x="42561" y="1894"/>
                  </a:cubicBezTo>
                  <a:cubicBezTo>
                    <a:pt x="37466" y="928"/>
                    <a:pt x="32327" y="313"/>
                    <a:pt x="27188" y="50"/>
                  </a:cubicBezTo>
                  <a:cubicBezTo>
                    <a:pt x="26424" y="17"/>
                    <a:pt x="25660" y="1"/>
                    <a:pt x="2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0"/>
            <p:cNvSpPr/>
            <p:nvPr/>
          </p:nvSpPr>
          <p:spPr>
            <a:xfrm>
              <a:off x="4641225" y="3983621"/>
              <a:ext cx="912579" cy="120410"/>
            </a:xfrm>
            <a:custGeom>
              <a:avLst/>
              <a:gdLst/>
              <a:ahLst/>
              <a:cxnLst/>
              <a:rect l="l" t="t" r="r" b="b"/>
              <a:pathLst>
                <a:path w="42298" h="5581" extrusionOk="0">
                  <a:moveTo>
                    <a:pt x="24330" y="1"/>
                  </a:moveTo>
                  <a:cubicBezTo>
                    <a:pt x="16064" y="1"/>
                    <a:pt x="7928" y="1540"/>
                    <a:pt x="1" y="5580"/>
                  </a:cubicBezTo>
                  <a:cubicBezTo>
                    <a:pt x="8486" y="2018"/>
                    <a:pt x="17157" y="627"/>
                    <a:pt x="25950" y="627"/>
                  </a:cubicBezTo>
                  <a:cubicBezTo>
                    <a:pt x="31358" y="627"/>
                    <a:pt x="36811" y="1153"/>
                    <a:pt x="42297" y="2023"/>
                  </a:cubicBezTo>
                  <a:cubicBezTo>
                    <a:pt x="36260" y="793"/>
                    <a:pt x="30262" y="1"/>
                    <a:pt x="24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0"/>
            <p:cNvSpPr/>
            <p:nvPr/>
          </p:nvSpPr>
          <p:spPr>
            <a:xfrm>
              <a:off x="4743582" y="4092925"/>
              <a:ext cx="720195" cy="69860"/>
            </a:xfrm>
            <a:custGeom>
              <a:avLst/>
              <a:gdLst/>
              <a:ahLst/>
              <a:cxnLst/>
              <a:rect l="l" t="t" r="r" b="b"/>
              <a:pathLst>
                <a:path w="33381" h="3238" extrusionOk="0">
                  <a:moveTo>
                    <a:pt x="17612" y="0"/>
                  </a:moveTo>
                  <a:cubicBezTo>
                    <a:pt x="11689" y="0"/>
                    <a:pt x="5807" y="882"/>
                    <a:pt x="0" y="3238"/>
                  </a:cubicBezTo>
                  <a:cubicBezTo>
                    <a:pt x="6151" y="1294"/>
                    <a:pt x="12357" y="577"/>
                    <a:pt x="18603" y="577"/>
                  </a:cubicBezTo>
                  <a:cubicBezTo>
                    <a:pt x="23507" y="577"/>
                    <a:pt x="28435" y="1019"/>
                    <a:pt x="33381" y="1656"/>
                  </a:cubicBezTo>
                  <a:cubicBezTo>
                    <a:pt x="28107" y="688"/>
                    <a:pt x="22843" y="0"/>
                    <a:pt x="17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0"/>
            <p:cNvSpPr/>
            <p:nvPr/>
          </p:nvSpPr>
          <p:spPr>
            <a:xfrm>
              <a:off x="2823622" y="3828251"/>
              <a:ext cx="986474" cy="152578"/>
            </a:xfrm>
            <a:custGeom>
              <a:avLst/>
              <a:gdLst/>
              <a:ahLst/>
              <a:cxnLst/>
              <a:rect l="l" t="t" r="r" b="b"/>
              <a:pathLst>
                <a:path w="45723" h="7072" extrusionOk="0">
                  <a:moveTo>
                    <a:pt x="44900" y="0"/>
                  </a:moveTo>
                  <a:cubicBezTo>
                    <a:pt x="44761" y="0"/>
                    <a:pt x="44625" y="15"/>
                    <a:pt x="44493" y="44"/>
                  </a:cubicBezTo>
                  <a:cubicBezTo>
                    <a:pt x="43676" y="27"/>
                    <a:pt x="42859" y="18"/>
                    <a:pt x="42042" y="18"/>
                  </a:cubicBezTo>
                  <a:cubicBezTo>
                    <a:pt x="38774" y="18"/>
                    <a:pt x="35507" y="158"/>
                    <a:pt x="32239" y="440"/>
                  </a:cubicBezTo>
                  <a:cubicBezTo>
                    <a:pt x="28330" y="879"/>
                    <a:pt x="24421" y="1450"/>
                    <a:pt x="20512" y="2109"/>
                  </a:cubicBezTo>
                  <a:cubicBezTo>
                    <a:pt x="15856" y="2943"/>
                    <a:pt x="11244" y="4217"/>
                    <a:pt x="6589" y="5227"/>
                  </a:cubicBezTo>
                  <a:cubicBezTo>
                    <a:pt x="4393" y="5710"/>
                    <a:pt x="2197" y="6325"/>
                    <a:pt x="0" y="6896"/>
                  </a:cubicBezTo>
                  <a:cubicBezTo>
                    <a:pt x="147" y="7013"/>
                    <a:pt x="313" y="7072"/>
                    <a:pt x="485" y="7072"/>
                  </a:cubicBezTo>
                  <a:cubicBezTo>
                    <a:pt x="571" y="7072"/>
                    <a:pt x="659" y="7057"/>
                    <a:pt x="747" y="7028"/>
                  </a:cubicBezTo>
                  <a:cubicBezTo>
                    <a:pt x="8521" y="5183"/>
                    <a:pt x="16295" y="3514"/>
                    <a:pt x="24201" y="2372"/>
                  </a:cubicBezTo>
                  <a:cubicBezTo>
                    <a:pt x="29406" y="1602"/>
                    <a:pt x="34641" y="1230"/>
                    <a:pt x="39881" y="1230"/>
                  </a:cubicBezTo>
                  <a:cubicBezTo>
                    <a:pt x="40920" y="1230"/>
                    <a:pt x="41960" y="1245"/>
                    <a:pt x="43000" y="1274"/>
                  </a:cubicBezTo>
                  <a:lnTo>
                    <a:pt x="43263" y="1230"/>
                  </a:lnTo>
                  <a:cubicBezTo>
                    <a:pt x="44010" y="703"/>
                    <a:pt x="44976" y="703"/>
                    <a:pt x="45723" y="176"/>
                  </a:cubicBezTo>
                  <a:cubicBezTo>
                    <a:pt x="45459" y="59"/>
                    <a:pt x="45176" y="0"/>
                    <a:pt x="44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0"/>
            <p:cNvSpPr/>
            <p:nvPr/>
          </p:nvSpPr>
          <p:spPr>
            <a:xfrm>
              <a:off x="3009371" y="4039848"/>
              <a:ext cx="745783" cy="67983"/>
            </a:xfrm>
            <a:custGeom>
              <a:avLst/>
              <a:gdLst/>
              <a:ahLst/>
              <a:cxnLst/>
              <a:rect l="l" t="t" r="r" b="b"/>
              <a:pathLst>
                <a:path w="34567" h="3151" extrusionOk="0">
                  <a:moveTo>
                    <a:pt x="27803" y="0"/>
                  </a:moveTo>
                  <a:cubicBezTo>
                    <a:pt x="25012" y="0"/>
                    <a:pt x="22227" y="122"/>
                    <a:pt x="19457" y="383"/>
                  </a:cubicBezTo>
                  <a:cubicBezTo>
                    <a:pt x="15504" y="647"/>
                    <a:pt x="11595" y="1130"/>
                    <a:pt x="7686" y="1745"/>
                  </a:cubicBezTo>
                  <a:cubicBezTo>
                    <a:pt x="5095" y="2096"/>
                    <a:pt x="2548" y="2535"/>
                    <a:pt x="0" y="3150"/>
                  </a:cubicBezTo>
                  <a:cubicBezTo>
                    <a:pt x="9056" y="2005"/>
                    <a:pt x="18113" y="750"/>
                    <a:pt x="27256" y="750"/>
                  </a:cubicBezTo>
                  <a:cubicBezTo>
                    <a:pt x="29686" y="750"/>
                    <a:pt x="32122" y="839"/>
                    <a:pt x="34566" y="1042"/>
                  </a:cubicBezTo>
                  <a:cubicBezTo>
                    <a:pt x="34566" y="264"/>
                    <a:pt x="34426" y="136"/>
                    <a:pt x="34145" y="136"/>
                  </a:cubicBezTo>
                  <a:cubicBezTo>
                    <a:pt x="34007" y="136"/>
                    <a:pt x="33836" y="167"/>
                    <a:pt x="33631" y="167"/>
                  </a:cubicBezTo>
                  <a:cubicBezTo>
                    <a:pt x="33592" y="167"/>
                    <a:pt x="33553" y="166"/>
                    <a:pt x="33512" y="163"/>
                  </a:cubicBezTo>
                  <a:cubicBezTo>
                    <a:pt x="31608" y="57"/>
                    <a:pt x="29704" y="0"/>
                    <a:pt x="27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0"/>
            <p:cNvSpPr/>
            <p:nvPr/>
          </p:nvSpPr>
          <p:spPr>
            <a:xfrm>
              <a:off x="3110758" y="4140436"/>
              <a:ext cx="644402" cy="42244"/>
            </a:xfrm>
            <a:custGeom>
              <a:avLst/>
              <a:gdLst/>
              <a:ahLst/>
              <a:cxnLst/>
              <a:rect l="l" t="t" r="r" b="b"/>
              <a:pathLst>
                <a:path w="29868" h="1958" extrusionOk="0">
                  <a:moveTo>
                    <a:pt x="23997" y="0"/>
                  </a:moveTo>
                  <a:cubicBezTo>
                    <a:pt x="15974" y="0"/>
                    <a:pt x="7945" y="440"/>
                    <a:pt x="1" y="1958"/>
                  </a:cubicBezTo>
                  <a:cubicBezTo>
                    <a:pt x="7483" y="1097"/>
                    <a:pt x="14990" y="686"/>
                    <a:pt x="22504" y="686"/>
                  </a:cubicBezTo>
                  <a:cubicBezTo>
                    <a:pt x="24958" y="686"/>
                    <a:pt x="27413" y="729"/>
                    <a:pt x="29867" y="816"/>
                  </a:cubicBezTo>
                  <a:lnTo>
                    <a:pt x="29867" y="69"/>
                  </a:lnTo>
                  <a:cubicBezTo>
                    <a:pt x="27912" y="26"/>
                    <a:pt x="25954" y="0"/>
                    <a:pt x="23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0"/>
            <p:cNvSpPr/>
            <p:nvPr/>
          </p:nvSpPr>
          <p:spPr>
            <a:xfrm>
              <a:off x="3220689" y="3950243"/>
              <a:ext cx="530680" cy="48608"/>
            </a:xfrm>
            <a:custGeom>
              <a:avLst/>
              <a:gdLst/>
              <a:ahLst/>
              <a:cxnLst/>
              <a:rect l="l" t="t" r="r" b="b"/>
              <a:pathLst>
                <a:path w="24597" h="2253" extrusionOk="0">
                  <a:moveTo>
                    <a:pt x="23352" y="1"/>
                  </a:moveTo>
                  <a:cubicBezTo>
                    <a:pt x="23269" y="1"/>
                    <a:pt x="23186" y="5"/>
                    <a:pt x="23103" y="12"/>
                  </a:cubicBezTo>
                  <a:cubicBezTo>
                    <a:pt x="18228" y="56"/>
                    <a:pt x="13309" y="407"/>
                    <a:pt x="8477" y="1022"/>
                  </a:cubicBezTo>
                  <a:cubicBezTo>
                    <a:pt x="5666" y="1374"/>
                    <a:pt x="2812" y="1857"/>
                    <a:pt x="1" y="2252"/>
                  </a:cubicBezTo>
                  <a:cubicBezTo>
                    <a:pt x="6503" y="1623"/>
                    <a:pt x="13006" y="799"/>
                    <a:pt x="19552" y="799"/>
                  </a:cubicBezTo>
                  <a:cubicBezTo>
                    <a:pt x="21231" y="799"/>
                    <a:pt x="22912" y="853"/>
                    <a:pt x="24597" y="978"/>
                  </a:cubicBezTo>
                  <a:cubicBezTo>
                    <a:pt x="24597" y="715"/>
                    <a:pt x="24553" y="451"/>
                    <a:pt x="24553" y="232"/>
                  </a:cubicBezTo>
                  <a:cubicBezTo>
                    <a:pt x="24152" y="86"/>
                    <a:pt x="23752" y="1"/>
                    <a:pt x="23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0"/>
            <p:cNvSpPr/>
            <p:nvPr/>
          </p:nvSpPr>
          <p:spPr>
            <a:xfrm>
              <a:off x="4031890" y="3871835"/>
              <a:ext cx="247336" cy="169644"/>
            </a:xfrm>
            <a:custGeom>
              <a:avLst/>
              <a:gdLst/>
              <a:ahLst/>
              <a:cxnLst/>
              <a:rect l="l" t="t" r="r" b="b"/>
              <a:pathLst>
                <a:path w="11464" h="7863" extrusionOk="0">
                  <a:moveTo>
                    <a:pt x="220" y="1"/>
                  </a:moveTo>
                  <a:cubicBezTo>
                    <a:pt x="308" y="396"/>
                    <a:pt x="220" y="835"/>
                    <a:pt x="0" y="1187"/>
                  </a:cubicBezTo>
                  <a:cubicBezTo>
                    <a:pt x="0" y="1274"/>
                    <a:pt x="0" y="1362"/>
                    <a:pt x="44" y="1450"/>
                  </a:cubicBezTo>
                  <a:cubicBezTo>
                    <a:pt x="4436" y="2504"/>
                    <a:pt x="8126" y="4876"/>
                    <a:pt x="11464" y="7863"/>
                  </a:cubicBezTo>
                  <a:cubicBezTo>
                    <a:pt x="8653" y="3866"/>
                    <a:pt x="4744" y="1494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0"/>
            <p:cNvSpPr/>
            <p:nvPr/>
          </p:nvSpPr>
          <p:spPr>
            <a:xfrm>
              <a:off x="3818674" y="4147621"/>
              <a:ext cx="160151" cy="36009"/>
            </a:xfrm>
            <a:custGeom>
              <a:avLst/>
              <a:gdLst/>
              <a:ahLst/>
              <a:cxnLst/>
              <a:rect l="l" t="t" r="r" b="b"/>
              <a:pathLst>
                <a:path w="7423" h="1669" extrusionOk="0">
                  <a:moveTo>
                    <a:pt x="2142" y="0"/>
                  </a:moveTo>
                  <a:cubicBezTo>
                    <a:pt x="1685" y="0"/>
                    <a:pt x="1221" y="51"/>
                    <a:pt x="747" y="176"/>
                  </a:cubicBezTo>
                  <a:cubicBezTo>
                    <a:pt x="439" y="219"/>
                    <a:pt x="132" y="395"/>
                    <a:pt x="0" y="659"/>
                  </a:cubicBezTo>
                  <a:lnTo>
                    <a:pt x="7423" y="1669"/>
                  </a:lnTo>
                  <a:lnTo>
                    <a:pt x="6237" y="703"/>
                  </a:lnTo>
                  <a:cubicBezTo>
                    <a:pt x="6177" y="732"/>
                    <a:pt x="6120" y="744"/>
                    <a:pt x="6065" y="744"/>
                  </a:cubicBezTo>
                  <a:cubicBezTo>
                    <a:pt x="5874" y="744"/>
                    <a:pt x="5704" y="605"/>
                    <a:pt x="5534" y="571"/>
                  </a:cubicBezTo>
                  <a:cubicBezTo>
                    <a:pt x="4402" y="319"/>
                    <a:pt x="3293" y="0"/>
                    <a:pt x="214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0"/>
            <p:cNvSpPr/>
            <p:nvPr/>
          </p:nvSpPr>
          <p:spPr>
            <a:xfrm>
              <a:off x="3474663" y="2231231"/>
              <a:ext cx="2375666" cy="1825331"/>
            </a:xfrm>
            <a:custGeom>
              <a:avLst/>
              <a:gdLst/>
              <a:ahLst/>
              <a:cxnLst/>
              <a:rect l="l" t="t" r="r" b="b"/>
              <a:pathLst>
                <a:path w="110112" h="84604" extrusionOk="0">
                  <a:moveTo>
                    <a:pt x="22482" y="1"/>
                  </a:moveTo>
                  <a:cubicBezTo>
                    <a:pt x="22227" y="1"/>
                    <a:pt x="21941" y="97"/>
                    <a:pt x="21610" y="318"/>
                  </a:cubicBezTo>
                  <a:cubicBezTo>
                    <a:pt x="17569" y="2909"/>
                    <a:pt x="13484" y="5457"/>
                    <a:pt x="9400" y="8004"/>
                  </a:cubicBezTo>
                  <a:cubicBezTo>
                    <a:pt x="6281" y="9937"/>
                    <a:pt x="3119" y="11913"/>
                    <a:pt x="1" y="13846"/>
                  </a:cubicBezTo>
                  <a:cubicBezTo>
                    <a:pt x="2109" y="15822"/>
                    <a:pt x="4261" y="17799"/>
                    <a:pt x="6325" y="19819"/>
                  </a:cubicBezTo>
                  <a:cubicBezTo>
                    <a:pt x="9312" y="22718"/>
                    <a:pt x="12299" y="25661"/>
                    <a:pt x="15109" y="28735"/>
                  </a:cubicBezTo>
                  <a:cubicBezTo>
                    <a:pt x="17262" y="31107"/>
                    <a:pt x="19458" y="33391"/>
                    <a:pt x="21566" y="35806"/>
                  </a:cubicBezTo>
                  <a:cubicBezTo>
                    <a:pt x="26090" y="40989"/>
                    <a:pt x="30394" y="46392"/>
                    <a:pt x="34347" y="51970"/>
                  </a:cubicBezTo>
                  <a:cubicBezTo>
                    <a:pt x="37202" y="56098"/>
                    <a:pt x="40013" y="60227"/>
                    <a:pt x="42077" y="64795"/>
                  </a:cubicBezTo>
                  <a:cubicBezTo>
                    <a:pt x="43702" y="68308"/>
                    <a:pt x="44756" y="72042"/>
                    <a:pt x="45196" y="75863"/>
                  </a:cubicBezTo>
                  <a:cubicBezTo>
                    <a:pt x="45196" y="76170"/>
                    <a:pt x="45064" y="76654"/>
                    <a:pt x="45503" y="76741"/>
                  </a:cubicBezTo>
                  <a:lnTo>
                    <a:pt x="45503" y="84603"/>
                  </a:lnTo>
                  <a:lnTo>
                    <a:pt x="52091" y="75556"/>
                  </a:lnTo>
                  <a:cubicBezTo>
                    <a:pt x="52112" y="75557"/>
                    <a:pt x="52133" y="75558"/>
                    <a:pt x="52153" y="75558"/>
                  </a:cubicBezTo>
                  <a:cubicBezTo>
                    <a:pt x="52675" y="75558"/>
                    <a:pt x="52848" y="75016"/>
                    <a:pt x="53102" y="74677"/>
                  </a:cubicBezTo>
                  <a:cubicBezTo>
                    <a:pt x="56923" y="69626"/>
                    <a:pt x="61007" y="64795"/>
                    <a:pt x="65312" y="60139"/>
                  </a:cubicBezTo>
                  <a:cubicBezTo>
                    <a:pt x="70319" y="54605"/>
                    <a:pt x="75941" y="49730"/>
                    <a:pt x="82090" y="45557"/>
                  </a:cubicBezTo>
                  <a:cubicBezTo>
                    <a:pt x="83012" y="44854"/>
                    <a:pt x="84066" y="44371"/>
                    <a:pt x="84989" y="43712"/>
                  </a:cubicBezTo>
                  <a:cubicBezTo>
                    <a:pt x="91445" y="39584"/>
                    <a:pt x="98165" y="35982"/>
                    <a:pt x="105192" y="32864"/>
                  </a:cubicBezTo>
                  <a:cubicBezTo>
                    <a:pt x="105324" y="32820"/>
                    <a:pt x="105632" y="32644"/>
                    <a:pt x="106071" y="32425"/>
                  </a:cubicBezTo>
                  <a:cubicBezTo>
                    <a:pt x="107696" y="31590"/>
                    <a:pt x="109101" y="30975"/>
                    <a:pt x="110112" y="30536"/>
                  </a:cubicBezTo>
                  <a:lnTo>
                    <a:pt x="110112" y="30536"/>
                  </a:lnTo>
                  <a:cubicBezTo>
                    <a:pt x="108574" y="30975"/>
                    <a:pt x="106159" y="31722"/>
                    <a:pt x="103128" y="32688"/>
                  </a:cubicBezTo>
                  <a:cubicBezTo>
                    <a:pt x="100625" y="33435"/>
                    <a:pt x="96803" y="34621"/>
                    <a:pt x="92148" y="36246"/>
                  </a:cubicBezTo>
                  <a:cubicBezTo>
                    <a:pt x="76643" y="41780"/>
                    <a:pt x="65531" y="45908"/>
                    <a:pt x="56264" y="55483"/>
                  </a:cubicBezTo>
                  <a:cubicBezTo>
                    <a:pt x="52926" y="58909"/>
                    <a:pt x="50071" y="62730"/>
                    <a:pt x="47787" y="66903"/>
                  </a:cubicBezTo>
                  <a:cubicBezTo>
                    <a:pt x="47524" y="58909"/>
                    <a:pt x="46601" y="50959"/>
                    <a:pt x="44976" y="43141"/>
                  </a:cubicBezTo>
                  <a:cubicBezTo>
                    <a:pt x="43966" y="38222"/>
                    <a:pt x="43175" y="34489"/>
                    <a:pt x="41331" y="29526"/>
                  </a:cubicBezTo>
                  <a:cubicBezTo>
                    <a:pt x="38695" y="22630"/>
                    <a:pt x="35138" y="16130"/>
                    <a:pt x="30789" y="10200"/>
                  </a:cubicBezTo>
                  <a:cubicBezTo>
                    <a:pt x="28462" y="6994"/>
                    <a:pt x="26090" y="3875"/>
                    <a:pt x="23630" y="757"/>
                  </a:cubicBezTo>
                  <a:cubicBezTo>
                    <a:pt x="23293" y="307"/>
                    <a:pt x="22937" y="1"/>
                    <a:pt x="22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0"/>
            <p:cNvSpPr/>
            <p:nvPr/>
          </p:nvSpPr>
          <p:spPr>
            <a:xfrm>
              <a:off x="2760446" y="2922292"/>
              <a:ext cx="1577456" cy="921900"/>
            </a:xfrm>
            <a:custGeom>
              <a:avLst/>
              <a:gdLst/>
              <a:ahLst/>
              <a:cxnLst/>
              <a:rect l="l" t="t" r="r" b="b"/>
              <a:pathLst>
                <a:path w="73115" h="42730" extrusionOk="0">
                  <a:moveTo>
                    <a:pt x="28710" y="0"/>
                  </a:moveTo>
                  <a:cubicBezTo>
                    <a:pt x="28623" y="176"/>
                    <a:pt x="28491" y="352"/>
                    <a:pt x="28315" y="483"/>
                  </a:cubicBezTo>
                  <a:cubicBezTo>
                    <a:pt x="26426" y="1713"/>
                    <a:pt x="24626" y="3119"/>
                    <a:pt x="22825" y="4436"/>
                  </a:cubicBezTo>
                  <a:cubicBezTo>
                    <a:pt x="18828" y="7555"/>
                    <a:pt x="15007" y="10849"/>
                    <a:pt x="11361" y="14319"/>
                  </a:cubicBezTo>
                  <a:cubicBezTo>
                    <a:pt x="7628" y="17788"/>
                    <a:pt x="4202" y="21522"/>
                    <a:pt x="688" y="25211"/>
                  </a:cubicBezTo>
                  <a:cubicBezTo>
                    <a:pt x="1" y="25440"/>
                    <a:pt x="443" y="26567"/>
                    <a:pt x="1033" y="26567"/>
                  </a:cubicBezTo>
                  <a:cubicBezTo>
                    <a:pt x="1121" y="26567"/>
                    <a:pt x="1212" y="26542"/>
                    <a:pt x="1303" y="26485"/>
                  </a:cubicBezTo>
                  <a:cubicBezTo>
                    <a:pt x="2489" y="26529"/>
                    <a:pt x="3675" y="26661"/>
                    <a:pt x="4861" y="26836"/>
                  </a:cubicBezTo>
                  <a:cubicBezTo>
                    <a:pt x="9561" y="27144"/>
                    <a:pt x="14304" y="27627"/>
                    <a:pt x="19004" y="28066"/>
                  </a:cubicBezTo>
                  <a:cubicBezTo>
                    <a:pt x="24274" y="28549"/>
                    <a:pt x="29545" y="29076"/>
                    <a:pt x="34815" y="29735"/>
                  </a:cubicBezTo>
                  <a:cubicBezTo>
                    <a:pt x="41843" y="30570"/>
                    <a:pt x="48826" y="31887"/>
                    <a:pt x="55678" y="33732"/>
                  </a:cubicBezTo>
                  <a:cubicBezTo>
                    <a:pt x="60466" y="35050"/>
                    <a:pt x="65077" y="36675"/>
                    <a:pt x="68986" y="39749"/>
                  </a:cubicBezTo>
                  <a:cubicBezTo>
                    <a:pt x="69909" y="40496"/>
                    <a:pt x="70787" y="41330"/>
                    <a:pt x="71578" y="42209"/>
                  </a:cubicBezTo>
                  <a:cubicBezTo>
                    <a:pt x="71818" y="42415"/>
                    <a:pt x="72086" y="42729"/>
                    <a:pt x="72381" y="42729"/>
                  </a:cubicBezTo>
                  <a:cubicBezTo>
                    <a:pt x="72462" y="42729"/>
                    <a:pt x="72546" y="42705"/>
                    <a:pt x="72632" y="42648"/>
                  </a:cubicBezTo>
                  <a:cubicBezTo>
                    <a:pt x="73115" y="42385"/>
                    <a:pt x="72720" y="41901"/>
                    <a:pt x="72544" y="41506"/>
                  </a:cubicBezTo>
                  <a:cubicBezTo>
                    <a:pt x="72237" y="40759"/>
                    <a:pt x="71841" y="40101"/>
                    <a:pt x="71358" y="39530"/>
                  </a:cubicBezTo>
                  <a:cubicBezTo>
                    <a:pt x="71138" y="39354"/>
                    <a:pt x="70963" y="39178"/>
                    <a:pt x="70787" y="39003"/>
                  </a:cubicBezTo>
                  <a:cubicBezTo>
                    <a:pt x="70743" y="38871"/>
                    <a:pt x="70699" y="38739"/>
                    <a:pt x="70611" y="38651"/>
                  </a:cubicBezTo>
                  <a:cubicBezTo>
                    <a:pt x="67361" y="33337"/>
                    <a:pt x="63584" y="28418"/>
                    <a:pt x="59324" y="23938"/>
                  </a:cubicBezTo>
                  <a:cubicBezTo>
                    <a:pt x="56469" y="20863"/>
                    <a:pt x="53438" y="17964"/>
                    <a:pt x="50276" y="15241"/>
                  </a:cubicBezTo>
                  <a:cubicBezTo>
                    <a:pt x="45708" y="11420"/>
                    <a:pt x="40964" y="7906"/>
                    <a:pt x="36089" y="4524"/>
                  </a:cubicBezTo>
                  <a:lnTo>
                    <a:pt x="32136" y="1845"/>
                  </a:lnTo>
                  <a:cubicBezTo>
                    <a:pt x="32136" y="1933"/>
                    <a:pt x="32136" y="2021"/>
                    <a:pt x="32092" y="2108"/>
                  </a:cubicBezTo>
                  <a:cubicBezTo>
                    <a:pt x="31214" y="1054"/>
                    <a:pt x="30028" y="308"/>
                    <a:pt x="28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0"/>
            <p:cNvSpPr/>
            <p:nvPr/>
          </p:nvSpPr>
          <p:spPr>
            <a:xfrm>
              <a:off x="2446448" y="3498935"/>
              <a:ext cx="1957780" cy="599656"/>
            </a:xfrm>
            <a:custGeom>
              <a:avLst/>
              <a:gdLst/>
              <a:ahLst/>
              <a:cxnLst/>
              <a:rect l="l" t="t" r="r" b="b"/>
              <a:pathLst>
                <a:path w="90743" h="27794" extrusionOk="0">
                  <a:moveTo>
                    <a:pt x="19727" y="1"/>
                  </a:moveTo>
                  <a:cubicBezTo>
                    <a:pt x="19458" y="1"/>
                    <a:pt x="19194" y="66"/>
                    <a:pt x="18931" y="286"/>
                  </a:cubicBezTo>
                  <a:cubicBezTo>
                    <a:pt x="18931" y="550"/>
                    <a:pt x="18799" y="769"/>
                    <a:pt x="18623" y="945"/>
                  </a:cubicBezTo>
                  <a:cubicBezTo>
                    <a:pt x="15241" y="4415"/>
                    <a:pt x="12035" y="8104"/>
                    <a:pt x="8785" y="11750"/>
                  </a:cubicBezTo>
                  <a:cubicBezTo>
                    <a:pt x="5842" y="15088"/>
                    <a:pt x="2812" y="18382"/>
                    <a:pt x="1" y="21895"/>
                  </a:cubicBezTo>
                  <a:cubicBezTo>
                    <a:pt x="4656" y="21368"/>
                    <a:pt x="9268" y="20490"/>
                    <a:pt x="13880" y="19612"/>
                  </a:cubicBezTo>
                  <a:cubicBezTo>
                    <a:pt x="21874" y="18030"/>
                    <a:pt x="29779" y="16230"/>
                    <a:pt x="37773" y="14604"/>
                  </a:cubicBezTo>
                  <a:cubicBezTo>
                    <a:pt x="43263" y="13463"/>
                    <a:pt x="48797" y="12716"/>
                    <a:pt x="54376" y="12364"/>
                  </a:cubicBezTo>
                  <a:cubicBezTo>
                    <a:pt x="55654" y="12293"/>
                    <a:pt x="56935" y="12258"/>
                    <a:pt x="58217" y="12258"/>
                  </a:cubicBezTo>
                  <a:cubicBezTo>
                    <a:pt x="61696" y="12258"/>
                    <a:pt x="65184" y="12522"/>
                    <a:pt x="68650" y="13067"/>
                  </a:cubicBezTo>
                  <a:cubicBezTo>
                    <a:pt x="73393" y="13814"/>
                    <a:pt x="77830" y="15263"/>
                    <a:pt x="81739" y="18162"/>
                  </a:cubicBezTo>
                  <a:cubicBezTo>
                    <a:pt x="84989" y="20622"/>
                    <a:pt x="87668" y="23521"/>
                    <a:pt x="89161" y="27386"/>
                  </a:cubicBezTo>
                  <a:cubicBezTo>
                    <a:pt x="89291" y="27697"/>
                    <a:pt x="89482" y="27794"/>
                    <a:pt x="89707" y="27794"/>
                  </a:cubicBezTo>
                  <a:cubicBezTo>
                    <a:pt x="89863" y="27794"/>
                    <a:pt x="90036" y="27747"/>
                    <a:pt x="90215" y="27693"/>
                  </a:cubicBezTo>
                  <a:cubicBezTo>
                    <a:pt x="90567" y="27430"/>
                    <a:pt x="90742" y="26946"/>
                    <a:pt x="90611" y="26507"/>
                  </a:cubicBezTo>
                  <a:cubicBezTo>
                    <a:pt x="90567" y="25585"/>
                    <a:pt x="90347" y="24706"/>
                    <a:pt x="89996" y="23872"/>
                  </a:cubicBezTo>
                  <a:cubicBezTo>
                    <a:pt x="89820" y="23608"/>
                    <a:pt x="89644" y="23345"/>
                    <a:pt x="89557" y="23081"/>
                  </a:cubicBezTo>
                  <a:cubicBezTo>
                    <a:pt x="88634" y="18953"/>
                    <a:pt x="86262" y="15746"/>
                    <a:pt x="83056" y="13067"/>
                  </a:cubicBezTo>
                  <a:cubicBezTo>
                    <a:pt x="80245" y="10783"/>
                    <a:pt x="76907" y="9422"/>
                    <a:pt x="73481" y="8236"/>
                  </a:cubicBezTo>
                  <a:cubicBezTo>
                    <a:pt x="66498" y="5820"/>
                    <a:pt x="59251" y="4502"/>
                    <a:pt x="51916" y="3492"/>
                  </a:cubicBezTo>
                  <a:cubicBezTo>
                    <a:pt x="48095" y="2921"/>
                    <a:pt x="44230" y="2482"/>
                    <a:pt x="40408" y="2175"/>
                  </a:cubicBezTo>
                  <a:cubicBezTo>
                    <a:pt x="36412" y="1867"/>
                    <a:pt x="32459" y="1428"/>
                    <a:pt x="28506" y="1033"/>
                  </a:cubicBezTo>
                  <a:cubicBezTo>
                    <a:pt x="27172" y="996"/>
                    <a:pt x="25869" y="740"/>
                    <a:pt x="24571" y="740"/>
                  </a:cubicBezTo>
                  <a:cubicBezTo>
                    <a:pt x="24331" y="740"/>
                    <a:pt x="24090" y="749"/>
                    <a:pt x="23850" y="769"/>
                  </a:cubicBezTo>
                  <a:lnTo>
                    <a:pt x="23850" y="813"/>
                  </a:lnTo>
                  <a:cubicBezTo>
                    <a:pt x="23806" y="769"/>
                    <a:pt x="23806" y="681"/>
                    <a:pt x="23762" y="637"/>
                  </a:cubicBezTo>
                  <a:cubicBezTo>
                    <a:pt x="22708" y="242"/>
                    <a:pt x="21610" y="286"/>
                    <a:pt x="20556" y="110"/>
                  </a:cubicBezTo>
                  <a:cubicBezTo>
                    <a:pt x="20270" y="66"/>
                    <a:pt x="19996" y="1"/>
                    <a:pt x="19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0"/>
            <p:cNvSpPr/>
            <p:nvPr/>
          </p:nvSpPr>
          <p:spPr>
            <a:xfrm>
              <a:off x="3221638" y="2592501"/>
              <a:ext cx="1229063" cy="1502936"/>
            </a:xfrm>
            <a:custGeom>
              <a:avLst/>
              <a:gdLst/>
              <a:ahLst/>
              <a:cxnLst/>
              <a:rect l="l" t="t" r="r" b="b"/>
              <a:pathLst>
                <a:path w="56967" h="69661" extrusionOk="0">
                  <a:moveTo>
                    <a:pt x="14582" y="1"/>
                  </a:moveTo>
                  <a:cubicBezTo>
                    <a:pt x="14582" y="1"/>
                    <a:pt x="14538" y="1"/>
                    <a:pt x="14495" y="44"/>
                  </a:cubicBezTo>
                  <a:cubicBezTo>
                    <a:pt x="14319" y="308"/>
                    <a:pt x="14099" y="571"/>
                    <a:pt x="13792" y="703"/>
                  </a:cubicBezTo>
                  <a:cubicBezTo>
                    <a:pt x="8917" y="3339"/>
                    <a:pt x="4480" y="6589"/>
                    <a:pt x="0" y="9839"/>
                  </a:cubicBezTo>
                  <a:cubicBezTo>
                    <a:pt x="352" y="10322"/>
                    <a:pt x="879" y="10717"/>
                    <a:pt x="1406" y="10981"/>
                  </a:cubicBezTo>
                  <a:cubicBezTo>
                    <a:pt x="9883" y="16339"/>
                    <a:pt x="18228" y="21830"/>
                    <a:pt x="26222" y="27935"/>
                  </a:cubicBezTo>
                  <a:cubicBezTo>
                    <a:pt x="31404" y="31888"/>
                    <a:pt x="36192" y="36412"/>
                    <a:pt x="40496" y="41375"/>
                  </a:cubicBezTo>
                  <a:cubicBezTo>
                    <a:pt x="44844" y="46250"/>
                    <a:pt x="48622" y="51652"/>
                    <a:pt x="51784" y="57362"/>
                  </a:cubicBezTo>
                  <a:cubicBezTo>
                    <a:pt x="53673" y="60920"/>
                    <a:pt x="55342" y="64565"/>
                    <a:pt x="55517" y="68694"/>
                  </a:cubicBezTo>
                  <a:cubicBezTo>
                    <a:pt x="55517" y="69089"/>
                    <a:pt x="55517" y="69660"/>
                    <a:pt x="56176" y="69660"/>
                  </a:cubicBezTo>
                  <a:cubicBezTo>
                    <a:pt x="56615" y="69397"/>
                    <a:pt x="56615" y="68914"/>
                    <a:pt x="56703" y="68474"/>
                  </a:cubicBezTo>
                  <a:cubicBezTo>
                    <a:pt x="56923" y="66805"/>
                    <a:pt x="56967" y="65092"/>
                    <a:pt x="56747" y="63423"/>
                  </a:cubicBezTo>
                  <a:cubicBezTo>
                    <a:pt x="56659" y="63072"/>
                    <a:pt x="56571" y="62721"/>
                    <a:pt x="56483" y="62369"/>
                  </a:cubicBezTo>
                  <a:cubicBezTo>
                    <a:pt x="56527" y="57714"/>
                    <a:pt x="55561" y="53146"/>
                    <a:pt x="53716" y="48885"/>
                  </a:cubicBezTo>
                  <a:cubicBezTo>
                    <a:pt x="50993" y="42473"/>
                    <a:pt x="46865" y="36939"/>
                    <a:pt x="42736" y="31404"/>
                  </a:cubicBezTo>
                  <a:cubicBezTo>
                    <a:pt x="39398" y="26881"/>
                    <a:pt x="35884" y="22488"/>
                    <a:pt x="32195" y="18228"/>
                  </a:cubicBezTo>
                  <a:cubicBezTo>
                    <a:pt x="28945" y="14539"/>
                    <a:pt x="25651" y="10805"/>
                    <a:pt x="22093" y="7379"/>
                  </a:cubicBezTo>
                  <a:cubicBezTo>
                    <a:pt x="20907" y="6018"/>
                    <a:pt x="19589" y="4788"/>
                    <a:pt x="18272" y="3558"/>
                  </a:cubicBezTo>
                  <a:lnTo>
                    <a:pt x="18316" y="3470"/>
                  </a:lnTo>
                  <a:cubicBezTo>
                    <a:pt x="17393" y="1977"/>
                    <a:pt x="15988" y="967"/>
                    <a:pt x="14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0"/>
            <p:cNvSpPr/>
            <p:nvPr/>
          </p:nvSpPr>
          <p:spPr>
            <a:xfrm>
              <a:off x="4450750" y="3430064"/>
              <a:ext cx="1845957" cy="676829"/>
            </a:xfrm>
            <a:custGeom>
              <a:avLst/>
              <a:gdLst/>
              <a:ahLst/>
              <a:cxnLst/>
              <a:rect l="l" t="t" r="r" b="b"/>
              <a:pathLst>
                <a:path w="85560" h="31371" extrusionOk="0">
                  <a:moveTo>
                    <a:pt x="40974" y="0"/>
                  </a:moveTo>
                  <a:cubicBezTo>
                    <a:pt x="38610" y="0"/>
                    <a:pt x="36237" y="127"/>
                    <a:pt x="33864" y="535"/>
                  </a:cubicBezTo>
                  <a:cubicBezTo>
                    <a:pt x="29560" y="1194"/>
                    <a:pt x="25387" y="2512"/>
                    <a:pt x="21522" y="4488"/>
                  </a:cubicBezTo>
                  <a:cubicBezTo>
                    <a:pt x="21171" y="4664"/>
                    <a:pt x="19414" y="5938"/>
                    <a:pt x="19326" y="5982"/>
                  </a:cubicBezTo>
                  <a:cubicBezTo>
                    <a:pt x="19063" y="6245"/>
                    <a:pt x="18711" y="6509"/>
                    <a:pt x="18448" y="6816"/>
                  </a:cubicBezTo>
                  <a:cubicBezTo>
                    <a:pt x="16208" y="9451"/>
                    <a:pt x="13924" y="12087"/>
                    <a:pt x="11772" y="14766"/>
                  </a:cubicBezTo>
                  <a:cubicBezTo>
                    <a:pt x="9092" y="18104"/>
                    <a:pt x="6457" y="21530"/>
                    <a:pt x="4129" y="25087"/>
                  </a:cubicBezTo>
                  <a:cubicBezTo>
                    <a:pt x="2548" y="27020"/>
                    <a:pt x="1186" y="29084"/>
                    <a:pt x="1" y="31236"/>
                  </a:cubicBezTo>
                  <a:cubicBezTo>
                    <a:pt x="86" y="31322"/>
                    <a:pt x="207" y="31370"/>
                    <a:pt x="318" y="31370"/>
                  </a:cubicBezTo>
                  <a:cubicBezTo>
                    <a:pt x="379" y="31370"/>
                    <a:pt x="437" y="31355"/>
                    <a:pt x="484" y="31324"/>
                  </a:cubicBezTo>
                  <a:cubicBezTo>
                    <a:pt x="835" y="30797"/>
                    <a:pt x="1186" y="30314"/>
                    <a:pt x="1582" y="29875"/>
                  </a:cubicBezTo>
                  <a:cubicBezTo>
                    <a:pt x="4568" y="26581"/>
                    <a:pt x="8214" y="23945"/>
                    <a:pt x="12211" y="22057"/>
                  </a:cubicBezTo>
                  <a:cubicBezTo>
                    <a:pt x="18052" y="19378"/>
                    <a:pt x="24157" y="18148"/>
                    <a:pt x="30482" y="17753"/>
                  </a:cubicBezTo>
                  <a:cubicBezTo>
                    <a:pt x="31339" y="17643"/>
                    <a:pt x="32206" y="17588"/>
                    <a:pt x="33073" y="17588"/>
                  </a:cubicBezTo>
                  <a:cubicBezTo>
                    <a:pt x="33941" y="17588"/>
                    <a:pt x="34808" y="17643"/>
                    <a:pt x="35665" y="17753"/>
                  </a:cubicBezTo>
                  <a:cubicBezTo>
                    <a:pt x="38212" y="17753"/>
                    <a:pt x="40760" y="18016"/>
                    <a:pt x="43351" y="18192"/>
                  </a:cubicBezTo>
                  <a:cubicBezTo>
                    <a:pt x="48490" y="18499"/>
                    <a:pt x="53541" y="19685"/>
                    <a:pt x="58592" y="20520"/>
                  </a:cubicBezTo>
                  <a:cubicBezTo>
                    <a:pt x="61051" y="20915"/>
                    <a:pt x="63423" y="21749"/>
                    <a:pt x="65883" y="21925"/>
                  </a:cubicBezTo>
                  <a:cubicBezTo>
                    <a:pt x="66937" y="22320"/>
                    <a:pt x="68035" y="22364"/>
                    <a:pt x="69089" y="22540"/>
                  </a:cubicBezTo>
                  <a:cubicBezTo>
                    <a:pt x="74579" y="23594"/>
                    <a:pt x="80025" y="24473"/>
                    <a:pt x="85560" y="25087"/>
                  </a:cubicBezTo>
                  <a:cubicBezTo>
                    <a:pt x="85472" y="24648"/>
                    <a:pt x="85252" y="24253"/>
                    <a:pt x="84945" y="23902"/>
                  </a:cubicBezTo>
                  <a:cubicBezTo>
                    <a:pt x="81167" y="18367"/>
                    <a:pt x="77346" y="12833"/>
                    <a:pt x="73701" y="7211"/>
                  </a:cubicBezTo>
                  <a:cubicBezTo>
                    <a:pt x="72735" y="5630"/>
                    <a:pt x="71153" y="4532"/>
                    <a:pt x="69309" y="4181"/>
                  </a:cubicBezTo>
                  <a:cubicBezTo>
                    <a:pt x="64477" y="2995"/>
                    <a:pt x="59602" y="1985"/>
                    <a:pt x="54639" y="1238"/>
                  </a:cubicBezTo>
                  <a:cubicBezTo>
                    <a:pt x="51828" y="711"/>
                    <a:pt x="48973" y="316"/>
                    <a:pt x="46074" y="140"/>
                  </a:cubicBezTo>
                  <a:cubicBezTo>
                    <a:pt x="44381" y="66"/>
                    <a:pt x="42679" y="0"/>
                    <a:pt x="40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0"/>
            <p:cNvSpPr/>
            <p:nvPr/>
          </p:nvSpPr>
          <p:spPr>
            <a:xfrm>
              <a:off x="3834770" y="4115990"/>
              <a:ext cx="118468" cy="48565"/>
            </a:xfrm>
            <a:custGeom>
              <a:avLst/>
              <a:gdLst/>
              <a:ahLst/>
              <a:cxnLst/>
              <a:rect l="l" t="t" r="r" b="b"/>
              <a:pathLst>
                <a:path w="5491" h="2251" extrusionOk="0">
                  <a:moveTo>
                    <a:pt x="2590" y="0"/>
                  </a:moveTo>
                  <a:cubicBezTo>
                    <a:pt x="2472" y="0"/>
                    <a:pt x="2342" y="42"/>
                    <a:pt x="2197" y="148"/>
                  </a:cubicBezTo>
                  <a:cubicBezTo>
                    <a:pt x="1538" y="719"/>
                    <a:pt x="616" y="983"/>
                    <a:pt x="1" y="1642"/>
                  </a:cubicBezTo>
                  <a:cubicBezTo>
                    <a:pt x="440" y="1729"/>
                    <a:pt x="879" y="1773"/>
                    <a:pt x="1318" y="1817"/>
                  </a:cubicBezTo>
                  <a:cubicBezTo>
                    <a:pt x="2458" y="1817"/>
                    <a:pt x="3569" y="2250"/>
                    <a:pt x="4697" y="2250"/>
                  </a:cubicBezTo>
                  <a:cubicBezTo>
                    <a:pt x="4961" y="2250"/>
                    <a:pt x="5225" y="2227"/>
                    <a:pt x="5491" y="2169"/>
                  </a:cubicBezTo>
                  <a:cubicBezTo>
                    <a:pt x="4744" y="1598"/>
                    <a:pt x="4041" y="983"/>
                    <a:pt x="3295" y="412"/>
                  </a:cubicBezTo>
                  <a:cubicBezTo>
                    <a:pt x="3080" y="228"/>
                    <a:pt x="2865" y="0"/>
                    <a:pt x="2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0"/>
            <p:cNvSpPr/>
            <p:nvPr/>
          </p:nvSpPr>
          <p:spPr>
            <a:xfrm>
              <a:off x="2761072" y="2804767"/>
              <a:ext cx="1714242" cy="1295406"/>
            </a:xfrm>
            <a:custGeom>
              <a:avLst/>
              <a:gdLst/>
              <a:ahLst/>
              <a:cxnLst/>
              <a:rect l="l" t="t" r="r" b="b"/>
              <a:pathLst>
                <a:path w="79455" h="60042" extrusionOk="0">
                  <a:moveTo>
                    <a:pt x="21303" y="1"/>
                  </a:moveTo>
                  <a:cubicBezTo>
                    <a:pt x="37993" y="13441"/>
                    <a:pt x="59295" y="23367"/>
                    <a:pt x="72559" y="48095"/>
                  </a:cubicBezTo>
                  <a:cubicBezTo>
                    <a:pt x="63379" y="36148"/>
                    <a:pt x="24465" y="32723"/>
                    <a:pt x="1" y="31976"/>
                  </a:cubicBezTo>
                  <a:lnTo>
                    <a:pt x="1" y="31976"/>
                  </a:lnTo>
                  <a:cubicBezTo>
                    <a:pt x="12650" y="35270"/>
                    <a:pt x="61930" y="32283"/>
                    <a:pt x="73042" y="51257"/>
                  </a:cubicBezTo>
                  <a:cubicBezTo>
                    <a:pt x="75194" y="53849"/>
                    <a:pt x="74887" y="58417"/>
                    <a:pt x="76248" y="60042"/>
                  </a:cubicBezTo>
                  <a:cubicBezTo>
                    <a:pt x="79455" y="40277"/>
                    <a:pt x="41111" y="10937"/>
                    <a:pt x="21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0"/>
            <p:cNvSpPr/>
            <p:nvPr/>
          </p:nvSpPr>
          <p:spPr>
            <a:xfrm>
              <a:off x="3470261" y="2531441"/>
              <a:ext cx="1776442" cy="1575040"/>
            </a:xfrm>
            <a:custGeom>
              <a:avLst/>
              <a:gdLst/>
              <a:ahLst/>
              <a:cxnLst/>
              <a:rect l="l" t="t" r="r" b="b"/>
              <a:pathLst>
                <a:path w="82338" h="73003" extrusionOk="0">
                  <a:moveTo>
                    <a:pt x="453" y="1"/>
                  </a:moveTo>
                  <a:cubicBezTo>
                    <a:pt x="0" y="1"/>
                    <a:pt x="1582" y="1877"/>
                    <a:pt x="2225" y="2216"/>
                  </a:cubicBezTo>
                  <a:cubicBezTo>
                    <a:pt x="14303" y="15348"/>
                    <a:pt x="47376" y="43458"/>
                    <a:pt x="44829" y="70602"/>
                  </a:cubicBezTo>
                  <a:cubicBezTo>
                    <a:pt x="44438" y="72263"/>
                    <a:pt x="44433" y="73003"/>
                    <a:pt x="44780" y="73003"/>
                  </a:cubicBezTo>
                  <a:cubicBezTo>
                    <a:pt x="46889" y="73003"/>
                    <a:pt x="62005" y="45594"/>
                    <a:pt x="82338" y="31599"/>
                  </a:cubicBezTo>
                  <a:lnTo>
                    <a:pt x="82338" y="31599"/>
                  </a:lnTo>
                  <a:cubicBezTo>
                    <a:pt x="70215" y="39110"/>
                    <a:pt x="60904" y="50661"/>
                    <a:pt x="52339" y="61598"/>
                  </a:cubicBezTo>
                  <a:cubicBezTo>
                    <a:pt x="50427" y="62370"/>
                    <a:pt x="46668" y="69791"/>
                    <a:pt x="46010" y="69791"/>
                  </a:cubicBezTo>
                  <a:cubicBezTo>
                    <a:pt x="45882" y="69791"/>
                    <a:pt x="45872" y="69510"/>
                    <a:pt x="46015" y="68845"/>
                  </a:cubicBezTo>
                  <a:cubicBezTo>
                    <a:pt x="48123" y="47631"/>
                    <a:pt x="23439" y="21892"/>
                    <a:pt x="1478" y="591"/>
                  </a:cubicBezTo>
                  <a:cubicBezTo>
                    <a:pt x="904" y="167"/>
                    <a:pt x="588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9" name="Google Shape;3059;p100"/>
          <p:cNvSpPr txBox="1"/>
          <p:nvPr/>
        </p:nvSpPr>
        <p:spPr>
          <a:xfrm>
            <a:off x="-17342" y="1840564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CSS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1" name="Google Shape;3061;p100"/>
          <p:cNvSpPr txBox="1"/>
          <p:nvPr/>
        </p:nvSpPr>
        <p:spPr>
          <a:xfrm>
            <a:off x="394644" y="1267638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HTML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3" name="Google Shape;3063;p100"/>
          <p:cNvSpPr txBox="1"/>
          <p:nvPr/>
        </p:nvSpPr>
        <p:spPr>
          <a:xfrm>
            <a:off x="6656083" y="2028797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JavaScript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5" name="Google Shape;3065;p100"/>
          <p:cNvSpPr txBox="1"/>
          <p:nvPr/>
        </p:nvSpPr>
        <p:spPr>
          <a:xfrm>
            <a:off x="6474243" y="2521001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Bootstrap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7" name="Google Shape;3067;p100"/>
          <p:cNvSpPr/>
          <p:nvPr/>
        </p:nvSpPr>
        <p:spPr>
          <a:xfrm>
            <a:off x="4671185" y="1868800"/>
            <a:ext cx="415377" cy="396625"/>
          </a:xfrm>
          <a:custGeom>
            <a:avLst/>
            <a:gdLst/>
            <a:ahLst/>
            <a:cxnLst/>
            <a:rect l="l" t="t" r="r" b="b"/>
            <a:pathLst>
              <a:path w="18408" h="17577" extrusionOk="0">
                <a:moveTo>
                  <a:pt x="2" y="6490"/>
                </a:moveTo>
                <a:lnTo>
                  <a:pt x="2" y="6490"/>
                </a:lnTo>
                <a:cubicBezTo>
                  <a:pt x="1" y="6491"/>
                  <a:pt x="0" y="6493"/>
                  <a:pt x="0" y="6494"/>
                </a:cubicBezTo>
                <a:cubicBezTo>
                  <a:pt x="1" y="6493"/>
                  <a:pt x="2" y="6491"/>
                  <a:pt x="2" y="6490"/>
                </a:cubicBezTo>
                <a:close/>
                <a:moveTo>
                  <a:pt x="1712" y="8035"/>
                </a:moveTo>
                <a:cubicBezTo>
                  <a:pt x="1709" y="8040"/>
                  <a:pt x="1706" y="8046"/>
                  <a:pt x="1703" y="8051"/>
                </a:cubicBezTo>
                <a:cubicBezTo>
                  <a:pt x="1703" y="8065"/>
                  <a:pt x="1703" y="8071"/>
                  <a:pt x="1704" y="8071"/>
                </a:cubicBezTo>
                <a:cubicBezTo>
                  <a:pt x="1705" y="8071"/>
                  <a:pt x="1708" y="8056"/>
                  <a:pt x="1712" y="8035"/>
                </a:cubicBezTo>
                <a:close/>
                <a:moveTo>
                  <a:pt x="3071" y="13147"/>
                </a:moveTo>
                <a:cubicBezTo>
                  <a:pt x="3065" y="13157"/>
                  <a:pt x="3061" y="13167"/>
                  <a:pt x="3061" y="13176"/>
                </a:cubicBezTo>
                <a:cubicBezTo>
                  <a:pt x="3061" y="13176"/>
                  <a:pt x="3064" y="13165"/>
                  <a:pt x="3071" y="13147"/>
                </a:cubicBezTo>
                <a:close/>
                <a:moveTo>
                  <a:pt x="11618" y="0"/>
                </a:moveTo>
                <a:cubicBezTo>
                  <a:pt x="11603" y="0"/>
                  <a:pt x="11558" y="94"/>
                  <a:pt x="11446" y="373"/>
                </a:cubicBezTo>
                <a:cubicBezTo>
                  <a:pt x="11120" y="1133"/>
                  <a:pt x="10359" y="2419"/>
                  <a:pt x="10305" y="2800"/>
                </a:cubicBezTo>
                <a:cubicBezTo>
                  <a:pt x="10250" y="3162"/>
                  <a:pt x="10160" y="4140"/>
                  <a:pt x="10033" y="4176"/>
                </a:cubicBezTo>
                <a:cubicBezTo>
                  <a:pt x="9914" y="4210"/>
                  <a:pt x="9650" y="4469"/>
                  <a:pt x="9771" y="4469"/>
                </a:cubicBezTo>
                <a:cubicBezTo>
                  <a:pt x="9778" y="4469"/>
                  <a:pt x="9787" y="4468"/>
                  <a:pt x="9798" y="4466"/>
                </a:cubicBezTo>
                <a:cubicBezTo>
                  <a:pt x="9825" y="4458"/>
                  <a:pt x="9852" y="4454"/>
                  <a:pt x="9878" y="4454"/>
                </a:cubicBezTo>
                <a:cubicBezTo>
                  <a:pt x="10039" y="4454"/>
                  <a:pt x="10162" y="4596"/>
                  <a:pt x="10178" y="4846"/>
                </a:cubicBezTo>
                <a:cubicBezTo>
                  <a:pt x="10178" y="5132"/>
                  <a:pt x="9773" y="6422"/>
                  <a:pt x="9518" y="6422"/>
                </a:cubicBezTo>
                <a:cubicBezTo>
                  <a:pt x="9515" y="6422"/>
                  <a:pt x="9511" y="6422"/>
                  <a:pt x="9508" y="6421"/>
                </a:cubicBezTo>
                <a:cubicBezTo>
                  <a:pt x="9503" y="6421"/>
                  <a:pt x="9498" y="6421"/>
                  <a:pt x="9492" y="6421"/>
                </a:cubicBezTo>
                <a:cubicBezTo>
                  <a:pt x="9216" y="6421"/>
                  <a:pt x="7877" y="6839"/>
                  <a:pt x="7842" y="6874"/>
                </a:cubicBezTo>
                <a:cubicBezTo>
                  <a:pt x="7828" y="6902"/>
                  <a:pt x="7637" y="6971"/>
                  <a:pt x="7514" y="6971"/>
                </a:cubicBezTo>
                <a:cubicBezTo>
                  <a:pt x="7475" y="6971"/>
                  <a:pt x="7443" y="6964"/>
                  <a:pt x="7425" y="6947"/>
                </a:cubicBezTo>
                <a:cubicBezTo>
                  <a:pt x="7262" y="6874"/>
                  <a:pt x="7081" y="6838"/>
                  <a:pt x="6900" y="6838"/>
                </a:cubicBezTo>
                <a:cubicBezTo>
                  <a:pt x="5633" y="5425"/>
                  <a:pt x="4799" y="5407"/>
                  <a:pt x="4799" y="5407"/>
                </a:cubicBezTo>
                <a:cubicBezTo>
                  <a:pt x="4637" y="4955"/>
                  <a:pt x="4419" y="4955"/>
                  <a:pt x="4419" y="4955"/>
                </a:cubicBezTo>
                <a:lnTo>
                  <a:pt x="4419" y="4955"/>
                </a:lnTo>
                <a:cubicBezTo>
                  <a:pt x="4546" y="5009"/>
                  <a:pt x="4637" y="5371"/>
                  <a:pt x="4564" y="5371"/>
                </a:cubicBezTo>
                <a:cubicBezTo>
                  <a:pt x="4401" y="5407"/>
                  <a:pt x="4238" y="5480"/>
                  <a:pt x="4093" y="5588"/>
                </a:cubicBezTo>
                <a:cubicBezTo>
                  <a:pt x="4051" y="5625"/>
                  <a:pt x="4019" y="5637"/>
                  <a:pt x="3995" y="5637"/>
                </a:cubicBezTo>
                <a:cubicBezTo>
                  <a:pt x="3946" y="5637"/>
                  <a:pt x="3930" y="5588"/>
                  <a:pt x="3930" y="5588"/>
                </a:cubicBezTo>
                <a:cubicBezTo>
                  <a:pt x="3966" y="5299"/>
                  <a:pt x="3840" y="4991"/>
                  <a:pt x="3586" y="4828"/>
                </a:cubicBezTo>
                <a:lnTo>
                  <a:pt x="3586" y="4828"/>
                </a:lnTo>
                <a:cubicBezTo>
                  <a:pt x="3767" y="5063"/>
                  <a:pt x="3677" y="5588"/>
                  <a:pt x="3677" y="5588"/>
                </a:cubicBezTo>
                <a:lnTo>
                  <a:pt x="3586" y="5679"/>
                </a:lnTo>
                <a:cubicBezTo>
                  <a:pt x="3296" y="5643"/>
                  <a:pt x="2970" y="5226"/>
                  <a:pt x="2753" y="5172"/>
                </a:cubicBezTo>
                <a:cubicBezTo>
                  <a:pt x="2543" y="5137"/>
                  <a:pt x="1165" y="4645"/>
                  <a:pt x="1074" y="4645"/>
                </a:cubicBezTo>
                <a:cubicBezTo>
                  <a:pt x="1071" y="4645"/>
                  <a:pt x="1069" y="4646"/>
                  <a:pt x="1069" y="4647"/>
                </a:cubicBezTo>
                <a:cubicBezTo>
                  <a:pt x="1069" y="4665"/>
                  <a:pt x="1178" y="4665"/>
                  <a:pt x="1196" y="4683"/>
                </a:cubicBezTo>
                <a:cubicBezTo>
                  <a:pt x="1232" y="4719"/>
                  <a:pt x="1196" y="4755"/>
                  <a:pt x="1286" y="4773"/>
                </a:cubicBezTo>
                <a:cubicBezTo>
                  <a:pt x="1341" y="4792"/>
                  <a:pt x="1395" y="4810"/>
                  <a:pt x="1431" y="4864"/>
                </a:cubicBezTo>
                <a:cubicBezTo>
                  <a:pt x="1811" y="5679"/>
                  <a:pt x="671" y="5969"/>
                  <a:pt x="598" y="6095"/>
                </a:cubicBezTo>
                <a:cubicBezTo>
                  <a:pt x="544" y="6240"/>
                  <a:pt x="399" y="6331"/>
                  <a:pt x="236" y="6331"/>
                </a:cubicBezTo>
                <a:cubicBezTo>
                  <a:pt x="129" y="6331"/>
                  <a:pt x="39" y="6401"/>
                  <a:pt x="2" y="6490"/>
                </a:cubicBezTo>
                <a:lnTo>
                  <a:pt x="2" y="6490"/>
                </a:lnTo>
                <a:cubicBezTo>
                  <a:pt x="16" y="6470"/>
                  <a:pt x="119" y="6419"/>
                  <a:pt x="166" y="6419"/>
                </a:cubicBezTo>
                <a:cubicBezTo>
                  <a:pt x="172" y="6419"/>
                  <a:pt x="178" y="6419"/>
                  <a:pt x="182" y="6421"/>
                </a:cubicBezTo>
                <a:cubicBezTo>
                  <a:pt x="213" y="6427"/>
                  <a:pt x="247" y="6429"/>
                  <a:pt x="281" y="6429"/>
                </a:cubicBezTo>
                <a:cubicBezTo>
                  <a:pt x="363" y="6429"/>
                  <a:pt x="449" y="6416"/>
                  <a:pt x="526" y="6403"/>
                </a:cubicBezTo>
                <a:lnTo>
                  <a:pt x="526" y="6403"/>
                </a:lnTo>
                <a:cubicBezTo>
                  <a:pt x="471" y="6584"/>
                  <a:pt x="1377" y="6548"/>
                  <a:pt x="1757" y="6820"/>
                </a:cubicBezTo>
                <a:cubicBezTo>
                  <a:pt x="2137" y="7110"/>
                  <a:pt x="1956" y="7653"/>
                  <a:pt x="1920" y="7707"/>
                </a:cubicBezTo>
                <a:cubicBezTo>
                  <a:pt x="1902" y="7743"/>
                  <a:pt x="1830" y="7852"/>
                  <a:pt x="1775" y="7870"/>
                </a:cubicBezTo>
                <a:cubicBezTo>
                  <a:pt x="1742" y="7881"/>
                  <a:pt x="1722" y="7980"/>
                  <a:pt x="1712" y="8035"/>
                </a:cubicBezTo>
                <a:lnTo>
                  <a:pt x="1712" y="8035"/>
                </a:lnTo>
                <a:cubicBezTo>
                  <a:pt x="1752" y="7971"/>
                  <a:pt x="1830" y="7925"/>
                  <a:pt x="1830" y="7925"/>
                </a:cubicBezTo>
                <a:cubicBezTo>
                  <a:pt x="1834" y="7926"/>
                  <a:pt x="1839" y="7927"/>
                  <a:pt x="1844" y="7927"/>
                </a:cubicBezTo>
                <a:cubicBezTo>
                  <a:pt x="1893" y="7927"/>
                  <a:pt x="1938" y="7852"/>
                  <a:pt x="1938" y="7852"/>
                </a:cubicBezTo>
                <a:cubicBezTo>
                  <a:pt x="1938" y="7852"/>
                  <a:pt x="2430" y="7714"/>
                  <a:pt x="2928" y="7714"/>
                </a:cubicBezTo>
                <a:cubicBezTo>
                  <a:pt x="3105" y="7714"/>
                  <a:pt x="3284" y="7732"/>
                  <a:pt x="3441" y="7780"/>
                </a:cubicBezTo>
                <a:cubicBezTo>
                  <a:pt x="4039" y="7979"/>
                  <a:pt x="4437" y="8613"/>
                  <a:pt x="4492" y="8667"/>
                </a:cubicBezTo>
                <a:cubicBezTo>
                  <a:pt x="4528" y="8758"/>
                  <a:pt x="4564" y="8848"/>
                  <a:pt x="4582" y="8939"/>
                </a:cubicBezTo>
                <a:cubicBezTo>
                  <a:pt x="4528" y="8993"/>
                  <a:pt x="4582" y="9174"/>
                  <a:pt x="4582" y="9174"/>
                </a:cubicBezTo>
                <a:cubicBezTo>
                  <a:pt x="4582" y="9156"/>
                  <a:pt x="4582" y="9120"/>
                  <a:pt x="4582" y="9120"/>
                </a:cubicBezTo>
                <a:cubicBezTo>
                  <a:pt x="4600" y="9047"/>
                  <a:pt x="4618" y="9011"/>
                  <a:pt x="4655" y="8957"/>
                </a:cubicBezTo>
                <a:cubicBezTo>
                  <a:pt x="4727" y="8739"/>
                  <a:pt x="4999" y="8703"/>
                  <a:pt x="5325" y="8649"/>
                </a:cubicBezTo>
                <a:cubicBezTo>
                  <a:pt x="5339" y="8647"/>
                  <a:pt x="5353" y="8646"/>
                  <a:pt x="5365" y="8646"/>
                </a:cubicBezTo>
                <a:cubicBezTo>
                  <a:pt x="5620" y="8646"/>
                  <a:pt x="5497" y="8979"/>
                  <a:pt x="5687" y="9065"/>
                </a:cubicBezTo>
                <a:cubicBezTo>
                  <a:pt x="5814" y="9120"/>
                  <a:pt x="5886" y="9247"/>
                  <a:pt x="5868" y="9391"/>
                </a:cubicBezTo>
                <a:cubicBezTo>
                  <a:pt x="5788" y="9341"/>
                  <a:pt x="5707" y="9322"/>
                  <a:pt x="5627" y="9322"/>
                </a:cubicBezTo>
                <a:cubicBezTo>
                  <a:pt x="5415" y="9322"/>
                  <a:pt x="5210" y="9458"/>
                  <a:pt x="5053" y="9536"/>
                </a:cubicBezTo>
                <a:cubicBezTo>
                  <a:pt x="4836" y="9663"/>
                  <a:pt x="4962" y="10550"/>
                  <a:pt x="4854" y="10677"/>
                </a:cubicBezTo>
                <a:cubicBezTo>
                  <a:pt x="4745" y="10804"/>
                  <a:pt x="4727" y="10876"/>
                  <a:pt x="4709" y="11130"/>
                </a:cubicBezTo>
                <a:cubicBezTo>
                  <a:pt x="4692" y="11365"/>
                  <a:pt x="4240" y="11569"/>
                  <a:pt x="3857" y="11569"/>
                </a:cubicBezTo>
                <a:cubicBezTo>
                  <a:pt x="3827" y="11569"/>
                  <a:pt x="3797" y="11567"/>
                  <a:pt x="3767" y="11565"/>
                </a:cubicBezTo>
                <a:cubicBezTo>
                  <a:pt x="3742" y="11562"/>
                  <a:pt x="3719" y="11561"/>
                  <a:pt x="3697" y="11561"/>
                </a:cubicBezTo>
                <a:cubicBezTo>
                  <a:pt x="3362" y="11561"/>
                  <a:pt x="3315" y="11800"/>
                  <a:pt x="3315" y="11800"/>
                </a:cubicBezTo>
                <a:cubicBezTo>
                  <a:pt x="3206" y="11836"/>
                  <a:pt x="3170" y="11963"/>
                  <a:pt x="3206" y="12054"/>
                </a:cubicBezTo>
                <a:cubicBezTo>
                  <a:pt x="3266" y="11903"/>
                  <a:pt x="3364" y="11890"/>
                  <a:pt x="3406" y="11890"/>
                </a:cubicBezTo>
                <a:cubicBezTo>
                  <a:pt x="3414" y="11890"/>
                  <a:pt x="3420" y="11891"/>
                  <a:pt x="3423" y="11891"/>
                </a:cubicBezTo>
                <a:cubicBezTo>
                  <a:pt x="3459" y="11891"/>
                  <a:pt x="3477" y="11963"/>
                  <a:pt x="3477" y="11963"/>
                </a:cubicBezTo>
                <a:cubicBezTo>
                  <a:pt x="3423" y="11981"/>
                  <a:pt x="3405" y="12072"/>
                  <a:pt x="3405" y="12072"/>
                </a:cubicBezTo>
                <a:cubicBezTo>
                  <a:pt x="3296" y="12144"/>
                  <a:pt x="3369" y="12398"/>
                  <a:pt x="3369" y="12398"/>
                </a:cubicBezTo>
                <a:cubicBezTo>
                  <a:pt x="3369" y="12289"/>
                  <a:pt x="3405" y="12216"/>
                  <a:pt x="3496" y="12162"/>
                </a:cubicBezTo>
                <a:cubicBezTo>
                  <a:pt x="3496" y="12168"/>
                  <a:pt x="3508" y="12170"/>
                  <a:pt x="3524" y="12170"/>
                </a:cubicBezTo>
                <a:cubicBezTo>
                  <a:pt x="3556" y="12170"/>
                  <a:pt x="3604" y="12162"/>
                  <a:pt x="3604" y="12162"/>
                </a:cubicBezTo>
                <a:lnTo>
                  <a:pt x="3604" y="12162"/>
                </a:lnTo>
                <a:cubicBezTo>
                  <a:pt x="3550" y="12289"/>
                  <a:pt x="3568" y="12452"/>
                  <a:pt x="3640" y="12579"/>
                </a:cubicBezTo>
                <a:cubicBezTo>
                  <a:pt x="3604" y="12488"/>
                  <a:pt x="3622" y="12416"/>
                  <a:pt x="3677" y="12343"/>
                </a:cubicBezTo>
                <a:lnTo>
                  <a:pt x="3677" y="12398"/>
                </a:lnTo>
                <a:cubicBezTo>
                  <a:pt x="3659" y="12506"/>
                  <a:pt x="3695" y="12633"/>
                  <a:pt x="3785" y="12705"/>
                </a:cubicBezTo>
                <a:cubicBezTo>
                  <a:pt x="3767" y="12615"/>
                  <a:pt x="3767" y="12542"/>
                  <a:pt x="3785" y="12470"/>
                </a:cubicBezTo>
                <a:cubicBezTo>
                  <a:pt x="3785" y="12475"/>
                  <a:pt x="3789" y="12478"/>
                  <a:pt x="3796" y="12478"/>
                </a:cubicBezTo>
                <a:cubicBezTo>
                  <a:pt x="3836" y="12478"/>
                  <a:pt x="3972" y="12392"/>
                  <a:pt x="4003" y="12253"/>
                </a:cubicBezTo>
                <a:cubicBezTo>
                  <a:pt x="4019" y="12125"/>
                  <a:pt x="4276" y="11954"/>
                  <a:pt x="4372" y="11954"/>
                </a:cubicBezTo>
                <a:cubicBezTo>
                  <a:pt x="4385" y="11954"/>
                  <a:pt x="4395" y="11957"/>
                  <a:pt x="4401" y="11963"/>
                </a:cubicBezTo>
                <a:cubicBezTo>
                  <a:pt x="4437" y="12017"/>
                  <a:pt x="4365" y="12198"/>
                  <a:pt x="4329" y="12379"/>
                </a:cubicBezTo>
                <a:cubicBezTo>
                  <a:pt x="4202" y="12633"/>
                  <a:pt x="3948" y="12778"/>
                  <a:pt x="3677" y="12796"/>
                </a:cubicBezTo>
                <a:cubicBezTo>
                  <a:pt x="3532" y="12796"/>
                  <a:pt x="3405" y="12832"/>
                  <a:pt x="3278" y="12923"/>
                </a:cubicBezTo>
                <a:cubicBezTo>
                  <a:pt x="3271" y="12921"/>
                  <a:pt x="3263" y="12920"/>
                  <a:pt x="3256" y="12920"/>
                </a:cubicBezTo>
                <a:cubicBezTo>
                  <a:pt x="3165" y="12920"/>
                  <a:pt x="3096" y="13080"/>
                  <a:pt x="3071" y="13147"/>
                </a:cubicBezTo>
                <a:lnTo>
                  <a:pt x="3071" y="13147"/>
                </a:lnTo>
                <a:cubicBezTo>
                  <a:pt x="3114" y="13082"/>
                  <a:pt x="3278" y="13013"/>
                  <a:pt x="3278" y="13013"/>
                </a:cubicBezTo>
                <a:cubicBezTo>
                  <a:pt x="3278" y="13050"/>
                  <a:pt x="3405" y="13068"/>
                  <a:pt x="3405" y="13068"/>
                </a:cubicBezTo>
                <a:cubicBezTo>
                  <a:pt x="3387" y="13122"/>
                  <a:pt x="3387" y="13194"/>
                  <a:pt x="3405" y="13249"/>
                </a:cubicBezTo>
                <a:cubicBezTo>
                  <a:pt x="3387" y="13538"/>
                  <a:pt x="3550" y="13575"/>
                  <a:pt x="3550" y="13575"/>
                </a:cubicBezTo>
                <a:cubicBezTo>
                  <a:pt x="3514" y="13484"/>
                  <a:pt x="3514" y="13375"/>
                  <a:pt x="3550" y="13303"/>
                </a:cubicBezTo>
                <a:lnTo>
                  <a:pt x="3532" y="13303"/>
                </a:lnTo>
                <a:cubicBezTo>
                  <a:pt x="3550" y="13303"/>
                  <a:pt x="3622" y="13285"/>
                  <a:pt x="3622" y="13285"/>
                </a:cubicBezTo>
                <a:cubicBezTo>
                  <a:pt x="3622" y="13357"/>
                  <a:pt x="3695" y="13357"/>
                  <a:pt x="3695" y="13357"/>
                </a:cubicBezTo>
                <a:cubicBezTo>
                  <a:pt x="3677" y="13466"/>
                  <a:pt x="3767" y="13557"/>
                  <a:pt x="3894" y="13575"/>
                </a:cubicBezTo>
                <a:cubicBezTo>
                  <a:pt x="3822" y="13502"/>
                  <a:pt x="3785" y="13357"/>
                  <a:pt x="3822" y="13321"/>
                </a:cubicBezTo>
                <a:cubicBezTo>
                  <a:pt x="3826" y="13319"/>
                  <a:pt x="3829" y="13318"/>
                  <a:pt x="3833" y="13318"/>
                </a:cubicBezTo>
                <a:cubicBezTo>
                  <a:pt x="3862" y="13318"/>
                  <a:pt x="3876" y="13375"/>
                  <a:pt x="3876" y="13375"/>
                </a:cubicBezTo>
                <a:cubicBezTo>
                  <a:pt x="3894" y="13502"/>
                  <a:pt x="4057" y="13557"/>
                  <a:pt x="4057" y="13557"/>
                </a:cubicBezTo>
                <a:cubicBezTo>
                  <a:pt x="4003" y="13520"/>
                  <a:pt x="3966" y="13357"/>
                  <a:pt x="4057" y="13339"/>
                </a:cubicBezTo>
                <a:cubicBezTo>
                  <a:pt x="4148" y="13321"/>
                  <a:pt x="4093" y="13231"/>
                  <a:pt x="4093" y="13231"/>
                </a:cubicBezTo>
                <a:cubicBezTo>
                  <a:pt x="4292" y="12506"/>
                  <a:pt x="5198" y="12615"/>
                  <a:pt x="4944" y="12452"/>
                </a:cubicBezTo>
                <a:cubicBezTo>
                  <a:pt x="4691" y="12271"/>
                  <a:pt x="4999" y="11999"/>
                  <a:pt x="4999" y="11999"/>
                </a:cubicBezTo>
                <a:cubicBezTo>
                  <a:pt x="5596" y="11420"/>
                  <a:pt x="5361" y="11112"/>
                  <a:pt x="5361" y="11112"/>
                </a:cubicBezTo>
                <a:lnTo>
                  <a:pt x="5361" y="11094"/>
                </a:lnTo>
                <a:cubicBezTo>
                  <a:pt x="5363" y="11096"/>
                  <a:pt x="5369" y="11097"/>
                  <a:pt x="5376" y="11097"/>
                </a:cubicBezTo>
                <a:cubicBezTo>
                  <a:pt x="5417" y="11097"/>
                  <a:pt x="5524" y="11057"/>
                  <a:pt x="5524" y="11057"/>
                </a:cubicBezTo>
                <a:cubicBezTo>
                  <a:pt x="5524" y="11239"/>
                  <a:pt x="5596" y="11420"/>
                  <a:pt x="5741" y="11546"/>
                </a:cubicBezTo>
                <a:cubicBezTo>
                  <a:pt x="5433" y="12216"/>
                  <a:pt x="5705" y="13231"/>
                  <a:pt x="5796" y="14046"/>
                </a:cubicBezTo>
                <a:cubicBezTo>
                  <a:pt x="5868" y="14842"/>
                  <a:pt x="5198" y="15277"/>
                  <a:pt x="5144" y="16563"/>
                </a:cubicBezTo>
                <a:cubicBezTo>
                  <a:pt x="5095" y="17432"/>
                  <a:pt x="5192" y="17577"/>
                  <a:pt x="5262" y="17577"/>
                </a:cubicBezTo>
                <a:cubicBezTo>
                  <a:pt x="5296" y="17577"/>
                  <a:pt x="5325" y="17541"/>
                  <a:pt x="5325" y="17541"/>
                </a:cubicBezTo>
                <a:cubicBezTo>
                  <a:pt x="4908" y="15947"/>
                  <a:pt x="6429" y="14897"/>
                  <a:pt x="6393" y="13357"/>
                </a:cubicBezTo>
                <a:cubicBezTo>
                  <a:pt x="6357" y="11818"/>
                  <a:pt x="6773" y="11438"/>
                  <a:pt x="6773" y="11438"/>
                </a:cubicBezTo>
                <a:cubicBezTo>
                  <a:pt x="7643" y="10406"/>
                  <a:pt x="7516" y="10043"/>
                  <a:pt x="7516" y="10043"/>
                </a:cubicBezTo>
                <a:lnTo>
                  <a:pt x="7516" y="10043"/>
                </a:lnTo>
                <a:cubicBezTo>
                  <a:pt x="7603" y="10065"/>
                  <a:pt x="7690" y="10074"/>
                  <a:pt x="7775" y="10074"/>
                </a:cubicBezTo>
                <a:cubicBezTo>
                  <a:pt x="8488" y="10074"/>
                  <a:pt x="9110" y="9410"/>
                  <a:pt x="9110" y="9410"/>
                </a:cubicBezTo>
                <a:cubicBezTo>
                  <a:pt x="9915" y="7629"/>
                  <a:pt x="11466" y="7290"/>
                  <a:pt x="12535" y="7290"/>
                </a:cubicBezTo>
                <a:cubicBezTo>
                  <a:pt x="13173" y="7290"/>
                  <a:pt x="13639" y="7411"/>
                  <a:pt x="13673" y="7417"/>
                </a:cubicBezTo>
                <a:cubicBezTo>
                  <a:pt x="13773" y="7434"/>
                  <a:pt x="14070" y="7603"/>
                  <a:pt x="14161" y="7603"/>
                </a:cubicBezTo>
                <a:cubicBezTo>
                  <a:pt x="14169" y="7603"/>
                  <a:pt x="14176" y="7602"/>
                  <a:pt x="14180" y="7599"/>
                </a:cubicBezTo>
                <a:cubicBezTo>
                  <a:pt x="14183" y="7596"/>
                  <a:pt x="14187" y="7594"/>
                  <a:pt x="14191" y="7594"/>
                </a:cubicBezTo>
                <a:cubicBezTo>
                  <a:pt x="14241" y="7594"/>
                  <a:pt x="14379" y="7780"/>
                  <a:pt x="14379" y="7780"/>
                </a:cubicBezTo>
                <a:cubicBezTo>
                  <a:pt x="14416" y="7707"/>
                  <a:pt x="14235" y="7508"/>
                  <a:pt x="14235" y="7472"/>
                </a:cubicBezTo>
                <a:cubicBezTo>
                  <a:pt x="14216" y="7454"/>
                  <a:pt x="14035" y="7327"/>
                  <a:pt x="14035" y="7327"/>
                </a:cubicBezTo>
                <a:cubicBezTo>
                  <a:pt x="13800" y="5190"/>
                  <a:pt x="16643" y="4810"/>
                  <a:pt x="16679" y="4737"/>
                </a:cubicBezTo>
                <a:cubicBezTo>
                  <a:pt x="16686" y="4724"/>
                  <a:pt x="16709" y="4719"/>
                  <a:pt x="16742" y="4719"/>
                </a:cubicBezTo>
                <a:cubicBezTo>
                  <a:pt x="16838" y="4719"/>
                  <a:pt x="17020" y="4759"/>
                  <a:pt x="17149" y="4759"/>
                </a:cubicBezTo>
                <a:cubicBezTo>
                  <a:pt x="17226" y="4759"/>
                  <a:pt x="17284" y="4745"/>
                  <a:pt x="17295" y="4701"/>
                </a:cubicBezTo>
                <a:cubicBezTo>
                  <a:pt x="17306" y="4656"/>
                  <a:pt x="17348" y="4641"/>
                  <a:pt x="17401" y="4641"/>
                </a:cubicBezTo>
                <a:cubicBezTo>
                  <a:pt x="17520" y="4641"/>
                  <a:pt x="17693" y="4719"/>
                  <a:pt x="17693" y="4719"/>
                </a:cubicBezTo>
                <a:cubicBezTo>
                  <a:pt x="17585" y="4520"/>
                  <a:pt x="17259" y="4574"/>
                  <a:pt x="17205" y="4556"/>
                </a:cubicBezTo>
                <a:cubicBezTo>
                  <a:pt x="17042" y="4538"/>
                  <a:pt x="16879" y="4520"/>
                  <a:pt x="16716" y="4520"/>
                </a:cubicBezTo>
                <a:cubicBezTo>
                  <a:pt x="15031" y="3470"/>
                  <a:pt x="16897" y="2311"/>
                  <a:pt x="16879" y="2202"/>
                </a:cubicBezTo>
                <a:cubicBezTo>
                  <a:pt x="16879" y="2093"/>
                  <a:pt x="16842" y="2093"/>
                  <a:pt x="17096" y="2093"/>
                </a:cubicBezTo>
                <a:cubicBezTo>
                  <a:pt x="17331" y="2093"/>
                  <a:pt x="17422" y="1948"/>
                  <a:pt x="17603" y="1876"/>
                </a:cubicBezTo>
                <a:cubicBezTo>
                  <a:pt x="17802" y="1785"/>
                  <a:pt x="18092" y="1695"/>
                  <a:pt x="18345" y="1622"/>
                </a:cubicBezTo>
                <a:cubicBezTo>
                  <a:pt x="18408" y="1600"/>
                  <a:pt x="18396" y="1592"/>
                  <a:pt x="18341" y="1592"/>
                </a:cubicBezTo>
                <a:cubicBezTo>
                  <a:pt x="18198" y="1592"/>
                  <a:pt x="17765" y="1646"/>
                  <a:pt x="17594" y="1646"/>
                </a:cubicBezTo>
                <a:cubicBezTo>
                  <a:pt x="17563" y="1646"/>
                  <a:pt x="17541" y="1645"/>
                  <a:pt x="17530" y="1641"/>
                </a:cubicBezTo>
                <a:cubicBezTo>
                  <a:pt x="17523" y="1636"/>
                  <a:pt x="17512" y="1634"/>
                  <a:pt x="17497" y="1634"/>
                </a:cubicBezTo>
                <a:cubicBezTo>
                  <a:pt x="17327" y="1634"/>
                  <a:pt x="16716" y="1894"/>
                  <a:pt x="16716" y="1894"/>
                </a:cubicBezTo>
                <a:cubicBezTo>
                  <a:pt x="16204" y="1984"/>
                  <a:pt x="15738" y="2023"/>
                  <a:pt x="15315" y="2023"/>
                </a:cubicBezTo>
                <a:cubicBezTo>
                  <a:pt x="12667" y="2023"/>
                  <a:pt x="11689" y="498"/>
                  <a:pt x="11627" y="373"/>
                </a:cubicBezTo>
                <a:cubicBezTo>
                  <a:pt x="11581" y="281"/>
                  <a:pt x="11644" y="0"/>
                  <a:pt x="11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100"/>
          <p:cNvSpPr/>
          <p:nvPr/>
        </p:nvSpPr>
        <p:spPr>
          <a:xfrm>
            <a:off x="4221793" y="2533728"/>
            <a:ext cx="278633" cy="118647"/>
          </a:xfrm>
          <a:custGeom>
            <a:avLst/>
            <a:gdLst/>
            <a:ahLst/>
            <a:cxnLst/>
            <a:rect l="l" t="t" r="r" b="b"/>
            <a:pathLst>
              <a:path w="12348" h="5258" extrusionOk="0">
                <a:moveTo>
                  <a:pt x="1920" y="3424"/>
                </a:moveTo>
                <a:lnTo>
                  <a:pt x="1920" y="3424"/>
                </a:lnTo>
                <a:cubicBezTo>
                  <a:pt x="1976" y="3428"/>
                  <a:pt x="2032" y="3435"/>
                  <a:pt x="2088" y="3443"/>
                </a:cubicBezTo>
                <a:lnTo>
                  <a:pt x="2088" y="3443"/>
                </a:lnTo>
                <a:cubicBezTo>
                  <a:pt x="2009" y="3424"/>
                  <a:pt x="1920" y="3424"/>
                  <a:pt x="1920" y="3424"/>
                </a:cubicBezTo>
                <a:close/>
                <a:moveTo>
                  <a:pt x="3327" y="3692"/>
                </a:moveTo>
                <a:cubicBezTo>
                  <a:pt x="3504" y="3692"/>
                  <a:pt x="3671" y="3719"/>
                  <a:pt x="3749" y="3804"/>
                </a:cubicBezTo>
                <a:cubicBezTo>
                  <a:pt x="3930" y="4003"/>
                  <a:pt x="4383" y="3931"/>
                  <a:pt x="4347" y="4057"/>
                </a:cubicBezTo>
                <a:cubicBezTo>
                  <a:pt x="4335" y="4139"/>
                  <a:pt x="4127" y="4236"/>
                  <a:pt x="3928" y="4236"/>
                </a:cubicBezTo>
                <a:cubicBezTo>
                  <a:pt x="3818" y="4236"/>
                  <a:pt x="3711" y="4207"/>
                  <a:pt x="3640" y="4130"/>
                </a:cubicBezTo>
                <a:cubicBezTo>
                  <a:pt x="3440" y="3967"/>
                  <a:pt x="3222" y="3828"/>
                  <a:pt x="2990" y="3717"/>
                </a:cubicBezTo>
                <a:lnTo>
                  <a:pt x="2990" y="3717"/>
                </a:lnTo>
                <a:cubicBezTo>
                  <a:pt x="3093" y="3703"/>
                  <a:pt x="3212" y="3692"/>
                  <a:pt x="3327" y="3692"/>
                </a:cubicBezTo>
                <a:close/>
                <a:moveTo>
                  <a:pt x="1395" y="1"/>
                </a:moveTo>
                <a:cubicBezTo>
                  <a:pt x="1395" y="1"/>
                  <a:pt x="1594" y="236"/>
                  <a:pt x="1576" y="345"/>
                </a:cubicBezTo>
                <a:cubicBezTo>
                  <a:pt x="1558" y="432"/>
                  <a:pt x="1321" y="1145"/>
                  <a:pt x="881" y="1145"/>
                </a:cubicBezTo>
                <a:cubicBezTo>
                  <a:pt x="865" y="1145"/>
                  <a:pt x="850" y="1144"/>
                  <a:pt x="833" y="1142"/>
                </a:cubicBezTo>
                <a:cubicBezTo>
                  <a:pt x="519" y="1094"/>
                  <a:pt x="423" y="1061"/>
                  <a:pt x="367" y="1061"/>
                </a:cubicBezTo>
                <a:cubicBezTo>
                  <a:pt x="338" y="1061"/>
                  <a:pt x="320" y="1069"/>
                  <a:pt x="290" y="1088"/>
                </a:cubicBezTo>
                <a:cubicBezTo>
                  <a:pt x="247" y="1117"/>
                  <a:pt x="200" y="1122"/>
                  <a:pt x="158" y="1122"/>
                </a:cubicBezTo>
                <a:cubicBezTo>
                  <a:pt x="130" y="1122"/>
                  <a:pt x="103" y="1120"/>
                  <a:pt x="81" y="1120"/>
                </a:cubicBezTo>
                <a:cubicBezTo>
                  <a:pt x="53" y="1120"/>
                  <a:pt x="30" y="1124"/>
                  <a:pt x="18" y="1142"/>
                </a:cubicBezTo>
                <a:cubicBezTo>
                  <a:pt x="0" y="1196"/>
                  <a:pt x="18" y="1196"/>
                  <a:pt x="109" y="1196"/>
                </a:cubicBezTo>
                <a:lnTo>
                  <a:pt x="435" y="1196"/>
                </a:lnTo>
                <a:cubicBezTo>
                  <a:pt x="507" y="1196"/>
                  <a:pt x="1576" y="1902"/>
                  <a:pt x="1105" y="2971"/>
                </a:cubicBezTo>
                <a:cubicBezTo>
                  <a:pt x="1105" y="2971"/>
                  <a:pt x="1051" y="3080"/>
                  <a:pt x="1051" y="3098"/>
                </a:cubicBezTo>
                <a:cubicBezTo>
                  <a:pt x="1056" y="3109"/>
                  <a:pt x="1062" y="3113"/>
                  <a:pt x="1067" y="3113"/>
                </a:cubicBezTo>
                <a:cubicBezTo>
                  <a:pt x="1080" y="3113"/>
                  <a:pt x="1092" y="3092"/>
                  <a:pt x="1105" y="3080"/>
                </a:cubicBezTo>
                <a:cubicBezTo>
                  <a:pt x="1120" y="3065"/>
                  <a:pt x="1146" y="3038"/>
                  <a:pt x="1175" y="3038"/>
                </a:cubicBezTo>
                <a:cubicBezTo>
                  <a:pt x="1182" y="3038"/>
                  <a:pt x="1189" y="3040"/>
                  <a:pt x="1196" y="3043"/>
                </a:cubicBezTo>
                <a:cubicBezTo>
                  <a:pt x="1210" y="3043"/>
                  <a:pt x="1996" y="3225"/>
                  <a:pt x="2413" y="3507"/>
                </a:cubicBezTo>
                <a:lnTo>
                  <a:pt x="2413" y="3507"/>
                </a:lnTo>
                <a:cubicBezTo>
                  <a:pt x="2306" y="3480"/>
                  <a:pt x="2198" y="3458"/>
                  <a:pt x="2088" y="3443"/>
                </a:cubicBezTo>
                <a:lnTo>
                  <a:pt x="2088" y="3443"/>
                </a:lnTo>
                <a:cubicBezTo>
                  <a:pt x="2132" y="3454"/>
                  <a:pt x="2172" y="3470"/>
                  <a:pt x="2192" y="3496"/>
                </a:cubicBezTo>
                <a:cubicBezTo>
                  <a:pt x="2208" y="3529"/>
                  <a:pt x="2388" y="3584"/>
                  <a:pt x="2584" y="3655"/>
                </a:cubicBezTo>
                <a:lnTo>
                  <a:pt x="2584" y="3655"/>
                </a:lnTo>
                <a:cubicBezTo>
                  <a:pt x="2610" y="3686"/>
                  <a:pt x="2630" y="3717"/>
                  <a:pt x="2644" y="3750"/>
                </a:cubicBezTo>
                <a:cubicBezTo>
                  <a:pt x="2644" y="3750"/>
                  <a:pt x="2590" y="3840"/>
                  <a:pt x="2644" y="3858"/>
                </a:cubicBezTo>
                <a:cubicBezTo>
                  <a:pt x="2680" y="3858"/>
                  <a:pt x="2662" y="3786"/>
                  <a:pt x="2717" y="3768"/>
                </a:cubicBezTo>
                <a:cubicBezTo>
                  <a:pt x="2727" y="3764"/>
                  <a:pt x="2762" y="3756"/>
                  <a:pt x="2814" y="3746"/>
                </a:cubicBezTo>
                <a:lnTo>
                  <a:pt x="2814" y="3746"/>
                </a:lnTo>
                <a:cubicBezTo>
                  <a:pt x="2963" y="3812"/>
                  <a:pt x="3084" y="3887"/>
                  <a:pt x="3097" y="3967"/>
                </a:cubicBezTo>
                <a:cubicBezTo>
                  <a:pt x="3132" y="4193"/>
                  <a:pt x="3699" y="4585"/>
                  <a:pt x="3985" y="4585"/>
                </a:cubicBezTo>
                <a:cubicBezTo>
                  <a:pt x="3998" y="4585"/>
                  <a:pt x="4009" y="4584"/>
                  <a:pt x="4021" y="4583"/>
                </a:cubicBezTo>
                <a:cubicBezTo>
                  <a:pt x="4021" y="4655"/>
                  <a:pt x="4057" y="4728"/>
                  <a:pt x="4111" y="4782"/>
                </a:cubicBezTo>
                <a:cubicBezTo>
                  <a:pt x="4111" y="4782"/>
                  <a:pt x="4076" y="4805"/>
                  <a:pt x="4053" y="4805"/>
                </a:cubicBezTo>
                <a:cubicBezTo>
                  <a:pt x="4047" y="4805"/>
                  <a:pt x="4042" y="4804"/>
                  <a:pt x="4039" y="4800"/>
                </a:cubicBezTo>
                <a:cubicBezTo>
                  <a:pt x="4002" y="4782"/>
                  <a:pt x="3984" y="4764"/>
                  <a:pt x="3966" y="4746"/>
                </a:cubicBezTo>
                <a:lnTo>
                  <a:pt x="3966" y="4709"/>
                </a:lnTo>
                <a:cubicBezTo>
                  <a:pt x="3972" y="4704"/>
                  <a:pt x="3971" y="4702"/>
                  <a:pt x="3967" y="4702"/>
                </a:cubicBezTo>
                <a:cubicBezTo>
                  <a:pt x="3957" y="4702"/>
                  <a:pt x="3930" y="4715"/>
                  <a:pt x="3930" y="4728"/>
                </a:cubicBezTo>
                <a:cubicBezTo>
                  <a:pt x="3930" y="4746"/>
                  <a:pt x="3912" y="4764"/>
                  <a:pt x="3912" y="4800"/>
                </a:cubicBezTo>
                <a:cubicBezTo>
                  <a:pt x="3912" y="4818"/>
                  <a:pt x="3876" y="4891"/>
                  <a:pt x="3930" y="4891"/>
                </a:cubicBezTo>
                <a:cubicBezTo>
                  <a:pt x="4002" y="4909"/>
                  <a:pt x="3966" y="4963"/>
                  <a:pt x="3966" y="4963"/>
                </a:cubicBezTo>
                <a:cubicBezTo>
                  <a:pt x="3966" y="4981"/>
                  <a:pt x="3984" y="4999"/>
                  <a:pt x="4002" y="5017"/>
                </a:cubicBezTo>
                <a:cubicBezTo>
                  <a:pt x="4021" y="5035"/>
                  <a:pt x="4039" y="5035"/>
                  <a:pt x="4057" y="5035"/>
                </a:cubicBezTo>
                <a:cubicBezTo>
                  <a:pt x="4093" y="5035"/>
                  <a:pt x="4111" y="5035"/>
                  <a:pt x="4147" y="4999"/>
                </a:cubicBezTo>
                <a:cubicBezTo>
                  <a:pt x="4179" y="4978"/>
                  <a:pt x="4211" y="4969"/>
                  <a:pt x="4243" y="4969"/>
                </a:cubicBezTo>
                <a:cubicBezTo>
                  <a:pt x="4265" y="4969"/>
                  <a:pt x="4288" y="4974"/>
                  <a:pt x="4310" y="4981"/>
                </a:cubicBezTo>
                <a:cubicBezTo>
                  <a:pt x="4347" y="4981"/>
                  <a:pt x="4310" y="5072"/>
                  <a:pt x="4256" y="5090"/>
                </a:cubicBezTo>
                <a:cubicBezTo>
                  <a:pt x="4249" y="5093"/>
                  <a:pt x="4241" y="5095"/>
                  <a:pt x="4233" y="5095"/>
                </a:cubicBezTo>
                <a:cubicBezTo>
                  <a:pt x="4200" y="5095"/>
                  <a:pt x="4162" y="5072"/>
                  <a:pt x="4147" y="5072"/>
                </a:cubicBezTo>
                <a:cubicBezTo>
                  <a:pt x="4147" y="5072"/>
                  <a:pt x="4147" y="5054"/>
                  <a:pt x="4129" y="5054"/>
                </a:cubicBezTo>
                <a:cubicBezTo>
                  <a:pt x="4129" y="5054"/>
                  <a:pt x="4111" y="5090"/>
                  <a:pt x="4111" y="5108"/>
                </a:cubicBezTo>
                <a:cubicBezTo>
                  <a:pt x="4129" y="5108"/>
                  <a:pt x="4147" y="5162"/>
                  <a:pt x="4184" y="5162"/>
                </a:cubicBezTo>
                <a:cubicBezTo>
                  <a:pt x="4220" y="5162"/>
                  <a:pt x="4274" y="5180"/>
                  <a:pt x="4292" y="5216"/>
                </a:cubicBezTo>
                <a:cubicBezTo>
                  <a:pt x="4307" y="5231"/>
                  <a:pt x="4262" y="5258"/>
                  <a:pt x="4293" y="5258"/>
                </a:cubicBezTo>
                <a:cubicBezTo>
                  <a:pt x="4300" y="5258"/>
                  <a:pt x="4311" y="5256"/>
                  <a:pt x="4328" y="5253"/>
                </a:cubicBezTo>
                <a:cubicBezTo>
                  <a:pt x="4383" y="5235"/>
                  <a:pt x="4455" y="5216"/>
                  <a:pt x="4491" y="5162"/>
                </a:cubicBezTo>
                <a:cubicBezTo>
                  <a:pt x="4546" y="5144"/>
                  <a:pt x="4582" y="5126"/>
                  <a:pt x="4636" y="5108"/>
                </a:cubicBezTo>
                <a:cubicBezTo>
                  <a:pt x="4641" y="5106"/>
                  <a:pt x="4649" y="5105"/>
                  <a:pt x="4661" y="5105"/>
                </a:cubicBezTo>
                <a:cubicBezTo>
                  <a:pt x="4723" y="5105"/>
                  <a:pt x="4878" y="5128"/>
                  <a:pt x="4990" y="5128"/>
                </a:cubicBezTo>
                <a:cubicBezTo>
                  <a:pt x="5043" y="5128"/>
                  <a:pt x="5087" y="5123"/>
                  <a:pt x="5107" y="5108"/>
                </a:cubicBezTo>
                <a:cubicBezTo>
                  <a:pt x="5180" y="5054"/>
                  <a:pt x="5524" y="4782"/>
                  <a:pt x="5560" y="4673"/>
                </a:cubicBezTo>
                <a:cubicBezTo>
                  <a:pt x="5576" y="4560"/>
                  <a:pt x="5679" y="4432"/>
                  <a:pt x="5778" y="4432"/>
                </a:cubicBezTo>
                <a:cubicBezTo>
                  <a:pt x="5790" y="4432"/>
                  <a:pt x="5802" y="4434"/>
                  <a:pt x="5813" y="4438"/>
                </a:cubicBezTo>
                <a:cubicBezTo>
                  <a:pt x="5904" y="4474"/>
                  <a:pt x="6013" y="4492"/>
                  <a:pt x="6103" y="4492"/>
                </a:cubicBezTo>
                <a:cubicBezTo>
                  <a:pt x="6124" y="4492"/>
                  <a:pt x="6145" y="4504"/>
                  <a:pt x="6159" y="4504"/>
                </a:cubicBezTo>
                <a:cubicBezTo>
                  <a:pt x="6169" y="4504"/>
                  <a:pt x="6176" y="4497"/>
                  <a:pt x="6176" y="4474"/>
                </a:cubicBezTo>
                <a:cubicBezTo>
                  <a:pt x="6176" y="4402"/>
                  <a:pt x="6230" y="4383"/>
                  <a:pt x="6176" y="4329"/>
                </a:cubicBezTo>
                <a:cubicBezTo>
                  <a:pt x="6121" y="4293"/>
                  <a:pt x="6791" y="4166"/>
                  <a:pt x="6846" y="4039"/>
                </a:cubicBezTo>
                <a:cubicBezTo>
                  <a:pt x="6887" y="3957"/>
                  <a:pt x="7277" y="3915"/>
                  <a:pt x="7658" y="3915"/>
                </a:cubicBezTo>
                <a:cubicBezTo>
                  <a:pt x="7944" y="3915"/>
                  <a:pt x="8225" y="3938"/>
                  <a:pt x="8349" y="3985"/>
                </a:cubicBezTo>
                <a:cubicBezTo>
                  <a:pt x="8383" y="3998"/>
                  <a:pt x="8419" y="4003"/>
                  <a:pt x="8457" y="4003"/>
                </a:cubicBezTo>
                <a:cubicBezTo>
                  <a:pt x="8596" y="4003"/>
                  <a:pt x="8758" y="3935"/>
                  <a:pt x="8911" y="3935"/>
                </a:cubicBezTo>
                <a:cubicBezTo>
                  <a:pt x="9070" y="3935"/>
                  <a:pt x="9221" y="4009"/>
                  <a:pt x="9327" y="4311"/>
                </a:cubicBezTo>
                <a:cubicBezTo>
                  <a:pt x="9327" y="4311"/>
                  <a:pt x="9381" y="4474"/>
                  <a:pt x="9417" y="4474"/>
                </a:cubicBezTo>
                <a:cubicBezTo>
                  <a:pt x="9453" y="4474"/>
                  <a:pt x="9399" y="4347"/>
                  <a:pt x="9417" y="4347"/>
                </a:cubicBezTo>
                <a:cubicBezTo>
                  <a:pt x="9453" y="4329"/>
                  <a:pt x="9671" y="4094"/>
                  <a:pt x="9653" y="4021"/>
                </a:cubicBezTo>
                <a:cubicBezTo>
                  <a:pt x="9620" y="3956"/>
                  <a:pt x="9689" y="3892"/>
                  <a:pt x="9795" y="3892"/>
                </a:cubicBezTo>
                <a:cubicBezTo>
                  <a:pt x="9807" y="3892"/>
                  <a:pt x="9820" y="3893"/>
                  <a:pt x="9834" y="3895"/>
                </a:cubicBezTo>
                <a:cubicBezTo>
                  <a:pt x="9952" y="3895"/>
                  <a:pt x="10386" y="4226"/>
                  <a:pt x="10723" y="4226"/>
                </a:cubicBezTo>
                <a:cubicBezTo>
                  <a:pt x="10747" y="4226"/>
                  <a:pt x="10771" y="4224"/>
                  <a:pt x="10794" y="4220"/>
                </a:cubicBezTo>
                <a:cubicBezTo>
                  <a:pt x="10822" y="4214"/>
                  <a:pt x="10853" y="4211"/>
                  <a:pt x="10886" y="4211"/>
                </a:cubicBezTo>
                <a:cubicBezTo>
                  <a:pt x="11218" y="4211"/>
                  <a:pt x="11704" y="4528"/>
                  <a:pt x="11753" y="4709"/>
                </a:cubicBezTo>
                <a:cubicBezTo>
                  <a:pt x="11790" y="4655"/>
                  <a:pt x="11790" y="4601"/>
                  <a:pt x="11753" y="4565"/>
                </a:cubicBezTo>
                <a:cubicBezTo>
                  <a:pt x="11717" y="4474"/>
                  <a:pt x="11627" y="4492"/>
                  <a:pt x="11627" y="4456"/>
                </a:cubicBezTo>
                <a:cubicBezTo>
                  <a:pt x="11608" y="4420"/>
                  <a:pt x="11572" y="4456"/>
                  <a:pt x="11627" y="4311"/>
                </a:cubicBezTo>
                <a:cubicBezTo>
                  <a:pt x="11643" y="4246"/>
                  <a:pt x="11754" y="4210"/>
                  <a:pt x="11884" y="4210"/>
                </a:cubicBezTo>
                <a:cubicBezTo>
                  <a:pt x="12042" y="4210"/>
                  <a:pt x="12227" y="4264"/>
                  <a:pt x="12297" y="4383"/>
                </a:cubicBezTo>
                <a:cubicBezTo>
                  <a:pt x="12297" y="4383"/>
                  <a:pt x="12297" y="4474"/>
                  <a:pt x="12315" y="4474"/>
                </a:cubicBezTo>
                <a:cubicBezTo>
                  <a:pt x="12317" y="4475"/>
                  <a:pt x="12318" y="4475"/>
                  <a:pt x="12320" y="4475"/>
                </a:cubicBezTo>
                <a:cubicBezTo>
                  <a:pt x="12347" y="4475"/>
                  <a:pt x="12315" y="4327"/>
                  <a:pt x="12315" y="4293"/>
                </a:cubicBezTo>
                <a:cubicBezTo>
                  <a:pt x="12188" y="4076"/>
                  <a:pt x="11971" y="3895"/>
                  <a:pt x="11717" y="3840"/>
                </a:cubicBezTo>
                <a:cubicBezTo>
                  <a:pt x="11427" y="3840"/>
                  <a:pt x="10504" y="3768"/>
                  <a:pt x="10178" y="3496"/>
                </a:cubicBezTo>
                <a:cubicBezTo>
                  <a:pt x="10093" y="3425"/>
                  <a:pt x="10032" y="3399"/>
                  <a:pt x="9982" y="3399"/>
                </a:cubicBezTo>
                <a:cubicBezTo>
                  <a:pt x="9841" y="3399"/>
                  <a:pt x="9784" y="3609"/>
                  <a:pt x="9490" y="3623"/>
                </a:cubicBezTo>
                <a:cubicBezTo>
                  <a:pt x="9481" y="3623"/>
                  <a:pt x="9472" y="3623"/>
                  <a:pt x="9463" y="3623"/>
                </a:cubicBezTo>
                <a:cubicBezTo>
                  <a:pt x="9056" y="3623"/>
                  <a:pt x="8288" y="3241"/>
                  <a:pt x="8023" y="3152"/>
                </a:cubicBezTo>
                <a:cubicBezTo>
                  <a:pt x="7997" y="3142"/>
                  <a:pt x="7972" y="3137"/>
                  <a:pt x="7946" y="3137"/>
                </a:cubicBezTo>
                <a:cubicBezTo>
                  <a:pt x="7701" y="3137"/>
                  <a:pt x="7425" y="3551"/>
                  <a:pt x="6826" y="3551"/>
                </a:cubicBezTo>
                <a:cubicBezTo>
                  <a:pt x="6815" y="3551"/>
                  <a:pt x="6803" y="3551"/>
                  <a:pt x="6791" y="3550"/>
                </a:cubicBezTo>
                <a:cubicBezTo>
                  <a:pt x="6749" y="3549"/>
                  <a:pt x="6711" y="3549"/>
                  <a:pt x="6675" y="3549"/>
                </a:cubicBezTo>
                <a:cubicBezTo>
                  <a:pt x="6169" y="3549"/>
                  <a:pt x="6201" y="3647"/>
                  <a:pt x="6099" y="3647"/>
                </a:cubicBezTo>
                <a:cubicBezTo>
                  <a:pt x="6085" y="3647"/>
                  <a:pt x="6069" y="3645"/>
                  <a:pt x="6049" y="3641"/>
                </a:cubicBezTo>
                <a:cubicBezTo>
                  <a:pt x="5868" y="3587"/>
                  <a:pt x="5868" y="3532"/>
                  <a:pt x="5850" y="3496"/>
                </a:cubicBezTo>
                <a:cubicBezTo>
                  <a:pt x="5843" y="3482"/>
                  <a:pt x="5827" y="3473"/>
                  <a:pt x="5809" y="3473"/>
                </a:cubicBezTo>
                <a:cubicBezTo>
                  <a:pt x="5781" y="3473"/>
                  <a:pt x="5745" y="3495"/>
                  <a:pt x="5723" y="3550"/>
                </a:cubicBezTo>
                <a:cubicBezTo>
                  <a:pt x="5695" y="3619"/>
                  <a:pt x="5678" y="3678"/>
                  <a:pt x="5664" y="3678"/>
                </a:cubicBezTo>
                <a:cubicBezTo>
                  <a:pt x="5659" y="3678"/>
                  <a:pt x="5655" y="3672"/>
                  <a:pt x="5650" y="3659"/>
                </a:cubicBezTo>
                <a:cubicBezTo>
                  <a:pt x="5614" y="3605"/>
                  <a:pt x="5578" y="3188"/>
                  <a:pt x="5524" y="3134"/>
                </a:cubicBezTo>
                <a:cubicBezTo>
                  <a:pt x="5518" y="3129"/>
                  <a:pt x="5513" y="3126"/>
                  <a:pt x="5508" y="3126"/>
                </a:cubicBezTo>
                <a:cubicBezTo>
                  <a:pt x="5441" y="3126"/>
                  <a:pt x="5379" y="3516"/>
                  <a:pt x="5379" y="3532"/>
                </a:cubicBezTo>
                <a:cubicBezTo>
                  <a:pt x="5372" y="3546"/>
                  <a:pt x="5354" y="3552"/>
                  <a:pt x="5335" y="3552"/>
                </a:cubicBezTo>
                <a:cubicBezTo>
                  <a:pt x="5305" y="3552"/>
                  <a:pt x="5270" y="3537"/>
                  <a:pt x="5270" y="3514"/>
                </a:cubicBezTo>
                <a:cubicBezTo>
                  <a:pt x="5255" y="3484"/>
                  <a:pt x="5140" y="3329"/>
                  <a:pt x="5102" y="3329"/>
                </a:cubicBezTo>
                <a:cubicBezTo>
                  <a:pt x="5094" y="3329"/>
                  <a:pt x="5089" y="3336"/>
                  <a:pt x="5089" y="3351"/>
                </a:cubicBezTo>
                <a:cubicBezTo>
                  <a:pt x="5089" y="3460"/>
                  <a:pt x="5161" y="3532"/>
                  <a:pt x="5161" y="3587"/>
                </a:cubicBezTo>
                <a:cubicBezTo>
                  <a:pt x="5161" y="3629"/>
                  <a:pt x="5106" y="3694"/>
                  <a:pt x="5082" y="3694"/>
                </a:cubicBezTo>
                <a:cubicBezTo>
                  <a:pt x="5075" y="3694"/>
                  <a:pt x="5071" y="3689"/>
                  <a:pt x="5071" y="3677"/>
                </a:cubicBezTo>
                <a:cubicBezTo>
                  <a:pt x="5057" y="3620"/>
                  <a:pt x="5020" y="3552"/>
                  <a:pt x="5005" y="3552"/>
                </a:cubicBezTo>
                <a:cubicBezTo>
                  <a:pt x="5001" y="3552"/>
                  <a:pt x="4999" y="3557"/>
                  <a:pt x="4999" y="3569"/>
                </a:cubicBezTo>
                <a:cubicBezTo>
                  <a:pt x="4999" y="3623"/>
                  <a:pt x="4999" y="3659"/>
                  <a:pt x="4999" y="3713"/>
                </a:cubicBezTo>
                <a:cubicBezTo>
                  <a:pt x="4980" y="3713"/>
                  <a:pt x="4872" y="3695"/>
                  <a:pt x="4872" y="3695"/>
                </a:cubicBezTo>
                <a:cubicBezTo>
                  <a:pt x="4872" y="3695"/>
                  <a:pt x="4729" y="3756"/>
                  <a:pt x="4559" y="3756"/>
                </a:cubicBezTo>
                <a:cubicBezTo>
                  <a:pt x="4420" y="3756"/>
                  <a:pt x="4261" y="3715"/>
                  <a:pt x="4147" y="3569"/>
                </a:cubicBezTo>
                <a:cubicBezTo>
                  <a:pt x="3894" y="3224"/>
                  <a:pt x="3405" y="2989"/>
                  <a:pt x="3296" y="2754"/>
                </a:cubicBezTo>
                <a:cubicBezTo>
                  <a:pt x="3169" y="2518"/>
                  <a:pt x="2970" y="1975"/>
                  <a:pt x="2807" y="1812"/>
                </a:cubicBezTo>
                <a:cubicBezTo>
                  <a:pt x="2644" y="1667"/>
                  <a:pt x="1666" y="544"/>
                  <a:pt x="1648" y="327"/>
                </a:cubicBezTo>
                <a:cubicBezTo>
                  <a:pt x="1612" y="182"/>
                  <a:pt x="1521" y="73"/>
                  <a:pt x="1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100"/>
          <p:cNvSpPr/>
          <p:nvPr/>
        </p:nvSpPr>
        <p:spPr>
          <a:xfrm>
            <a:off x="4758600" y="3112212"/>
            <a:ext cx="443402" cy="400010"/>
          </a:xfrm>
          <a:custGeom>
            <a:avLst/>
            <a:gdLst/>
            <a:ahLst/>
            <a:cxnLst/>
            <a:rect l="l" t="t" r="r" b="b"/>
            <a:pathLst>
              <a:path w="19650" h="17727" extrusionOk="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0" name="Google Shape;3070;p100"/>
          <p:cNvCxnSpPr>
            <a:cxnSpLocks/>
          </p:cNvCxnSpPr>
          <p:nvPr/>
        </p:nvCxnSpPr>
        <p:spPr>
          <a:xfrm>
            <a:off x="2414060" y="1460356"/>
            <a:ext cx="1773725" cy="118515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71" name="Google Shape;3071;p100"/>
          <p:cNvCxnSpPr>
            <a:cxnSpLocks/>
          </p:cNvCxnSpPr>
          <p:nvPr/>
        </p:nvCxnSpPr>
        <p:spPr>
          <a:xfrm>
            <a:off x="2078780" y="2049731"/>
            <a:ext cx="1950268" cy="8539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72" name="Google Shape;3072;p100"/>
          <p:cNvCxnSpPr>
            <a:endCxn id="3065" idx="1"/>
          </p:cNvCxnSpPr>
          <p:nvPr/>
        </p:nvCxnSpPr>
        <p:spPr>
          <a:xfrm>
            <a:off x="5162643" y="2721401"/>
            <a:ext cx="13116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73" name="Google Shape;3073;p100"/>
          <p:cNvCxnSpPr>
            <a:cxnSpLocks/>
          </p:cNvCxnSpPr>
          <p:nvPr/>
        </p:nvCxnSpPr>
        <p:spPr>
          <a:xfrm rot="10800000" flipV="1">
            <a:off x="5100010" y="2252422"/>
            <a:ext cx="1532677" cy="3328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" name="Google Shape;3071;p100">
            <a:extLst>
              <a:ext uri="{FF2B5EF4-FFF2-40B4-BE49-F238E27FC236}">
                <a16:creationId xmlns:a16="http://schemas.microsoft.com/office/drawing/2014/main" id="{792B4464-44BC-99FD-AC53-44B9C5DCE863}"/>
              </a:ext>
            </a:extLst>
          </p:cNvPr>
          <p:cNvCxnSpPr>
            <a:cxnSpLocks/>
          </p:cNvCxnSpPr>
          <p:nvPr/>
        </p:nvCxnSpPr>
        <p:spPr>
          <a:xfrm>
            <a:off x="1870710" y="2620975"/>
            <a:ext cx="1836225" cy="54791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3059;p100">
            <a:extLst>
              <a:ext uri="{FF2B5EF4-FFF2-40B4-BE49-F238E27FC236}">
                <a16:creationId xmlns:a16="http://schemas.microsoft.com/office/drawing/2014/main" id="{49FB58C3-F694-7533-CC83-5EAC464222E6}"/>
              </a:ext>
            </a:extLst>
          </p:cNvPr>
          <p:cNvSpPr txBox="1"/>
          <p:nvPr/>
        </p:nvSpPr>
        <p:spPr>
          <a:xfrm>
            <a:off x="-188651" y="2419928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Docker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8" name="Google Shape;3071;p100">
            <a:extLst>
              <a:ext uri="{FF2B5EF4-FFF2-40B4-BE49-F238E27FC236}">
                <a16:creationId xmlns:a16="http://schemas.microsoft.com/office/drawing/2014/main" id="{2392FE02-CF5B-1D68-205D-50C18A949F77}"/>
              </a:ext>
            </a:extLst>
          </p:cNvPr>
          <p:cNvCxnSpPr>
            <a:cxnSpLocks/>
          </p:cNvCxnSpPr>
          <p:nvPr/>
        </p:nvCxnSpPr>
        <p:spPr>
          <a:xfrm>
            <a:off x="1704705" y="3316430"/>
            <a:ext cx="1679915" cy="22276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3059;p100">
            <a:extLst>
              <a:ext uri="{FF2B5EF4-FFF2-40B4-BE49-F238E27FC236}">
                <a16:creationId xmlns:a16="http://schemas.microsoft.com/office/drawing/2014/main" id="{00B344DB-7EA2-31BD-924F-CC2FE9E13E1C}"/>
              </a:ext>
            </a:extLst>
          </p:cNvPr>
          <p:cNvSpPr txBox="1"/>
          <p:nvPr/>
        </p:nvSpPr>
        <p:spPr>
          <a:xfrm>
            <a:off x="-445264" y="3075517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Symfony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13" name="Google Shape;3073;p100">
            <a:extLst>
              <a:ext uri="{FF2B5EF4-FFF2-40B4-BE49-F238E27FC236}">
                <a16:creationId xmlns:a16="http://schemas.microsoft.com/office/drawing/2014/main" id="{07B8F9B2-61C9-8ACD-9363-0A6392705D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11884" y="1488831"/>
            <a:ext cx="1280103" cy="85669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3063;p100">
            <a:extLst>
              <a:ext uri="{FF2B5EF4-FFF2-40B4-BE49-F238E27FC236}">
                <a16:creationId xmlns:a16="http://schemas.microsoft.com/office/drawing/2014/main" id="{38F342A5-5D14-FA37-4C43-006FB8C14B0B}"/>
              </a:ext>
            </a:extLst>
          </p:cNvPr>
          <p:cNvSpPr txBox="1"/>
          <p:nvPr/>
        </p:nvSpPr>
        <p:spPr>
          <a:xfrm>
            <a:off x="6327297" y="1287830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PHP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19" name="Google Shape;3072;p100">
            <a:extLst>
              <a:ext uri="{FF2B5EF4-FFF2-40B4-BE49-F238E27FC236}">
                <a16:creationId xmlns:a16="http://schemas.microsoft.com/office/drawing/2014/main" id="{AE422C6E-581F-567E-3D3B-8AF5DBB03651}"/>
              </a:ext>
            </a:extLst>
          </p:cNvPr>
          <p:cNvCxnSpPr>
            <a:cxnSpLocks/>
          </p:cNvCxnSpPr>
          <p:nvPr/>
        </p:nvCxnSpPr>
        <p:spPr>
          <a:xfrm>
            <a:off x="5184460" y="3052774"/>
            <a:ext cx="1448227" cy="6903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" name="Google Shape;3065;p100">
            <a:extLst>
              <a:ext uri="{FF2B5EF4-FFF2-40B4-BE49-F238E27FC236}">
                <a16:creationId xmlns:a16="http://schemas.microsoft.com/office/drawing/2014/main" id="{947FE4A4-033E-D7D5-8EE3-5294418119A3}"/>
              </a:ext>
            </a:extLst>
          </p:cNvPr>
          <p:cNvSpPr txBox="1"/>
          <p:nvPr/>
        </p:nvSpPr>
        <p:spPr>
          <a:xfrm>
            <a:off x="6656083" y="3477517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GitHub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  <p:extLst>
      <p:ext uri="{BB962C8B-B14F-4D97-AF65-F5344CB8AC3E}">
        <p14:creationId xmlns:p14="http://schemas.microsoft.com/office/powerpoint/2010/main" val="136480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10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Doprovodné Technologii</a:t>
            </a:r>
            <a:endParaRPr dirty="0"/>
          </a:p>
        </p:txBody>
      </p:sp>
      <p:sp>
        <p:nvSpPr>
          <p:cNvPr id="3023" name="Google Shape;3023;p100"/>
          <p:cNvSpPr/>
          <p:nvPr/>
        </p:nvSpPr>
        <p:spPr>
          <a:xfrm>
            <a:off x="4221803" y="1868810"/>
            <a:ext cx="119756" cy="143688"/>
          </a:xfrm>
          <a:custGeom>
            <a:avLst/>
            <a:gdLst/>
            <a:ahLst/>
            <a:cxnLst/>
            <a:rect l="l" t="t" r="r" b="b"/>
            <a:pathLst>
              <a:path w="6150" h="7379" extrusionOk="0">
                <a:moveTo>
                  <a:pt x="3339" y="0"/>
                </a:moveTo>
                <a:lnTo>
                  <a:pt x="3031" y="571"/>
                </a:lnTo>
                <a:cubicBezTo>
                  <a:pt x="3075" y="966"/>
                  <a:pt x="2944" y="1318"/>
                  <a:pt x="2680" y="1581"/>
                </a:cubicBezTo>
                <a:lnTo>
                  <a:pt x="2329" y="2196"/>
                </a:lnTo>
                <a:lnTo>
                  <a:pt x="2329" y="2152"/>
                </a:lnTo>
                <a:cubicBezTo>
                  <a:pt x="2241" y="2284"/>
                  <a:pt x="2153" y="2416"/>
                  <a:pt x="2021" y="2591"/>
                </a:cubicBezTo>
                <a:cubicBezTo>
                  <a:pt x="1758" y="2987"/>
                  <a:pt x="1318" y="3250"/>
                  <a:pt x="835" y="3294"/>
                </a:cubicBezTo>
                <a:lnTo>
                  <a:pt x="1" y="3558"/>
                </a:lnTo>
                <a:lnTo>
                  <a:pt x="45" y="3602"/>
                </a:lnTo>
                <a:lnTo>
                  <a:pt x="1" y="3689"/>
                </a:lnTo>
                <a:lnTo>
                  <a:pt x="835" y="3953"/>
                </a:lnTo>
                <a:cubicBezTo>
                  <a:pt x="1231" y="3953"/>
                  <a:pt x="1582" y="4173"/>
                  <a:pt x="1802" y="4480"/>
                </a:cubicBezTo>
                <a:lnTo>
                  <a:pt x="2241" y="4963"/>
                </a:lnTo>
                <a:cubicBezTo>
                  <a:pt x="2987" y="5578"/>
                  <a:pt x="2987" y="6544"/>
                  <a:pt x="3339" y="7379"/>
                </a:cubicBezTo>
                <a:cubicBezTo>
                  <a:pt x="3778" y="5798"/>
                  <a:pt x="4305" y="4348"/>
                  <a:pt x="6150" y="3909"/>
                </a:cubicBezTo>
                <a:cubicBezTo>
                  <a:pt x="6062" y="2899"/>
                  <a:pt x="4656" y="3294"/>
                  <a:pt x="4569" y="2196"/>
                </a:cubicBezTo>
                <a:cubicBezTo>
                  <a:pt x="3690" y="1757"/>
                  <a:pt x="3734" y="747"/>
                  <a:pt x="3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4" name="Google Shape;3024;p100"/>
          <p:cNvGrpSpPr/>
          <p:nvPr/>
        </p:nvGrpSpPr>
        <p:grpSpPr>
          <a:xfrm>
            <a:off x="2742240" y="2099951"/>
            <a:ext cx="3659226" cy="2653634"/>
            <a:chOff x="1938500" y="1108475"/>
            <a:chExt cx="4766478" cy="3457054"/>
          </a:xfrm>
        </p:grpSpPr>
        <p:sp>
          <p:nvSpPr>
            <p:cNvPr id="3025" name="Google Shape;3025;p100"/>
            <p:cNvSpPr/>
            <p:nvPr/>
          </p:nvSpPr>
          <p:spPr>
            <a:xfrm>
              <a:off x="1938500" y="4151397"/>
              <a:ext cx="4766478" cy="414132"/>
            </a:xfrm>
            <a:custGeom>
              <a:avLst/>
              <a:gdLst/>
              <a:ahLst/>
              <a:cxnLst/>
              <a:rect l="l" t="t" r="r" b="b"/>
              <a:pathLst>
                <a:path w="220926" h="19195" extrusionOk="0">
                  <a:moveTo>
                    <a:pt x="110463" y="1"/>
                  </a:moveTo>
                  <a:cubicBezTo>
                    <a:pt x="49456" y="1"/>
                    <a:pt x="1" y="4305"/>
                    <a:pt x="1" y="9619"/>
                  </a:cubicBezTo>
                  <a:cubicBezTo>
                    <a:pt x="1" y="14934"/>
                    <a:pt x="49456" y="19194"/>
                    <a:pt x="110463" y="19194"/>
                  </a:cubicBezTo>
                  <a:cubicBezTo>
                    <a:pt x="171470" y="19194"/>
                    <a:pt x="220926" y="14934"/>
                    <a:pt x="220926" y="9619"/>
                  </a:cubicBezTo>
                  <a:cubicBezTo>
                    <a:pt x="220926" y="4305"/>
                    <a:pt x="171470" y="1"/>
                    <a:pt x="110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0"/>
            <p:cNvSpPr/>
            <p:nvPr/>
          </p:nvSpPr>
          <p:spPr>
            <a:xfrm>
              <a:off x="4341768" y="3579004"/>
              <a:ext cx="100475" cy="117541"/>
            </a:xfrm>
            <a:custGeom>
              <a:avLst/>
              <a:gdLst/>
              <a:ahLst/>
              <a:cxnLst/>
              <a:rect l="l" t="t" r="r" b="b"/>
              <a:pathLst>
                <a:path w="4657" h="5448" extrusionOk="0">
                  <a:moveTo>
                    <a:pt x="2065" y="1"/>
                  </a:moveTo>
                  <a:cubicBezTo>
                    <a:pt x="1845" y="1362"/>
                    <a:pt x="1362" y="2373"/>
                    <a:pt x="1" y="2636"/>
                  </a:cubicBezTo>
                  <a:cubicBezTo>
                    <a:pt x="352" y="3471"/>
                    <a:pt x="1494" y="3559"/>
                    <a:pt x="1758" y="4481"/>
                  </a:cubicBezTo>
                  <a:lnTo>
                    <a:pt x="2197" y="5447"/>
                  </a:lnTo>
                  <a:cubicBezTo>
                    <a:pt x="2592" y="4217"/>
                    <a:pt x="3163" y="3295"/>
                    <a:pt x="4656" y="2768"/>
                  </a:cubicBezTo>
                  <a:cubicBezTo>
                    <a:pt x="3031" y="2329"/>
                    <a:pt x="2592" y="1187"/>
                    <a:pt x="2065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0"/>
            <p:cNvSpPr/>
            <p:nvPr/>
          </p:nvSpPr>
          <p:spPr>
            <a:xfrm>
              <a:off x="5121706" y="1108475"/>
              <a:ext cx="143107" cy="158274"/>
            </a:xfrm>
            <a:custGeom>
              <a:avLst/>
              <a:gdLst/>
              <a:ahLst/>
              <a:cxnLst/>
              <a:rect l="l" t="t" r="r" b="b"/>
              <a:pathLst>
                <a:path w="6633" h="7336" extrusionOk="0">
                  <a:moveTo>
                    <a:pt x="3382" y="0"/>
                  </a:moveTo>
                  <a:cubicBezTo>
                    <a:pt x="3118" y="1933"/>
                    <a:pt x="2152" y="3163"/>
                    <a:pt x="0" y="3646"/>
                  </a:cubicBezTo>
                  <a:cubicBezTo>
                    <a:pt x="2196" y="4085"/>
                    <a:pt x="2987" y="5447"/>
                    <a:pt x="3382" y="7335"/>
                  </a:cubicBezTo>
                  <a:cubicBezTo>
                    <a:pt x="4392" y="4876"/>
                    <a:pt x="4656" y="4568"/>
                    <a:pt x="6632" y="3514"/>
                  </a:cubicBezTo>
                  <a:cubicBezTo>
                    <a:pt x="4744" y="3031"/>
                    <a:pt x="3865" y="1713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0"/>
            <p:cNvSpPr/>
            <p:nvPr/>
          </p:nvSpPr>
          <p:spPr>
            <a:xfrm>
              <a:off x="4253629" y="3593223"/>
              <a:ext cx="126063" cy="166796"/>
            </a:xfrm>
            <a:custGeom>
              <a:avLst/>
              <a:gdLst/>
              <a:ahLst/>
              <a:cxnLst/>
              <a:rect l="l" t="t" r="r" b="b"/>
              <a:pathLst>
                <a:path w="5843" h="7731" extrusionOk="0">
                  <a:moveTo>
                    <a:pt x="3119" y="1"/>
                  </a:moveTo>
                  <a:cubicBezTo>
                    <a:pt x="2988" y="1802"/>
                    <a:pt x="1714" y="3295"/>
                    <a:pt x="1" y="3734"/>
                  </a:cubicBezTo>
                  <a:cubicBezTo>
                    <a:pt x="2197" y="4261"/>
                    <a:pt x="2856" y="5667"/>
                    <a:pt x="3207" y="7731"/>
                  </a:cubicBezTo>
                  <a:cubicBezTo>
                    <a:pt x="3603" y="5754"/>
                    <a:pt x="4393" y="4569"/>
                    <a:pt x="5843" y="3822"/>
                  </a:cubicBezTo>
                  <a:cubicBezTo>
                    <a:pt x="5579" y="2900"/>
                    <a:pt x="4393" y="2812"/>
                    <a:pt x="4086" y="1977"/>
                  </a:cubicBezTo>
                  <a:lnTo>
                    <a:pt x="3119" y="1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0"/>
            <p:cNvSpPr/>
            <p:nvPr/>
          </p:nvSpPr>
          <p:spPr>
            <a:xfrm>
              <a:off x="4726918" y="1690160"/>
              <a:ext cx="194283" cy="273873"/>
            </a:xfrm>
            <a:custGeom>
              <a:avLst/>
              <a:gdLst/>
              <a:ahLst/>
              <a:cxnLst/>
              <a:rect l="l" t="t" r="r" b="b"/>
              <a:pathLst>
                <a:path w="9005" h="12694" extrusionOk="0">
                  <a:moveTo>
                    <a:pt x="5447" y="1"/>
                  </a:moveTo>
                  <a:lnTo>
                    <a:pt x="4964" y="132"/>
                  </a:lnTo>
                  <a:cubicBezTo>
                    <a:pt x="5008" y="2328"/>
                    <a:pt x="4349" y="4217"/>
                    <a:pt x="2328" y="5403"/>
                  </a:cubicBezTo>
                  <a:lnTo>
                    <a:pt x="1099" y="5930"/>
                  </a:lnTo>
                  <a:lnTo>
                    <a:pt x="1" y="6369"/>
                  </a:lnTo>
                  <a:cubicBezTo>
                    <a:pt x="879" y="6677"/>
                    <a:pt x="1582" y="6677"/>
                    <a:pt x="2109" y="7204"/>
                  </a:cubicBezTo>
                  <a:cubicBezTo>
                    <a:pt x="4349" y="8214"/>
                    <a:pt x="4656" y="10410"/>
                    <a:pt x="5271" y="12694"/>
                  </a:cubicBezTo>
                  <a:cubicBezTo>
                    <a:pt x="5842" y="10103"/>
                    <a:pt x="6677" y="8038"/>
                    <a:pt x="8961" y="6940"/>
                  </a:cubicBezTo>
                  <a:cubicBezTo>
                    <a:pt x="9004" y="5623"/>
                    <a:pt x="7775" y="5227"/>
                    <a:pt x="7116" y="4393"/>
                  </a:cubicBezTo>
                  <a:cubicBezTo>
                    <a:pt x="6062" y="3163"/>
                    <a:pt x="5491" y="1626"/>
                    <a:pt x="5403" y="44"/>
                  </a:cubicBezTo>
                  <a:lnTo>
                    <a:pt x="5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0"/>
            <p:cNvSpPr/>
            <p:nvPr/>
          </p:nvSpPr>
          <p:spPr>
            <a:xfrm>
              <a:off x="5304481" y="2701653"/>
              <a:ext cx="99504" cy="114671"/>
            </a:xfrm>
            <a:custGeom>
              <a:avLst/>
              <a:gdLst/>
              <a:ahLst/>
              <a:cxnLst/>
              <a:rect l="l" t="t" r="r" b="b"/>
              <a:pathLst>
                <a:path w="4612" h="5315" extrusionOk="0">
                  <a:moveTo>
                    <a:pt x="2064" y="0"/>
                  </a:moveTo>
                  <a:cubicBezTo>
                    <a:pt x="1889" y="1493"/>
                    <a:pt x="1098" y="2108"/>
                    <a:pt x="0" y="2723"/>
                  </a:cubicBezTo>
                  <a:cubicBezTo>
                    <a:pt x="1318" y="3162"/>
                    <a:pt x="1757" y="4173"/>
                    <a:pt x="2240" y="5315"/>
                  </a:cubicBezTo>
                  <a:cubicBezTo>
                    <a:pt x="2723" y="4129"/>
                    <a:pt x="3162" y="3119"/>
                    <a:pt x="4612" y="2723"/>
                  </a:cubicBezTo>
                  <a:cubicBezTo>
                    <a:pt x="3250" y="2152"/>
                    <a:pt x="2679" y="1274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0"/>
            <p:cNvSpPr/>
            <p:nvPr/>
          </p:nvSpPr>
          <p:spPr>
            <a:xfrm>
              <a:off x="4458323" y="3803611"/>
              <a:ext cx="1991890" cy="473010"/>
            </a:xfrm>
            <a:custGeom>
              <a:avLst/>
              <a:gdLst/>
              <a:ahLst/>
              <a:cxnLst/>
              <a:rect l="l" t="t" r="r" b="b"/>
              <a:pathLst>
                <a:path w="92324" h="21924" extrusionOk="0">
                  <a:moveTo>
                    <a:pt x="30351" y="0"/>
                  </a:moveTo>
                  <a:cubicBezTo>
                    <a:pt x="28594" y="44"/>
                    <a:pt x="26881" y="264"/>
                    <a:pt x="25124" y="571"/>
                  </a:cubicBezTo>
                  <a:cubicBezTo>
                    <a:pt x="17350" y="1669"/>
                    <a:pt x="10103" y="4129"/>
                    <a:pt x="4042" y="9312"/>
                  </a:cubicBezTo>
                  <a:cubicBezTo>
                    <a:pt x="2505" y="10585"/>
                    <a:pt x="835" y="11859"/>
                    <a:pt x="1" y="13792"/>
                  </a:cubicBezTo>
                  <a:cubicBezTo>
                    <a:pt x="1" y="14231"/>
                    <a:pt x="352" y="14451"/>
                    <a:pt x="660" y="14626"/>
                  </a:cubicBezTo>
                  <a:cubicBezTo>
                    <a:pt x="3383" y="15944"/>
                    <a:pt x="5228" y="18096"/>
                    <a:pt x="6633" y="20731"/>
                  </a:cubicBezTo>
                  <a:cubicBezTo>
                    <a:pt x="6897" y="21171"/>
                    <a:pt x="7116" y="21654"/>
                    <a:pt x="7731" y="21829"/>
                  </a:cubicBezTo>
                  <a:cubicBezTo>
                    <a:pt x="7984" y="21856"/>
                    <a:pt x="8237" y="21870"/>
                    <a:pt x="8488" y="21870"/>
                  </a:cubicBezTo>
                  <a:cubicBezTo>
                    <a:pt x="9067" y="21870"/>
                    <a:pt x="9640" y="21793"/>
                    <a:pt x="10191" y="21610"/>
                  </a:cubicBezTo>
                  <a:cubicBezTo>
                    <a:pt x="16603" y="19941"/>
                    <a:pt x="23148" y="19370"/>
                    <a:pt x="29736" y="19238"/>
                  </a:cubicBezTo>
                  <a:cubicBezTo>
                    <a:pt x="34391" y="19238"/>
                    <a:pt x="39047" y="19502"/>
                    <a:pt x="43659" y="20029"/>
                  </a:cubicBezTo>
                  <a:cubicBezTo>
                    <a:pt x="49632" y="20600"/>
                    <a:pt x="55562" y="21171"/>
                    <a:pt x="61491" y="21654"/>
                  </a:cubicBezTo>
                  <a:cubicBezTo>
                    <a:pt x="62501" y="21654"/>
                    <a:pt x="63511" y="21917"/>
                    <a:pt x="64522" y="21917"/>
                  </a:cubicBezTo>
                  <a:lnTo>
                    <a:pt x="90699" y="21917"/>
                  </a:lnTo>
                  <a:cubicBezTo>
                    <a:pt x="90839" y="21917"/>
                    <a:pt x="90986" y="21923"/>
                    <a:pt x="91135" y="21923"/>
                  </a:cubicBezTo>
                  <a:cubicBezTo>
                    <a:pt x="91544" y="21923"/>
                    <a:pt x="91970" y="21876"/>
                    <a:pt x="92324" y="21522"/>
                  </a:cubicBezTo>
                  <a:lnTo>
                    <a:pt x="92060" y="20336"/>
                  </a:lnTo>
                  <a:cubicBezTo>
                    <a:pt x="91929" y="19809"/>
                    <a:pt x="91753" y="19326"/>
                    <a:pt x="91621" y="18799"/>
                  </a:cubicBezTo>
                  <a:cubicBezTo>
                    <a:pt x="91323" y="18929"/>
                    <a:pt x="91032" y="18973"/>
                    <a:pt x="90743" y="18973"/>
                  </a:cubicBezTo>
                  <a:cubicBezTo>
                    <a:pt x="90351" y="18973"/>
                    <a:pt x="89961" y="18893"/>
                    <a:pt x="89557" y="18843"/>
                  </a:cubicBezTo>
                  <a:lnTo>
                    <a:pt x="90260" y="18843"/>
                  </a:lnTo>
                  <a:cubicBezTo>
                    <a:pt x="90369" y="18865"/>
                    <a:pt x="90482" y="18876"/>
                    <a:pt x="90594" y="18876"/>
                  </a:cubicBezTo>
                  <a:cubicBezTo>
                    <a:pt x="90932" y="18876"/>
                    <a:pt x="91270" y="18777"/>
                    <a:pt x="91533" y="18579"/>
                  </a:cubicBezTo>
                  <a:cubicBezTo>
                    <a:pt x="91006" y="17525"/>
                    <a:pt x="90523" y="16471"/>
                    <a:pt x="90084" y="15373"/>
                  </a:cubicBezTo>
                  <a:cubicBezTo>
                    <a:pt x="89557" y="13484"/>
                    <a:pt x="87800" y="12430"/>
                    <a:pt x="87097" y="10673"/>
                  </a:cubicBezTo>
                  <a:cubicBezTo>
                    <a:pt x="86658" y="9575"/>
                    <a:pt x="86175" y="8477"/>
                    <a:pt x="85165" y="7731"/>
                  </a:cubicBezTo>
                  <a:cubicBezTo>
                    <a:pt x="84769" y="7379"/>
                    <a:pt x="84242" y="7203"/>
                    <a:pt x="83715" y="7160"/>
                  </a:cubicBezTo>
                  <a:cubicBezTo>
                    <a:pt x="77610" y="6501"/>
                    <a:pt x="71549" y="5315"/>
                    <a:pt x="65488" y="4261"/>
                  </a:cubicBezTo>
                  <a:cubicBezTo>
                    <a:pt x="62150" y="3690"/>
                    <a:pt x="58856" y="2943"/>
                    <a:pt x="55518" y="2284"/>
                  </a:cubicBezTo>
                  <a:cubicBezTo>
                    <a:pt x="48798" y="1011"/>
                    <a:pt x="42078" y="44"/>
                    <a:pt x="35182" y="0"/>
                  </a:cubicBezTo>
                  <a:cubicBezTo>
                    <a:pt x="34655" y="15"/>
                    <a:pt x="34123" y="20"/>
                    <a:pt x="33588" y="20"/>
                  </a:cubicBezTo>
                  <a:cubicBezTo>
                    <a:pt x="32518" y="20"/>
                    <a:pt x="31434" y="0"/>
                    <a:pt x="30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0"/>
            <p:cNvSpPr/>
            <p:nvPr/>
          </p:nvSpPr>
          <p:spPr>
            <a:xfrm>
              <a:off x="2292933" y="3756619"/>
              <a:ext cx="2080024" cy="521532"/>
            </a:xfrm>
            <a:custGeom>
              <a:avLst/>
              <a:gdLst/>
              <a:ahLst/>
              <a:cxnLst/>
              <a:rect l="l" t="t" r="r" b="b"/>
              <a:pathLst>
                <a:path w="96409" h="24173" extrusionOk="0">
                  <a:moveTo>
                    <a:pt x="65386" y="1"/>
                  </a:moveTo>
                  <a:cubicBezTo>
                    <a:pt x="61350" y="1"/>
                    <a:pt x="57335" y="316"/>
                    <a:pt x="53321" y="905"/>
                  </a:cubicBezTo>
                  <a:cubicBezTo>
                    <a:pt x="44317" y="2134"/>
                    <a:pt x="35489" y="4330"/>
                    <a:pt x="26617" y="6175"/>
                  </a:cubicBezTo>
                  <a:cubicBezTo>
                    <a:pt x="20863" y="7361"/>
                    <a:pt x="15109" y="8415"/>
                    <a:pt x="9312" y="9338"/>
                  </a:cubicBezTo>
                  <a:cubicBezTo>
                    <a:pt x="8565" y="9381"/>
                    <a:pt x="7818" y="9557"/>
                    <a:pt x="7116" y="9952"/>
                  </a:cubicBezTo>
                  <a:cubicBezTo>
                    <a:pt x="6457" y="10480"/>
                    <a:pt x="6281" y="11314"/>
                    <a:pt x="5842" y="12017"/>
                  </a:cubicBezTo>
                  <a:cubicBezTo>
                    <a:pt x="5183" y="13115"/>
                    <a:pt x="4832" y="14520"/>
                    <a:pt x="3909" y="15179"/>
                  </a:cubicBezTo>
                  <a:cubicBezTo>
                    <a:pt x="2855" y="15970"/>
                    <a:pt x="2504" y="16892"/>
                    <a:pt x="2109" y="17946"/>
                  </a:cubicBezTo>
                  <a:cubicBezTo>
                    <a:pt x="1582" y="19396"/>
                    <a:pt x="1011" y="20845"/>
                    <a:pt x="484" y="22294"/>
                  </a:cubicBezTo>
                  <a:cubicBezTo>
                    <a:pt x="634" y="22426"/>
                    <a:pt x="792" y="22485"/>
                    <a:pt x="954" y="22510"/>
                  </a:cubicBezTo>
                  <a:lnTo>
                    <a:pt x="954" y="22510"/>
                  </a:lnTo>
                  <a:cubicBezTo>
                    <a:pt x="697" y="22534"/>
                    <a:pt x="437" y="22623"/>
                    <a:pt x="220" y="22778"/>
                  </a:cubicBezTo>
                  <a:lnTo>
                    <a:pt x="0" y="23744"/>
                  </a:lnTo>
                  <a:cubicBezTo>
                    <a:pt x="352" y="24095"/>
                    <a:pt x="801" y="24154"/>
                    <a:pt x="1269" y="24154"/>
                  </a:cubicBezTo>
                  <a:cubicBezTo>
                    <a:pt x="1504" y="24154"/>
                    <a:pt x="1743" y="24139"/>
                    <a:pt x="1977" y="24139"/>
                  </a:cubicBezTo>
                  <a:cubicBezTo>
                    <a:pt x="2541" y="24135"/>
                    <a:pt x="3104" y="24134"/>
                    <a:pt x="3668" y="24134"/>
                  </a:cubicBezTo>
                  <a:cubicBezTo>
                    <a:pt x="6486" y="24134"/>
                    <a:pt x="9304" y="24172"/>
                    <a:pt x="12123" y="24172"/>
                  </a:cubicBezTo>
                  <a:cubicBezTo>
                    <a:pt x="15505" y="24172"/>
                    <a:pt x="18887" y="24117"/>
                    <a:pt x="22269" y="23876"/>
                  </a:cubicBezTo>
                  <a:cubicBezTo>
                    <a:pt x="26002" y="23568"/>
                    <a:pt x="29779" y="23392"/>
                    <a:pt x="33513" y="23173"/>
                  </a:cubicBezTo>
                  <a:cubicBezTo>
                    <a:pt x="37465" y="22909"/>
                    <a:pt x="41418" y="22602"/>
                    <a:pt x="45371" y="22338"/>
                  </a:cubicBezTo>
                  <a:cubicBezTo>
                    <a:pt x="50862" y="21943"/>
                    <a:pt x="56264" y="21592"/>
                    <a:pt x="61754" y="21416"/>
                  </a:cubicBezTo>
                  <a:cubicBezTo>
                    <a:pt x="65136" y="21416"/>
                    <a:pt x="68518" y="21548"/>
                    <a:pt x="71900" y="21899"/>
                  </a:cubicBezTo>
                  <a:cubicBezTo>
                    <a:pt x="75589" y="22075"/>
                    <a:pt x="79235" y="22734"/>
                    <a:pt x="82748" y="23788"/>
                  </a:cubicBezTo>
                  <a:cubicBezTo>
                    <a:pt x="83004" y="23873"/>
                    <a:pt x="83277" y="23921"/>
                    <a:pt x="83546" y="23921"/>
                  </a:cubicBezTo>
                  <a:cubicBezTo>
                    <a:pt x="83693" y="23921"/>
                    <a:pt x="83838" y="23907"/>
                    <a:pt x="83978" y="23876"/>
                  </a:cubicBezTo>
                  <a:cubicBezTo>
                    <a:pt x="84549" y="23656"/>
                    <a:pt x="84725" y="23129"/>
                    <a:pt x="84945" y="22646"/>
                  </a:cubicBezTo>
                  <a:cubicBezTo>
                    <a:pt x="87009" y="18693"/>
                    <a:pt x="90215" y="16409"/>
                    <a:pt x="94695" y="15926"/>
                  </a:cubicBezTo>
                  <a:cubicBezTo>
                    <a:pt x="95310" y="15838"/>
                    <a:pt x="96013" y="15926"/>
                    <a:pt x="96408" y="15223"/>
                  </a:cubicBezTo>
                  <a:cubicBezTo>
                    <a:pt x="96364" y="14652"/>
                    <a:pt x="96188" y="14125"/>
                    <a:pt x="95881" y="13642"/>
                  </a:cubicBezTo>
                  <a:cubicBezTo>
                    <a:pt x="93377" y="9118"/>
                    <a:pt x="89468" y="5516"/>
                    <a:pt x="84769" y="3408"/>
                  </a:cubicBezTo>
                  <a:cubicBezTo>
                    <a:pt x="79674" y="992"/>
                    <a:pt x="74140" y="378"/>
                    <a:pt x="68650" y="70"/>
                  </a:cubicBezTo>
                  <a:cubicBezTo>
                    <a:pt x="67560" y="24"/>
                    <a:pt x="66472" y="1"/>
                    <a:pt x="65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0"/>
            <p:cNvSpPr/>
            <p:nvPr/>
          </p:nvSpPr>
          <p:spPr>
            <a:xfrm>
              <a:off x="4588169" y="4259277"/>
              <a:ext cx="1904706" cy="86408"/>
            </a:xfrm>
            <a:custGeom>
              <a:avLst/>
              <a:gdLst/>
              <a:ahLst/>
              <a:cxnLst/>
              <a:rect l="l" t="t" r="r" b="b"/>
              <a:pathLst>
                <a:path w="88283" h="4005" extrusionOk="0">
                  <a:moveTo>
                    <a:pt x="21491" y="1"/>
                  </a:moveTo>
                  <a:cubicBezTo>
                    <a:pt x="15658" y="1"/>
                    <a:pt x="9828" y="49"/>
                    <a:pt x="3997" y="227"/>
                  </a:cubicBezTo>
                  <a:cubicBezTo>
                    <a:pt x="3163" y="403"/>
                    <a:pt x="2328" y="491"/>
                    <a:pt x="1494" y="491"/>
                  </a:cubicBezTo>
                  <a:cubicBezTo>
                    <a:pt x="1230" y="798"/>
                    <a:pt x="1362" y="1106"/>
                    <a:pt x="1406" y="1369"/>
                  </a:cubicBezTo>
                  <a:cubicBezTo>
                    <a:pt x="1532" y="1939"/>
                    <a:pt x="1568" y="2372"/>
                    <a:pt x="1199" y="2372"/>
                  </a:cubicBezTo>
                  <a:cubicBezTo>
                    <a:pt x="1057" y="2372"/>
                    <a:pt x="853" y="2307"/>
                    <a:pt x="571" y="2160"/>
                  </a:cubicBezTo>
                  <a:cubicBezTo>
                    <a:pt x="499" y="2129"/>
                    <a:pt x="437" y="2115"/>
                    <a:pt x="383" y="2115"/>
                  </a:cubicBezTo>
                  <a:cubicBezTo>
                    <a:pt x="205" y="2115"/>
                    <a:pt x="111" y="2265"/>
                    <a:pt x="44" y="2467"/>
                  </a:cubicBezTo>
                  <a:cubicBezTo>
                    <a:pt x="0" y="3434"/>
                    <a:pt x="659" y="3741"/>
                    <a:pt x="1406" y="3873"/>
                  </a:cubicBezTo>
                  <a:cubicBezTo>
                    <a:pt x="1867" y="3961"/>
                    <a:pt x="2339" y="4004"/>
                    <a:pt x="2811" y="4004"/>
                  </a:cubicBezTo>
                  <a:cubicBezTo>
                    <a:pt x="3283" y="4004"/>
                    <a:pt x="3756" y="3961"/>
                    <a:pt x="4217" y="3873"/>
                  </a:cubicBezTo>
                  <a:cubicBezTo>
                    <a:pt x="4472" y="3663"/>
                    <a:pt x="4741" y="3614"/>
                    <a:pt x="5014" y="3614"/>
                  </a:cubicBezTo>
                  <a:cubicBezTo>
                    <a:pt x="5258" y="3614"/>
                    <a:pt x="5506" y="3653"/>
                    <a:pt x="5754" y="3653"/>
                  </a:cubicBezTo>
                  <a:lnTo>
                    <a:pt x="86042" y="3653"/>
                  </a:lnTo>
                  <a:cubicBezTo>
                    <a:pt x="87404" y="3653"/>
                    <a:pt x="88151" y="3170"/>
                    <a:pt x="88194" y="2204"/>
                  </a:cubicBezTo>
                  <a:cubicBezTo>
                    <a:pt x="88282" y="1237"/>
                    <a:pt x="87624" y="623"/>
                    <a:pt x="86262" y="447"/>
                  </a:cubicBezTo>
                  <a:lnTo>
                    <a:pt x="84198" y="447"/>
                  </a:lnTo>
                  <a:cubicBezTo>
                    <a:pt x="83030" y="436"/>
                    <a:pt x="81862" y="432"/>
                    <a:pt x="80694" y="432"/>
                  </a:cubicBezTo>
                  <a:cubicBezTo>
                    <a:pt x="76391" y="432"/>
                    <a:pt x="72081" y="489"/>
                    <a:pt x="67772" y="489"/>
                  </a:cubicBezTo>
                  <a:cubicBezTo>
                    <a:pt x="63610" y="489"/>
                    <a:pt x="59450" y="436"/>
                    <a:pt x="55297" y="227"/>
                  </a:cubicBezTo>
                  <a:cubicBezTo>
                    <a:pt x="54929" y="312"/>
                    <a:pt x="54560" y="361"/>
                    <a:pt x="54191" y="361"/>
                  </a:cubicBezTo>
                  <a:cubicBezTo>
                    <a:pt x="53989" y="361"/>
                    <a:pt x="53787" y="346"/>
                    <a:pt x="53584" y="315"/>
                  </a:cubicBezTo>
                  <a:cubicBezTo>
                    <a:pt x="51432" y="139"/>
                    <a:pt x="49280" y="52"/>
                    <a:pt x="47128" y="52"/>
                  </a:cubicBezTo>
                  <a:cubicBezTo>
                    <a:pt x="45396" y="62"/>
                    <a:pt x="43664" y="66"/>
                    <a:pt x="41933" y="66"/>
                  </a:cubicBezTo>
                  <a:cubicBezTo>
                    <a:pt x="35112" y="66"/>
                    <a:pt x="28300" y="1"/>
                    <a:pt x="21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0"/>
            <p:cNvSpPr/>
            <p:nvPr/>
          </p:nvSpPr>
          <p:spPr>
            <a:xfrm>
              <a:off x="2250298" y="4260378"/>
              <a:ext cx="1912279" cy="89105"/>
            </a:xfrm>
            <a:custGeom>
              <a:avLst/>
              <a:gdLst/>
              <a:ahLst/>
              <a:cxnLst/>
              <a:rect l="l" t="t" r="r" b="b"/>
              <a:pathLst>
                <a:path w="88634" h="4130" extrusionOk="0">
                  <a:moveTo>
                    <a:pt x="35357" y="1"/>
                  </a:moveTo>
                  <a:cubicBezTo>
                    <a:pt x="33600" y="1"/>
                    <a:pt x="31843" y="88"/>
                    <a:pt x="30086" y="132"/>
                  </a:cubicBezTo>
                  <a:cubicBezTo>
                    <a:pt x="28764" y="132"/>
                    <a:pt x="27421" y="283"/>
                    <a:pt x="26071" y="283"/>
                  </a:cubicBezTo>
                  <a:cubicBezTo>
                    <a:pt x="25492" y="283"/>
                    <a:pt x="24912" y="255"/>
                    <a:pt x="24332" y="176"/>
                  </a:cubicBezTo>
                  <a:cubicBezTo>
                    <a:pt x="23893" y="176"/>
                    <a:pt x="23435" y="157"/>
                    <a:pt x="22969" y="157"/>
                  </a:cubicBezTo>
                  <a:cubicBezTo>
                    <a:pt x="22737" y="157"/>
                    <a:pt x="22502" y="162"/>
                    <a:pt x="22268" y="176"/>
                  </a:cubicBezTo>
                  <a:cubicBezTo>
                    <a:pt x="19189" y="396"/>
                    <a:pt x="16110" y="452"/>
                    <a:pt x="13031" y="452"/>
                  </a:cubicBezTo>
                  <a:cubicBezTo>
                    <a:pt x="9824" y="452"/>
                    <a:pt x="6616" y="391"/>
                    <a:pt x="3409" y="391"/>
                  </a:cubicBezTo>
                  <a:cubicBezTo>
                    <a:pt x="2932" y="391"/>
                    <a:pt x="2454" y="393"/>
                    <a:pt x="1976" y="396"/>
                  </a:cubicBezTo>
                  <a:cubicBezTo>
                    <a:pt x="1186" y="440"/>
                    <a:pt x="527" y="659"/>
                    <a:pt x="220" y="1494"/>
                  </a:cubicBezTo>
                  <a:cubicBezTo>
                    <a:pt x="0" y="2021"/>
                    <a:pt x="132" y="2636"/>
                    <a:pt x="527" y="3075"/>
                  </a:cubicBezTo>
                  <a:cubicBezTo>
                    <a:pt x="950" y="3613"/>
                    <a:pt x="1507" y="3647"/>
                    <a:pt x="2081" y="3647"/>
                  </a:cubicBezTo>
                  <a:cubicBezTo>
                    <a:pt x="2163" y="3647"/>
                    <a:pt x="2245" y="3646"/>
                    <a:pt x="2328" y="3646"/>
                  </a:cubicBezTo>
                  <a:lnTo>
                    <a:pt x="81562" y="3646"/>
                  </a:lnTo>
                  <a:cubicBezTo>
                    <a:pt x="81765" y="3646"/>
                    <a:pt x="81987" y="3614"/>
                    <a:pt x="82199" y="3614"/>
                  </a:cubicBezTo>
                  <a:cubicBezTo>
                    <a:pt x="82538" y="3614"/>
                    <a:pt x="82849" y="3697"/>
                    <a:pt x="83012" y="4129"/>
                  </a:cubicBezTo>
                  <a:cubicBezTo>
                    <a:pt x="83626" y="3975"/>
                    <a:pt x="84241" y="3953"/>
                    <a:pt x="84851" y="3953"/>
                  </a:cubicBezTo>
                  <a:cubicBezTo>
                    <a:pt x="85095" y="3953"/>
                    <a:pt x="85337" y="3957"/>
                    <a:pt x="85579" y="3957"/>
                  </a:cubicBezTo>
                  <a:cubicBezTo>
                    <a:pt x="85942" y="3957"/>
                    <a:pt x="86301" y="3949"/>
                    <a:pt x="86657" y="3910"/>
                  </a:cubicBezTo>
                  <a:cubicBezTo>
                    <a:pt x="87448" y="3866"/>
                    <a:pt x="88150" y="3339"/>
                    <a:pt x="88370" y="2592"/>
                  </a:cubicBezTo>
                  <a:cubicBezTo>
                    <a:pt x="88633" y="1933"/>
                    <a:pt x="88414" y="1230"/>
                    <a:pt x="87799" y="879"/>
                  </a:cubicBezTo>
                  <a:cubicBezTo>
                    <a:pt x="87724" y="858"/>
                    <a:pt x="87657" y="848"/>
                    <a:pt x="87597" y="848"/>
                  </a:cubicBezTo>
                  <a:cubicBezTo>
                    <a:pt x="87161" y="848"/>
                    <a:pt x="87069" y="1350"/>
                    <a:pt x="86877" y="1582"/>
                  </a:cubicBezTo>
                  <a:cubicBezTo>
                    <a:pt x="86727" y="1844"/>
                    <a:pt x="86641" y="2234"/>
                    <a:pt x="86346" y="2234"/>
                  </a:cubicBezTo>
                  <a:cubicBezTo>
                    <a:pt x="86295" y="2234"/>
                    <a:pt x="86238" y="2222"/>
                    <a:pt x="86174" y="2197"/>
                  </a:cubicBezTo>
                  <a:cubicBezTo>
                    <a:pt x="85735" y="2021"/>
                    <a:pt x="85954" y="1494"/>
                    <a:pt x="85998" y="1230"/>
                  </a:cubicBezTo>
                  <a:cubicBezTo>
                    <a:pt x="86042" y="1011"/>
                    <a:pt x="86174" y="703"/>
                    <a:pt x="85954" y="440"/>
                  </a:cubicBezTo>
                  <a:lnTo>
                    <a:pt x="85032" y="176"/>
                  </a:lnTo>
                  <a:cubicBezTo>
                    <a:pt x="84846" y="199"/>
                    <a:pt x="84660" y="209"/>
                    <a:pt x="84474" y="209"/>
                  </a:cubicBezTo>
                  <a:cubicBezTo>
                    <a:pt x="83606" y="209"/>
                    <a:pt x="82738" y="1"/>
                    <a:pt x="8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0"/>
            <p:cNvSpPr/>
            <p:nvPr/>
          </p:nvSpPr>
          <p:spPr>
            <a:xfrm>
              <a:off x="4092541" y="4089797"/>
              <a:ext cx="539202" cy="230723"/>
            </a:xfrm>
            <a:custGeom>
              <a:avLst/>
              <a:gdLst/>
              <a:ahLst/>
              <a:cxnLst/>
              <a:rect l="l" t="t" r="r" b="b"/>
              <a:pathLst>
                <a:path w="24992" h="10694" extrusionOk="0">
                  <a:moveTo>
                    <a:pt x="12869" y="1"/>
                  </a:moveTo>
                  <a:cubicBezTo>
                    <a:pt x="10805" y="45"/>
                    <a:pt x="8829" y="484"/>
                    <a:pt x="6940" y="1318"/>
                  </a:cubicBezTo>
                  <a:cubicBezTo>
                    <a:pt x="3865" y="2812"/>
                    <a:pt x="1933" y="5315"/>
                    <a:pt x="571" y="8346"/>
                  </a:cubicBezTo>
                  <a:cubicBezTo>
                    <a:pt x="440" y="8697"/>
                    <a:pt x="308" y="9092"/>
                    <a:pt x="176" y="9488"/>
                  </a:cubicBezTo>
                  <a:cubicBezTo>
                    <a:pt x="0" y="9927"/>
                    <a:pt x="176" y="10410"/>
                    <a:pt x="615" y="10586"/>
                  </a:cubicBezTo>
                  <a:cubicBezTo>
                    <a:pt x="736" y="10641"/>
                    <a:pt x="843" y="10666"/>
                    <a:pt x="938" y="10666"/>
                  </a:cubicBezTo>
                  <a:cubicBezTo>
                    <a:pt x="1294" y="10666"/>
                    <a:pt x="1487" y="10327"/>
                    <a:pt x="1625" y="10015"/>
                  </a:cubicBezTo>
                  <a:cubicBezTo>
                    <a:pt x="1801" y="9576"/>
                    <a:pt x="1977" y="9180"/>
                    <a:pt x="2152" y="8785"/>
                  </a:cubicBezTo>
                  <a:cubicBezTo>
                    <a:pt x="3967" y="4089"/>
                    <a:pt x="8029" y="1554"/>
                    <a:pt x="12495" y="1554"/>
                  </a:cubicBezTo>
                  <a:cubicBezTo>
                    <a:pt x="13542" y="1554"/>
                    <a:pt x="14612" y="1693"/>
                    <a:pt x="15680" y="1977"/>
                  </a:cubicBezTo>
                  <a:cubicBezTo>
                    <a:pt x="19721" y="3031"/>
                    <a:pt x="21961" y="6150"/>
                    <a:pt x="23235" y="9971"/>
                  </a:cubicBezTo>
                  <a:cubicBezTo>
                    <a:pt x="23500" y="10270"/>
                    <a:pt x="23691" y="10694"/>
                    <a:pt x="24052" y="10694"/>
                  </a:cubicBezTo>
                  <a:cubicBezTo>
                    <a:pt x="24169" y="10694"/>
                    <a:pt x="24304" y="10649"/>
                    <a:pt x="24465" y="10542"/>
                  </a:cubicBezTo>
                  <a:cubicBezTo>
                    <a:pt x="24992" y="10190"/>
                    <a:pt x="24904" y="9663"/>
                    <a:pt x="24684" y="9180"/>
                  </a:cubicBezTo>
                  <a:cubicBezTo>
                    <a:pt x="24552" y="8917"/>
                    <a:pt x="24508" y="8609"/>
                    <a:pt x="24465" y="8346"/>
                  </a:cubicBezTo>
                  <a:cubicBezTo>
                    <a:pt x="22796" y="5052"/>
                    <a:pt x="20599" y="2285"/>
                    <a:pt x="17086" y="747"/>
                  </a:cubicBezTo>
                  <a:lnTo>
                    <a:pt x="16603" y="659"/>
                  </a:lnTo>
                  <a:lnTo>
                    <a:pt x="15417" y="264"/>
                  </a:lnTo>
                  <a:lnTo>
                    <a:pt x="13879" y="132"/>
                  </a:lnTo>
                  <a:cubicBezTo>
                    <a:pt x="13692" y="132"/>
                    <a:pt x="13505" y="182"/>
                    <a:pt x="13324" y="182"/>
                  </a:cubicBezTo>
                  <a:cubicBezTo>
                    <a:pt x="13166" y="182"/>
                    <a:pt x="13013" y="144"/>
                    <a:pt x="12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0"/>
            <p:cNvSpPr/>
            <p:nvPr/>
          </p:nvSpPr>
          <p:spPr>
            <a:xfrm>
              <a:off x="5108436" y="3806459"/>
              <a:ext cx="110874" cy="5696"/>
            </a:xfrm>
            <a:custGeom>
              <a:avLst/>
              <a:gdLst/>
              <a:ahLst/>
              <a:cxnLst/>
              <a:rect l="l" t="t" r="r" b="b"/>
              <a:pathLst>
                <a:path w="5139" h="264" extrusionOk="0">
                  <a:moveTo>
                    <a:pt x="2570" y="0"/>
                  </a:moveTo>
                  <a:cubicBezTo>
                    <a:pt x="1702" y="0"/>
                    <a:pt x="835" y="88"/>
                    <a:pt x="0" y="264"/>
                  </a:cubicBezTo>
                  <a:lnTo>
                    <a:pt x="5139" y="264"/>
                  </a:lnTo>
                  <a:cubicBezTo>
                    <a:pt x="4304" y="88"/>
                    <a:pt x="3437" y="0"/>
                    <a:pt x="2570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0"/>
            <p:cNvSpPr/>
            <p:nvPr/>
          </p:nvSpPr>
          <p:spPr>
            <a:xfrm>
              <a:off x="3746631" y="3852826"/>
              <a:ext cx="287163" cy="365847"/>
            </a:xfrm>
            <a:custGeom>
              <a:avLst/>
              <a:gdLst/>
              <a:ahLst/>
              <a:cxnLst/>
              <a:rect l="l" t="t" r="r" b="b"/>
              <a:pathLst>
                <a:path w="13310" h="16957" extrusionOk="0">
                  <a:moveTo>
                    <a:pt x="1045" y="1"/>
                  </a:moveTo>
                  <a:cubicBezTo>
                    <a:pt x="887" y="1"/>
                    <a:pt x="730" y="1"/>
                    <a:pt x="572" y="3"/>
                  </a:cubicBezTo>
                  <a:cubicBezTo>
                    <a:pt x="440" y="3"/>
                    <a:pt x="308" y="47"/>
                    <a:pt x="221" y="135"/>
                  </a:cubicBezTo>
                  <a:lnTo>
                    <a:pt x="221" y="4747"/>
                  </a:lnTo>
                  <a:cubicBezTo>
                    <a:pt x="1" y="4966"/>
                    <a:pt x="45" y="5274"/>
                    <a:pt x="221" y="5493"/>
                  </a:cubicBezTo>
                  <a:lnTo>
                    <a:pt x="265" y="6021"/>
                  </a:lnTo>
                  <a:cubicBezTo>
                    <a:pt x="528" y="7250"/>
                    <a:pt x="177" y="8480"/>
                    <a:pt x="396" y="9710"/>
                  </a:cubicBezTo>
                  <a:lnTo>
                    <a:pt x="440" y="13399"/>
                  </a:lnTo>
                  <a:cubicBezTo>
                    <a:pt x="265" y="13575"/>
                    <a:pt x="221" y="13882"/>
                    <a:pt x="396" y="14146"/>
                  </a:cubicBezTo>
                  <a:cubicBezTo>
                    <a:pt x="528" y="14673"/>
                    <a:pt x="308" y="15244"/>
                    <a:pt x="572" y="15771"/>
                  </a:cubicBezTo>
                  <a:cubicBezTo>
                    <a:pt x="1626" y="15332"/>
                    <a:pt x="2329" y="14585"/>
                    <a:pt x="3339" y="14322"/>
                  </a:cubicBezTo>
                  <a:cubicBezTo>
                    <a:pt x="3646" y="14278"/>
                    <a:pt x="3998" y="14146"/>
                    <a:pt x="4261" y="13970"/>
                  </a:cubicBezTo>
                  <a:cubicBezTo>
                    <a:pt x="5691" y="13117"/>
                    <a:pt x="6188" y="12657"/>
                    <a:pt x="6633" y="12657"/>
                  </a:cubicBezTo>
                  <a:cubicBezTo>
                    <a:pt x="7104" y="12657"/>
                    <a:pt x="7517" y="13171"/>
                    <a:pt x="8917" y="14278"/>
                  </a:cubicBezTo>
                  <a:cubicBezTo>
                    <a:pt x="9049" y="14366"/>
                    <a:pt x="9181" y="14453"/>
                    <a:pt x="9312" y="14541"/>
                  </a:cubicBezTo>
                  <a:cubicBezTo>
                    <a:pt x="9752" y="14893"/>
                    <a:pt x="10235" y="15156"/>
                    <a:pt x="10718" y="15332"/>
                  </a:cubicBezTo>
                  <a:lnTo>
                    <a:pt x="12958" y="16957"/>
                  </a:lnTo>
                  <a:cubicBezTo>
                    <a:pt x="13090" y="11906"/>
                    <a:pt x="13177" y="7119"/>
                    <a:pt x="13265" y="2331"/>
                  </a:cubicBezTo>
                  <a:cubicBezTo>
                    <a:pt x="13309" y="2199"/>
                    <a:pt x="13265" y="2024"/>
                    <a:pt x="13177" y="1936"/>
                  </a:cubicBezTo>
                  <a:cubicBezTo>
                    <a:pt x="12738" y="1672"/>
                    <a:pt x="12299" y="1497"/>
                    <a:pt x="11816" y="1409"/>
                  </a:cubicBezTo>
                  <a:cubicBezTo>
                    <a:pt x="8280" y="483"/>
                    <a:pt x="4664" y="1"/>
                    <a:pt x="1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0"/>
            <p:cNvSpPr/>
            <p:nvPr/>
          </p:nvSpPr>
          <p:spPr>
            <a:xfrm>
              <a:off x="4041362" y="4117479"/>
              <a:ext cx="637757" cy="268005"/>
            </a:xfrm>
            <a:custGeom>
              <a:avLst/>
              <a:gdLst/>
              <a:ahLst/>
              <a:cxnLst/>
              <a:rect l="l" t="t" r="r" b="b"/>
              <a:pathLst>
                <a:path w="29560" h="12422" extrusionOk="0">
                  <a:moveTo>
                    <a:pt x="15307" y="1"/>
                  </a:moveTo>
                  <a:cubicBezTo>
                    <a:pt x="15023" y="1"/>
                    <a:pt x="14737" y="12"/>
                    <a:pt x="14451" y="35"/>
                  </a:cubicBezTo>
                  <a:cubicBezTo>
                    <a:pt x="10102" y="255"/>
                    <a:pt x="6984" y="2319"/>
                    <a:pt x="4832" y="6009"/>
                  </a:cubicBezTo>
                  <a:cubicBezTo>
                    <a:pt x="4568" y="6448"/>
                    <a:pt x="4305" y="6931"/>
                    <a:pt x="4524" y="7502"/>
                  </a:cubicBezTo>
                  <a:cubicBezTo>
                    <a:pt x="5095" y="7941"/>
                    <a:pt x="5447" y="8468"/>
                    <a:pt x="5095" y="9171"/>
                  </a:cubicBezTo>
                  <a:cubicBezTo>
                    <a:pt x="4814" y="9814"/>
                    <a:pt x="4202" y="10236"/>
                    <a:pt x="3528" y="10236"/>
                  </a:cubicBezTo>
                  <a:cubicBezTo>
                    <a:pt x="3465" y="10236"/>
                    <a:pt x="3402" y="10233"/>
                    <a:pt x="3339" y="10225"/>
                  </a:cubicBezTo>
                  <a:cubicBezTo>
                    <a:pt x="3075" y="10210"/>
                    <a:pt x="2807" y="10206"/>
                    <a:pt x="2537" y="10206"/>
                  </a:cubicBezTo>
                  <a:cubicBezTo>
                    <a:pt x="1997" y="10206"/>
                    <a:pt x="1450" y="10225"/>
                    <a:pt x="923" y="10225"/>
                  </a:cubicBezTo>
                  <a:cubicBezTo>
                    <a:pt x="484" y="10225"/>
                    <a:pt x="88" y="10225"/>
                    <a:pt x="1" y="10752"/>
                  </a:cubicBezTo>
                  <a:cubicBezTo>
                    <a:pt x="264" y="11982"/>
                    <a:pt x="1143" y="12421"/>
                    <a:pt x="2284" y="12421"/>
                  </a:cubicBezTo>
                  <a:lnTo>
                    <a:pt x="27276" y="12421"/>
                  </a:lnTo>
                  <a:cubicBezTo>
                    <a:pt x="28549" y="12421"/>
                    <a:pt x="29384" y="11806"/>
                    <a:pt x="29560" y="10489"/>
                  </a:cubicBezTo>
                  <a:cubicBezTo>
                    <a:pt x="29239" y="10248"/>
                    <a:pt x="28901" y="10191"/>
                    <a:pt x="28556" y="10191"/>
                  </a:cubicBezTo>
                  <a:cubicBezTo>
                    <a:pt x="28238" y="10191"/>
                    <a:pt x="27914" y="10240"/>
                    <a:pt x="27596" y="10240"/>
                  </a:cubicBezTo>
                  <a:cubicBezTo>
                    <a:pt x="27503" y="10240"/>
                    <a:pt x="27411" y="10236"/>
                    <a:pt x="27320" y="10225"/>
                  </a:cubicBezTo>
                  <a:cubicBezTo>
                    <a:pt x="26397" y="10093"/>
                    <a:pt x="25431" y="10049"/>
                    <a:pt x="25607" y="8688"/>
                  </a:cubicBezTo>
                  <a:cubicBezTo>
                    <a:pt x="25826" y="8380"/>
                    <a:pt x="25826" y="7941"/>
                    <a:pt x="25607" y="7634"/>
                  </a:cubicBezTo>
                  <a:cubicBezTo>
                    <a:pt x="24728" y="5657"/>
                    <a:pt x="23674" y="3813"/>
                    <a:pt x="21961" y="2363"/>
                  </a:cubicBezTo>
                  <a:cubicBezTo>
                    <a:pt x="20075" y="830"/>
                    <a:pt x="17731" y="1"/>
                    <a:pt x="15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0"/>
            <p:cNvSpPr/>
            <p:nvPr/>
          </p:nvSpPr>
          <p:spPr>
            <a:xfrm>
              <a:off x="4674409" y="4211810"/>
              <a:ext cx="1106819" cy="57648"/>
            </a:xfrm>
            <a:custGeom>
              <a:avLst/>
              <a:gdLst/>
              <a:ahLst/>
              <a:cxnLst/>
              <a:rect l="l" t="t" r="r" b="b"/>
              <a:pathLst>
                <a:path w="51301" h="2672" extrusionOk="0">
                  <a:moveTo>
                    <a:pt x="20108" y="0"/>
                  </a:moveTo>
                  <a:cubicBezTo>
                    <a:pt x="18034" y="0"/>
                    <a:pt x="15958" y="70"/>
                    <a:pt x="13879" y="231"/>
                  </a:cubicBezTo>
                  <a:cubicBezTo>
                    <a:pt x="9180" y="495"/>
                    <a:pt x="4524" y="1197"/>
                    <a:pt x="0" y="2427"/>
                  </a:cubicBezTo>
                  <a:cubicBezTo>
                    <a:pt x="176" y="2628"/>
                    <a:pt x="394" y="2671"/>
                    <a:pt x="623" y="2671"/>
                  </a:cubicBezTo>
                  <a:cubicBezTo>
                    <a:pt x="795" y="2671"/>
                    <a:pt x="973" y="2647"/>
                    <a:pt x="1142" y="2647"/>
                  </a:cubicBezTo>
                  <a:lnTo>
                    <a:pt x="49895" y="2647"/>
                  </a:lnTo>
                  <a:cubicBezTo>
                    <a:pt x="50102" y="2647"/>
                    <a:pt x="50309" y="2671"/>
                    <a:pt x="50513" y="2671"/>
                  </a:cubicBezTo>
                  <a:cubicBezTo>
                    <a:pt x="50784" y="2671"/>
                    <a:pt x="51049" y="2628"/>
                    <a:pt x="51300" y="2427"/>
                  </a:cubicBezTo>
                  <a:cubicBezTo>
                    <a:pt x="47260" y="2076"/>
                    <a:pt x="43219" y="1681"/>
                    <a:pt x="39222" y="1285"/>
                  </a:cubicBezTo>
                  <a:cubicBezTo>
                    <a:pt x="32857" y="655"/>
                    <a:pt x="26492" y="0"/>
                    <a:pt x="20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0"/>
            <p:cNvSpPr/>
            <p:nvPr/>
          </p:nvSpPr>
          <p:spPr>
            <a:xfrm>
              <a:off x="2775291" y="4211098"/>
              <a:ext cx="1309602" cy="58188"/>
            </a:xfrm>
            <a:custGeom>
              <a:avLst/>
              <a:gdLst/>
              <a:ahLst/>
              <a:cxnLst/>
              <a:rect l="l" t="t" r="r" b="b"/>
              <a:pathLst>
                <a:path w="60700" h="2697" extrusionOk="0">
                  <a:moveTo>
                    <a:pt x="41689" y="0"/>
                  </a:moveTo>
                  <a:cubicBezTo>
                    <a:pt x="40618" y="0"/>
                    <a:pt x="39547" y="16"/>
                    <a:pt x="38476" y="45"/>
                  </a:cubicBezTo>
                  <a:cubicBezTo>
                    <a:pt x="25607" y="352"/>
                    <a:pt x="12826" y="1714"/>
                    <a:pt x="0" y="2460"/>
                  </a:cubicBezTo>
                  <a:cubicBezTo>
                    <a:pt x="198" y="2636"/>
                    <a:pt x="418" y="2680"/>
                    <a:pt x="643" y="2680"/>
                  </a:cubicBezTo>
                  <a:cubicBezTo>
                    <a:pt x="868" y="2680"/>
                    <a:pt x="1099" y="2636"/>
                    <a:pt x="1318" y="2636"/>
                  </a:cubicBezTo>
                  <a:lnTo>
                    <a:pt x="59558" y="2636"/>
                  </a:lnTo>
                  <a:cubicBezTo>
                    <a:pt x="59723" y="2657"/>
                    <a:pt x="59908" y="2697"/>
                    <a:pt x="60095" y="2697"/>
                  </a:cubicBezTo>
                  <a:cubicBezTo>
                    <a:pt x="60304" y="2697"/>
                    <a:pt x="60514" y="2646"/>
                    <a:pt x="60700" y="2460"/>
                  </a:cubicBezTo>
                  <a:cubicBezTo>
                    <a:pt x="59822" y="2197"/>
                    <a:pt x="58987" y="1889"/>
                    <a:pt x="58109" y="1670"/>
                  </a:cubicBezTo>
                  <a:cubicBezTo>
                    <a:pt x="52702" y="419"/>
                    <a:pt x="47203" y="0"/>
                    <a:pt x="41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0"/>
            <p:cNvSpPr/>
            <p:nvPr/>
          </p:nvSpPr>
          <p:spPr>
            <a:xfrm>
              <a:off x="3756125" y="3831099"/>
              <a:ext cx="288091" cy="66343"/>
            </a:xfrm>
            <a:custGeom>
              <a:avLst/>
              <a:gdLst/>
              <a:ahLst/>
              <a:cxnLst/>
              <a:rect l="l" t="t" r="r" b="b"/>
              <a:pathLst>
                <a:path w="13353" h="3075" extrusionOk="0">
                  <a:moveTo>
                    <a:pt x="2460" y="88"/>
                  </a:moveTo>
                  <a:cubicBezTo>
                    <a:pt x="1537" y="132"/>
                    <a:pt x="483" y="0"/>
                    <a:pt x="0" y="1098"/>
                  </a:cubicBezTo>
                  <a:cubicBezTo>
                    <a:pt x="110" y="1373"/>
                    <a:pt x="271" y="1424"/>
                    <a:pt x="452" y="1424"/>
                  </a:cubicBezTo>
                  <a:cubicBezTo>
                    <a:pt x="560" y="1424"/>
                    <a:pt x="675" y="1406"/>
                    <a:pt x="791" y="1406"/>
                  </a:cubicBezTo>
                  <a:cubicBezTo>
                    <a:pt x="1177" y="1389"/>
                    <a:pt x="1562" y="1379"/>
                    <a:pt x="1948" y="1379"/>
                  </a:cubicBezTo>
                  <a:cubicBezTo>
                    <a:pt x="2617" y="1379"/>
                    <a:pt x="3285" y="1410"/>
                    <a:pt x="3953" y="1493"/>
                  </a:cubicBezTo>
                  <a:cubicBezTo>
                    <a:pt x="6940" y="1845"/>
                    <a:pt x="9883" y="2372"/>
                    <a:pt x="12781" y="3075"/>
                  </a:cubicBezTo>
                  <a:cubicBezTo>
                    <a:pt x="13352" y="2767"/>
                    <a:pt x="13352" y="2372"/>
                    <a:pt x="13045" y="1889"/>
                  </a:cubicBezTo>
                  <a:cubicBezTo>
                    <a:pt x="9619" y="791"/>
                    <a:pt x="6061" y="220"/>
                    <a:pt x="2460" y="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0"/>
            <p:cNvSpPr/>
            <p:nvPr/>
          </p:nvSpPr>
          <p:spPr>
            <a:xfrm>
              <a:off x="4641225" y="3870778"/>
              <a:ext cx="1464079" cy="156980"/>
            </a:xfrm>
            <a:custGeom>
              <a:avLst/>
              <a:gdLst/>
              <a:ahLst/>
              <a:cxnLst/>
              <a:rect l="l" t="t" r="r" b="b"/>
              <a:pathLst>
                <a:path w="67860" h="7276" extrusionOk="0">
                  <a:moveTo>
                    <a:pt x="24897" y="1"/>
                  </a:moveTo>
                  <a:cubicBezTo>
                    <a:pt x="18463" y="1"/>
                    <a:pt x="12069" y="1159"/>
                    <a:pt x="6062" y="3476"/>
                  </a:cubicBezTo>
                  <a:cubicBezTo>
                    <a:pt x="3954" y="4222"/>
                    <a:pt x="1933" y="5145"/>
                    <a:pt x="1" y="6330"/>
                  </a:cubicBezTo>
                  <a:cubicBezTo>
                    <a:pt x="2021" y="5672"/>
                    <a:pt x="3998" y="4881"/>
                    <a:pt x="5974" y="4178"/>
                  </a:cubicBezTo>
                  <a:cubicBezTo>
                    <a:pt x="11245" y="2334"/>
                    <a:pt x="16779" y="1236"/>
                    <a:pt x="22357" y="1016"/>
                  </a:cubicBezTo>
                  <a:cubicBezTo>
                    <a:pt x="23098" y="989"/>
                    <a:pt x="23837" y="975"/>
                    <a:pt x="24574" y="975"/>
                  </a:cubicBezTo>
                  <a:cubicBezTo>
                    <a:pt x="29736" y="975"/>
                    <a:pt x="34809" y="1614"/>
                    <a:pt x="39882" y="2421"/>
                  </a:cubicBezTo>
                  <a:cubicBezTo>
                    <a:pt x="47743" y="3695"/>
                    <a:pt x="55518" y="5232"/>
                    <a:pt x="63336" y="6638"/>
                  </a:cubicBezTo>
                  <a:cubicBezTo>
                    <a:pt x="64655" y="6871"/>
                    <a:pt x="65975" y="7275"/>
                    <a:pt x="67325" y="7275"/>
                  </a:cubicBezTo>
                  <a:cubicBezTo>
                    <a:pt x="67502" y="7275"/>
                    <a:pt x="67681" y="7268"/>
                    <a:pt x="67859" y="7253"/>
                  </a:cubicBezTo>
                  <a:cubicBezTo>
                    <a:pt x="63863" y="6287"/>
                    <a:pt x="59866" y="5320"/>
                    <a:pt x="55869" y="4486"/>
                  </a:cubicBezTo>
                  <a:cubicBezTo>
                    <a:pt x="51433" y="3519"/>
                    <a:pt x="46997" y="2729"/>
                    <a:pt x="42561" y="1894"/>
                  </a:cubicBezTo>
                  <a:cubicBezTo>
                    <a:pt x="37466" y="928"/>
                    <a:pt x="32327" y="313"/>
                    <a:pt x="27188" y="50"/>
                  </a:cubicBezTo>
                  <a:cubicBezTo>
                    <a:pt x="26424" y="17"/>
                    <a:pt x="25660" y="1"/>
                    <a:pt x="2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0"/>
            <p:cNvSpPr/>
            <p:nvPr/>
          </p:nvSpPr>
          <p:spPr>
            <a:xfrm>
              <a:off x="4641225" y="3983621"/>
              <a:ext cx="912579" cy="120410"/>
            </a:xfrm>
            <a:custGeom>
              <a:avLst/>
              <a:gdLst/>
              <a:ahLst/>
              <a:cxnLst/>
              <a:rect l="l" t="t" r="r" b="b"/>
              <a:pathLst>
                <a:path w="42298" h="5581" extrusionOk="0">
                  <a:moveTo>
                    <a:pt x="24330" y="1"/>
                  </a:moveTo>
                  <a:cubicBezTo>
                    <a:pt x="16064" y="1"/>
                    <a:pt x="7928" y="1540"/>
                    <a:pt x="1" y="5580"/>
                  </a:cubicBezTo>
                  <a:cubicBezTo>
                    <a:pt x="8486" y="2018"/>
                    <a:pt x="17157" y="627"/>
                    <a:pt x="25950" y="627"/>
                  </a:cubicBezTo>
                  <a:cubicBezTo>
                    <a:pt x="31358" y="627"/>
                    <a:pt x="36811" y="1153"/>
                    <a:pt x="42297" y="2023"/>
                  </a:cubicBezTo>
                  <a:cubicBezTo>
                    <a:pt x="36260" y="793"/>
                    <a:pt x="30262" y="1"/>
                    <a:pt x="24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0"/>
            <p:cNvSpPr/>
            <p:nvPr/>
          </p:nvSpPr>
          <p:spPr>
            <a:xfrm>
              <a:off x="4743582" y="4092925"/>
              <a:ext cx="720195" cy="69860"/>
            </a:xfrm>
            <a:custGeom>
              <a:avLst/>
              <a:gdLst/>
              <a:ahLst/>
              <a:cxnLst/>
              <a:rect l="l" t="t" r="r" b="b"/>
              <a:pathLst>
                <a:path w="33381" h="3238" extrusionOk="0">
                  <a:moveTo>
                    <a:pt x="17612" y="0"/>
                  </a:moveTo>
                  <a:cubicBezTo>
                    <a:pt x="11689" y="0"/>
                    <a:pt x="5807" y="882"/>
                    <a:pt x="0" y="3238"/>
                  </a:cubicBezTo>
                  <a:cubicBezTo>
                    <a:pt x="6151" y="1294"/>
                    <a:pt x="12357" y="577"/>
                    <a:pt x="18603" y="577"/>
                  </a:cubicBezTo>
                  <a:cubicBezTo>
                    <a:pt x="23507" y="577"/>
                    <a:pt x="28435" y="1019"/>
                    <a:pt x="33381" y="1656"/>
                  </a:cubicBezTo>
                  <a:cubicBezTo>
                    <a:pt x="28107" y="688"/>
                    <a:pt x="22843" y="0"/>
                    <a:pt x="17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0"/>
            <p:cNvSpPr/>
            <p:nvPr/>
          </p:nvSpPr>
          <p:spPr>
            <a:xfrm>
              <a:off x="2823622" y="3828251"/>
              <a:ext cx="986474" cy="152578"/>
            </a:xfrm>
            <a:custGeom>
              <a:avLst/>
              <a:gdLst/>
              <a:ahLst/>
              <a:cxnLst/>
              <a:rect l="l" t="t" r="r" b="b"/>
              <a:pathLst>
                <a:path w="45723" h="7072" extrusionOk="0">
                  <a:moveTo>
                    <a:pt x="44900" y="0"/>
                  </a:moveTo>
                  <a:cubicBezTo>
                    <a:pt x="44761" y="0"/>
                    <a:pt x="44625" y="15"/>
                    <a:pt x="44493" y="44"/>
                  </a:cubicBezTo>
                  <a:cubicBezTo>
                    <a:pt x="43676" y="27"/>
                    <a:pt x="42859" y="18"/>
                    <a:pt x="42042" y="18"/>
                  </a:cubicBezTo>
                  <a:cubicBezTo>
                    <a:pt x="38774" y="18"/>
                    <a:pt x="35507" y="158"/>
                    <a:pt x="32239" y="440"/>
                  </a:cubicBezTo>
                  <a:cubicBezTo>
                    <a:pt x="28330" y="879"/>
                    <a:pt x="24421" y="1450"/>
                    <a:pt x="20512" y="2109"/>
                  </a:cubicBezTo>
                  <a:cubicBezTo>
                    <a:pt x="15856" y="2943"/>
                    <a:pt x="11244" y="4217"/>
                    <a:pt x="6589" y="5227"/>
                  </a:cubicBezTo>
                  <a:cubicBezTo>
                    <a:pt x="4393" y="5710"/>
                    <a:pt x="2197" y="6325"/>
                    <a:pt x="0" y="6896"/>
                  </a:cubicBezTo>
                  <a:cubicBezTo>
                    <a:pt x="147" y="7013"/>
                    <a:pt x="313" y="7072"/>
                    <a:pt x="485" y="7072"/>
                  </a:cubicBezTo>
                  <a:cubicBezTo>
                    <a:pt x="571" y="7072"/>
                    <a:pt x="659" y="7057"/>
                    <a:pt x="747" y="7028"/>
                  </a:cubicBezTo>
                  <a:cubicBezTo>
                    <a:pt x="8521" y="5183"/>
                    <a:pt x="16295" y="3514"/>
                    <a:pt x="24201" y="2372"/>
                  </a:cubicBezTo>
                  <a:cubicBezTo>
                    <a:pt x="29406" y="1602"/>
                    <a:pt x="34641" y="1230"/>
                    <a:pt x="39881" y="1230"/>
                  </a:cubicBezTo>
                  <a:cubicBezTo>
                    <a:pt x="40920" y="1230"/>
                    <a:pt x="41960" y="1245"/>
                    <a:pt x="43000" y="1274"/>
                  </a:cubicBezTo>
                  <a:lnTo>
                    <a:pt x="43263" y="1230"/>
                  </a:lnTo>
                  <a:cubicBezTo>
                    <a:pt x="44010" y="703"/>
                    <a:pt x="44976" y="703"/>
                    <a:pt x="45723" y="176"/>
                  </a:cubicBezTo>
                  <a:cubicBezTo>
                    <a:pt x="45459" y="59"/>
                    <a:pt x="45176" y="0"/>
                    <a:pt x="44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0"/>
            <p:cNvSpPr/>
            <p:nvPr/>
          </p:nvSpPr>
          <p:spPr>
            <a:xfrm>
              <a:off x="3009371" y="4039848"/>
              <a:ext cx="745783" cy="67983"/>
            </a:xfrm>
            <a:custGeom>
              <a:avLst/>
              <a:gdLst/>
              <a:ahLst/>
              <a:cxnLst/>
              <a:rect l="l" t="t" r="r" b="b"/>
              <a:pathLst>
                <a:path w="34567" h="3151" extrusionOk="0">
                  <a:moveTo>
                    <a:pt x="27803" y="0"/>
                  </a:moveTo>
                  <a:cubicBezTo>
                    <a:pt x="25012" y="0"/>
                    <a:pt x="22227" y="122"/>
                    <a:pt x="19457" y="383"/>
                  </a:cubicBezTo>
                  <a:cubicBezTo>
                    <a:pt x="15504" y="647"/>
                    <a:pt x="11595" y="1130"/>
                    <a:pt x="7686" y="1745"/>
                  </a:cubicBezTo>
                  <a:cubicBezTo>
                    <a:pt x="5095" y="2096"/>
                    <a:pt x="2548" y="2535"/>
                    <a:pt x="0" y="3150"/>
                  </a:cubicBezTo>
                  <a:cubicBezTo>
                    <a:pt x="9056" y="2005"/>
                    <a:pt x="18113" y="750"/>
                    <a:pt x="27256" y="750"/>
                  </a:cubicBezTo>
                  <a:cubicBezTo>
                    <a:pt x="29686" y="750"/>
                    <a:pt x="32122" y="839"/>
                    <a:pt x="34566" y="1042"/>
                  </a:cubicBezTo>
                  <a:cubicBezTo>
                    <a:pt x="34566" y="264"/>
                    <a:pt x="34426" y="136"/>
                    <a:pt x="34145" y="136"/>
                  </a:cubicBezTo>
                  <a:cubicBezTo>
                    <a:pt x="34007" y="136"/>
                    <a:pt x="33836" y="167"/>
                    <a:pt x="33631" y="167"/>
                  </a:cubicBezTo>
                  <a:cubicBezTo>
                    <a:pt x="33592" y="167"/>
                    <a:pt x="33553" y="166"/>
                    <a:pt x="33512" y="163"/>
                  </a:cubicBezTo>
                  <a:cubicBezTo>
                    <a:pt x="31608" y="57"/>
                    <a:pt x="29704" y="0"/>
                    <a:pt x="27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0"/>
            <p:cNvSpPr/>
            <p:nvPr/>
          </p:nvSpPr>
          <p:spPr>
            <a:xfrm>
              <a:off x="3110758" y="4140436"/>
              <a:ext cx="644402" cy="42244"/>
            </a:xfrm>
            <a:custGeom>
              <a:avLst/>
              <a:gdLst/>
              <a:ahLst/>
              <a:cxnLst/>
              <a:rect l="l" t="t" r="r" b="b"/>
              <a:pathLst>
                <a:path w="29868" h="1958" extrusionOk="0">
                  <a:moveTo>
                    <a:pt x="23997" y="0"/>
                  </a:moveTo>
                  <a:cubicBezTo>
                    <a:pt x="15974" y="0"/>
                    <a:pt x="7945" y="440"/>
                    <a:pt x="1" y="1958"/>
                  </a:cubicBezTo>
                  <a:cubicBezTo>
                    <a:pt x="7483" y="1097"/>
                    <a:pt x="14990" y="686"/>
                    <a:pt x="22504" y="686"/>
                  </a:cubicBezTo>
                  <a:cubicBezTo>
                    <a:pt x="24958" y="686"/>
                    <a:pt x="27413" y="729"/>
                    <a:pt x="29867" y="816"/>
                  </a:cubicBezTo>
                  <a:lnTo>
                    <a:pt x="29867" y="69"/>
                  </a:lnTo>
                  <a:cubicBezTo>
                    <a:pt x="27912" y="26"/>
                    <a:pt x="25954" y="0"/>
                    <a:pt x="23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0"/>
            <p:cNvSpPr/>
            <p:nvPr/>
          </p:nvSpPr>
          <p:spPr>
            <a:xfrm>
              <a:off x="3220689" y="3950243"/>
              <a:ext cx="530680" cy="48608"/>
            </a:xfrm>
            <a:custGeom>
              <a:avLst/>
              <a:gdLst/>
              <a:ahLst/>
              <a:cxnLst/>
              <a:rect l="l" t="t" r="r" b="b"/>
              <a:pathLst>
                <a:path w="24597" h="2253" extrusionOk="0">
                  <a:moveTo>
                    <a:pt x="23352" y="1"/>
                  </a:moveTo>
                  <a:cubicBezTo>
                    <a:pt x="23269" y="1"/>
                    <a:pt x="23186" y="5"/>
                    <a:pt x="23103" y="12"/>
                  </a:cubicBezTo>
                  <a:cubicBezTo>
                    <a:pt x="18228" y="56"/>
                    <a:pt x="13309" y="407"/>
                    <a:pt x="8477" y="1022"/>
                  </a:cubicBezTo>
                  <a:cubicBezTo>
                    <a:pt x="5666" y="1374"/>
                    <a:pt x="2812" y="1857"/>
                    <a:pt x="1" y="2252"/>
                  </a:cubicBezTo>
                  <a:cubicBezTo>
                    <a:pt x="6503" y="1623"/>
                    <a:pt x="13006" y="799"/>
                    <a:pt x="19552" y="799"/>
                  </a:cubicBezTo>
                  <a:cubicBezTo>
                    <a:pt x="21231" y="799"/>
                    <a:pt x="22912" y="853"/>
                    <a:pt x="24597" y="978"/>
                  </a:cubicBezTo>
                  <a:cubicBezTo>
                    <a:pt x="24597" y="715"/>
                    <a:pt x="24553" y="451"/>
                    <a:pt x="24553" y="232"/>
                  </a:cubicBezTo>
                  <a:cubicBezTo>
                    <a:pt x="24152" y="86"/>
                    <a:pt x="23752" y="1"/>
                    <a:pt x="23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0"/>
            <p:cNvSpPr/>
            <p:nvPr/>
          </p:nvSpPr>
          <p:spPr>
            <a:xfrm>
              <a:off x="4031890" y="3871835"/>
              <a:ext cx="247336" cy="169644"/>
            </a:xfrm>
            <a:custGeom>
              <a:avLst/>
              <a:gdLst/>
              <a:ahLst/>
              <a:cxnLst/>
              <a:rect l="l" t="t" r="r" b="b"/>
              <a:pathLst>
                <a:path w="11464" h="7863" extrusionOk="0">
                  <a:moveTo>
                    <a:pt x="220" y="1"/>
                  </a:moveTo>
                  <a:cubicBezTo>
                    <a:pt x="308" y="396"/>
                    <a:pt x="220" y="835"/>
                    <a:pt x="0" y="1187"/>
                  </a:cubicBezTo>
                  <a:cubicBezTo>
                    <a:pt x="0" y="1274"/>
                    <a:pt x="0" y="1362"/>
                    <a:pt x="44" y="1450"/>
                  </a:cubicBezTo>
                  <a:cubicBezTo>
                    <a:pt x="4436" y="2504"/>
                    <a:pt x="8126" y="4876"/>
                    <a:pt x="11464" y="7863"/>
                  </a:cubicBezTo>
                  <a:cubicBezTo>
                    <a:pt x="8653" y="3866"/>
                    <a:pt x="4744" y="1494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0"/>
            <p:cNvSpPr/>
            <p:nvPr/>
          </p:nvSpPr>
          <p:spPr>
            <a:xfrm>
              <a:off x="3818674" y="4147621"/>
              <a:ext cx="160151" cy="36009"/>
            </a:xfrm>
            <a:custGeom>
              <a:avLst/>
              <a:gdLst/>
              <a:ahLst/>
              <a:cxnLst/>
              <a:rect l="l" t="t" r="r" b="b"/>
              <a:pathLst>
                <a:path w="7423" h="1669" extrusionOk="0">
                  <a:moveTo>
                    <a:pt x="2142" y="0"/>
                  </a:moveTo>
                  <a:cubicBezTo>
                    <a:pt x="1685" y="0"/>
                    <a:pt x="1221" y="51"/>
                    <a:pt x="747" y="176"/>
                  </a:cubicBezTo>
                  <a:cubicBezTo>
                    <a:pt x="439" y="219"/>
                    <a:pt x="132" y="395"/>
                    <a:pt x="0" y="659"/>
                  </a:cubicBezTo>
                  <a:lnTo>
                    <a:pt x="7423" y="1669"/>
                  </a:lnTo>
                  <a:lnTo>
                    <a:pt x="6237" y="703"/>
                  </a:lnTo>
                  <a:cubicBezTo>
                    <a:pt x="6177" y="732"/>
                    <a:pt x="6120" y="744"/>
                    <a:pt x="6065" y="744"/>
                  </a:cubicBezTo>
                  <a:cubicBezTo>
                    <a:pt x="5874" y="744"/>
                    <a:pt x="5704" y="605"/>
                    <a:pt x="5534" y="571"/>
                  </a:cubicBezTo>
                  <a:cubicBezTo>
                    <a:pt x="4402" y="319"/>
                    <a:pt x="3293" y="0"/>
                    <a:pt x="214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0"/>
            <p:cNvSpPr/>
            <p:nvPr/>
          </p:nvSpPr>
          <p:spPr>
            <a:xfrm>
              <a:off x="3474663" y="2231231"/>
              <a:ext cx="2375666" cy="1825331"/>
            </a:xfrm>
            <a:custGeom>
              <a:avLst/>
              <a:gdLst/>
              <a:ahLst/>
              <a:cxnLst/>
              <a:rect l="l" t="t" r="r" b="b"/>
              <a:pathLst>
                <a:path w="110112" h="84604" extrusionOk="0">
                  <a:moveTo>
                    <a:pt x="22482" y="1"/>
                  </a:moveTo>
                  <a:cubicBezTo>
                    <a:pt x="22227" y="1"/>
                    <a:pt x="21941" y="97"/>
                    <a:pt x="21610" y="318"/>
                  </a:cubicBezTo>
                  <a:cubicBezTo>
                    <a:pt x="17569" y="2909"/>
                    <a:pt x="13484" y="5457"/>
                    <a:pt x="9400" y="8004"/>
                  </a:cubicBezTo>
                  <a:cubicBezTo>
                    <a:pt x="6281" y="9937"/>
                    <a:pt x="3119" y="11913"/>
                    <a:pt x="1" y="13846"/>
                  </a:cubicBezTo>
                  <a:cubicBezTo>
                    <a:pt x="2109" y="15822"/>
                    <a:pt x="4261" y="17799"/>
                    <a:pt x="6325" y="19819"/>
                  </a:cubicBezTo>
                  <a:cubicBezTo>
                    <a:pt x="9312" y="22718"/>
                    <a:pt x="12299" y="25661"/>
                    <a:pt x="15109" y="28735"/>
                  </a:cubicBezTo>
                  <a:cubicBezTo>
                    <a:pt x="17262" y="31107"/>
                    <a:pt x="19458" y="33391"/>
                    <a:pt x="21566" y="35806"/>
                  </a:cubicBezTo>
                  <a:cubicBezTo>
                    <a:pt x="26090" y="40989"/>
                    <a:pt x="30394" y="46392"/>
                    <a:pt x="34347" y="51970"/>
                  </a:cubicBezTo>
                  <a:cubicBezTo>
                    <a:pt x="37202" y="56098"/>
                    <a:pt x="40013" y="60227"/>
                    <a:pt x="42077" y="64795"/>
                  </a:cubicBezTo>
                  <a:cubicBezTo>
                    <a:pt x="43702" y="68308"/>
                    <a:pt x="44756" y="72042"/>
                    <a:pt x="45196" y="75863"/>
                  </a:cubicBezTo>
                  <a:cubicBezTo>
                    <a:pt x="45196" y="76170"/>
                    <a:pt x="45064" y="76654"/>
                    <a:pt x="45503" y="76741"/>
                  </a:cubicBezTo>
                  <a:lnTo>
                    <a:pt x="45503" y="84603"/>
                  </a:lnTo>
                  <a:lnTo>
                    <a:pt x="52091" y="75556"/>
                  </a:lnTo>
                  <a:cubicBezTo>
                    <a:pt x="52112" y="75557"/>
                    <a:pt x="52133" y="75558"/>
                    <a:pt x="52153" y="75558"/>
                  </a:cubicBezTo>
                  <a:cubicBezTo>
                    <a:pt x="52675" y="75558"/>
                    <a:pt x="52848" y="75016"/>
                    <a:pt x="53102" y="74677"/>
                  </a:cubicBezTo>
                  <a:cubicBezTo>
                    <a:pt x="56923" y="69626"/>
                    <a:pt x="61007" y="64795"/>
                    <a:pt x="65312" y="60139"/>
                  </a:cubicBezTo>
                  <a:cubicBezTo>
                    <a:pt x="70319" y="54605"/>
                    <a:pt x="75941" y="49730"/>
                    <a:pt x="82090" y="45557"/>
                  </a:cubicBezTo>
                  <a:cubicBezTo>
                    <a:pt x="83012" y="44854"/>
                    <a:pt x="84066" y="44371"/>
                    <a:pt x="84989" y="43712"/>
                  </a:cubicBezTo>
                  <a:cubicBezTo>
                    <a:pt x="91445" y="39584"/>
                    <a:pt x="98165" y="35982"/>
                    <a:pt x="105192" y="32864"/>
                  </a:cubicBezTo>
                  <a:cubicBezTo>
                    <a:pt x="105324" y="32820"/>
                    <a:pt x="105632" y="32644"/>
                    <a:pt x="106071" y="32425"/>
                  </a:cubicBezTo>
                  <a:cubicBezTo>
                    <a:pt x="107696" y="31590"/>
                    <a:pt x="109101" y="30975"/>
                    <a:pt x="110112" y="30536"/>
                  </a:cubicBezTo>
                  <a:lnTo>
                    <a:pt x="110112" y="30536"/>
                  </a:lnTo>
                  <a:cubicBezTo>
                    <a:pt x="108574" y="30975"/>
                    <a:pt x="106159" y="31722"/>
                    <a:pt x="103128" y="32688"/>
                  </a:cubicBezTo>
                  <a:cubicBezTo>
                    <a:pt x="100625" y="33435"/>
                    <a:pt x="96803" y="34621"/>
                    <a:pt x="92148" y="36246"/>
                  </a:cubicBezTo>
                  <a:cubicBezTo>
                    <a:pt x="76643" y="41780"/>
                    <a:pt x="65531" y="45908"/>
                    <a:pt x="56264" y="55483"/>
                  </a:cubicBezTo>
                  <a:cubicBezTo>
                    <a:pt x="52926" y="58909"/>
                    <a:pt x="50071" y="62730"/>
                    <a:pt x="47787" y="66903"/>
                  </a:cubicBezTo>
                  <a:cubicBezTo>
                    <a:pt x="47524" y="58909"/>
                    <a:pt x="46601" y="50959"/>
                    <a:pt x="44976" y="43141"/>
                  </a:cubicBezTo>
                  <a:cubicBezTo>
                    <a:pt x="43966" y="38222"/>
                    <a:pt x="43175" y="34489"/>
                    <a:pt x="41331" y="29526"/>
                  </a:cubicBezTo>
                  <a:cubicBezTo>
                    <a:pt x="38695" y="22630"/>
                    <a:pt x="35138" y="16130"/>
                    <a:pt x="30789" y="10200"/>
                  </a:cubicBezTo>
                  <a:cubicBezTo>
                    <a:pt x="28462" y="6994"/>
                    <a:pt x="26090" y="3875"/>
                    <a:pt x="23630" y="757"/>
                  </a:cubicBezTo>
                  <a:cubicBezTo>
                    <a:pt x="23293" y="307"/>
                    <a:pt x="22937" y="1"/>
                    <a:pt x="22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0"/>
            <p:cNvSpPr/>
            <p:nvPr/>
          </p:nvSpPr>
          <p:spPr>
            <a:xfrm>
              <a:off x="2760446" y="2922292"/>
              <a:ext cx="1577456" cy="921900"/>
            </a:xfrm>
            <a:custGeom>
              <a:avLst/>
              <a:gdLst/>
              <a:ahLst/>
              <a:cxnLst/>
              <a:rect l="l" t="t" r="r" b="b"/>
              <a:pathLst>
                <a:path w="73115" h="42730" extrusionOk="0">
                  <a:moveTo>
                    <a:pt x="28710" y="0"/>
                  </a:moveTo>
                  <a:cubicBezTo>
                    <a:pt x="28623" y="176"/>
                    <a:pt x="28491" y="352"/>
                    <a:pt x="28315" y="483"/>
                  </a:cubicBezTo>
                  <a:cubicBezTo>
                    <a:pt x="26426" y="1713"/>
                    <a:pt x="24626" y="3119"/>
                    <a:pt x="22825" y="4436"/>
                  </a:cubicBezTo>
                  <a:cubicBezTo>
                    <a:pt x="18828" y="7555"/>
                    <a:pt x="15007" y="10849"/>
                    <a:pt x="11361" y="14319"/>
                  </a:cubicBezTo>
                  <a:cubicBezTo>
                    <a:pt x="7628" y="17788"/>
                    <a:pt x="4202" y="21522"/>
                    <a:pt x="688" y="25211"/>
                  </a:cubicBezTo>
                  <a:cubicBezTo>
                    <a:pt x="1" y="25440"/>
                    <a:pt x="443" y="26567"/>
                    <a:pt x="1033" y="26567"/>
                  </a:cubicBezTo>
                  <a:cubicBezTo>
                    <a:pt x="1121" y="26567"/>
                    <a:pt x="1212" y="26542"/>
                    <a:pt x="1303" y="26485"/>
                  </a:cubicBezTo>
                  <a:cubicBezTo>
                    <a:pt x="2489" y="26529"/>
                    <a:pt x="3675" y="26661"/>
                    <a:pt x="4861" y="26836"/>
                  </a:cubicBezTo>
                  <a:cubicBezTo>
                    <a:pt x="9561" y="27144"/>
                    <a:pt x="14304" y="27627"/>
                    <a:pt x="19004" y="28066"/>
                  </a:cubicBezTo>
                  <a:cubicBezTo>
                    <a:pt x="24274" y="28549"/>
                    <a:pt x="29545" y="29076"/>
                    <a:pt x="34815" y="29735"/>
                  </a:cubicBezTo>
                  <a:cubicBezTo>
                    <a:pt x="41843" y="30570"/>
                    <a:pt x="48826" y="31887"/>
                    <a:pt x="55678" y="33732"/>
                  </a:cubicBezTo>
                  <a:cubicBezTo>
                    <a:pt x="60466" y="35050"/>
                    <a:pt x="65077" y="36675"/>
                    <a:pt x="68986" y="39749"/>
                  </a:cubicBezTo>
                  <a:cubicBezTo>
                    <a:pt x="69909" y="40496"/>
                    <a:pt x="70787" y="41330"/>
                    <a:pt x="71578" y="42209"/>
                  </a:cubicBezTo>
                  <a:cubicBezTo>
                    <a:pt x="71818" y="42415"/>
                    <a:pt x="72086" y="42729"/>
                    <a:pt x="72381" y="42729"/>
                  </a:cubicBezTo>
                  <a:cubicBezTo>
                    <a:pt x="72462" y="42729"/>
                    <a:pt x="72546" y="42705"/>
                    <a:pt x="72632" y="42648"/>
                  </a:cubicBezTo>
                  <a:cubicBezTo>
                    <a:pt x="73115" y="42385"/>
                    <a:pt x="72720" y="41901"/>
                    <a:pt x="72544" y="41506"/>
                  </a:cubicBezTo>
                  <a:cubicBezTo>
                    <a:pt x="72237" y="40759"/>
                    <a:pt x="71841" y="40101"/>
                    <a:pt x="71358" y="39530"/>
                  </a:cubicBezTo>
                  <a:cubicBezTo>
                    <a:pt x="71138" y="39354"/>
                    <a:pt x="70963" y="39178"/>
                    <a:pt x="70787" y="39003"/>
                  </a:cubicBezTo>
                  <a:cubicBezTo>
                    <a:pt x="70743" y="38871"/>
                    <a:pt x="70699" y="38739"/>
                    <a:pt x="70611" y="38651"/>
                  </a:cubicBezTo>
                  <a:cubicBezTo>
                    <a:pt x="67361" y="33337"/>
                    <a:pt x="63584" y="28418"/>
                    <a:pt x="59324" y="23938"/>
                  </a:cubicBezTo>
                  <a:cubicBezTo>
                    <a:pt x="56469" y="20863"/>
                    <a:pt x="53438" y="17964"/>
                    <a:pt x="50276" y="15241"/>
                  </a:cubicBezTo>
                  <a:cubicBezTo>
                    <a:pt x="45708" y="11420"/>
                    <a:pt x="40964" y="7906"/>
                    <a:pt x="36089" y="4524"/>
                  </a:cubicBezTo>
                  <a:lnTo>
                    <a:pt x="32136" y="1845"/>
                  </a:lnTo>
                  <a:cubicBezTo>
                    <a:pt x="32136" y="1933"/>
                    <a:pt x="32136" y="2021"/>
                    <a:pt x="32092" y="2108"/>
                  </a:cubicBezTo>
                  <a:cubicBezTo>
                    <a:pt x="31214" y="1054"/>
                    <a:pt x="30028" y="308"/>
                    <a:pt x="28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0"/>
            <p:cNvSpPr/>
            <p:nvPr/>
          </p:nvSpPr>
          <p:spPr>
            <a:xfrm>
              <a:off x="2446448" y="3498935"/>
              <a:ext cx="1957780" cy="599656"/>
            </a:xfrm>
            <a:custGeom>
              <a:avLst/>
              <a:gdLst/>
              <a:ahLst/>
              <a:cxnLst/>
              <a:rect l="l" t="t" r="r" b="b"/>
              <a:pathLst>
                <a:path w="90743" h="27794" extrusionOk="0">
                  <a:moveTo>
                    <a:pt x="19727" y="1"/>
                  </a:moveTo>
                  <a:cubicBezTo>
                    <a:pt x="19458" y="1"/>
                    <a:pt x="19194" y="66"/>
                    <a:pt x="18931" y="286"/>
                  </a:cubicBezTo>
                  <a:cubicBezTo>
                    <a:pt x="18931" y="550"/>
                    <a:pt x="18799" y="769"/>
                    <a:pt x="18623" y="945"/>
                  </a:cubicBezTo>
                  <a:cubicBezTo>
                    <a:pt x="15241" y="4415"/>
                    <a:pt x="12035" y="8104"/>
                    <a:pt x="8785" y="11750"/>
                  </a:cubicBezTo>
                  <a:cubicBezTo>
                    <a:pt x="5842" y="15088"/>
                    <a:pt x="2812" y="18382"/>
                    <a:pt x="1" y="21895"/>
                  </a:cubicBezTo>
                  <a:cubicBezTo>
                    <a:pt x="4656" y="21368"/>
                    <a:pt x="9268" y="20490"/>
                    <a:pt x="13880" y="19612"/>
                  </a:cubicBezTo>
                  <a:cubicBezTo>
                    <a:pt x="21874" y="18030"/>
                    <a:pt x="29779" y="16230"/>
                    <a:pt x="37773" y="14604"/>
                  </a:cubicBezTo>
                  <a:cubicBezTo>
                    <a:pt x="43263" y="13463"/>
                    <a:pt x="48797" y="12716"/>
                    <a:pt x="54376" y="12364"/>
                  </a:cubicBezTo>
                  <a:cubicBezTo>
                    <a:pt x="55654" y="12293"/>
                    <a:pt x="56935" y="12258"/>
                    <a:pt x="58217" y="12258"/>
                  </a:cubicBezTo>
                  <a:cubicBezTo>
                    <a:pt x="61696" y="12258"/>
                    <a:pt x="65184" y="12522"/>
                    <a:pt x="68650" y="13067"/>
                  </a:cubicBezTo>
                  <a:cubicBezTo>
                    <a:pt x="73393" y="13814"/>
                    <a:pt x="77830" y="15263"/>
                    <a:pt x="81739" y="18162"/>
                  </a:cubicBezTo>
                  <a:cubicBezTo>
                    <a:pt x="84989" y="20622"/>
                    <a:pt x="87668" y="23521"/>
                    <a:pt x="89161" y="27386"/>
                  </a:cubicBezTo>
                  <a:cubicBezTo>
                    <a:pt x="89291" y="27697"/>
                    <a:pt x="89482" y="27794"/>
                    <a:pt x="89707" y="27794"/>
                  </a:cubicBezTo>
                  <a:cubicBezTo>
                    <a:pt x="89863" y="27794"/>
                    <a:pt x="90036" y="27747"/>
                    <a:pt x="90215" y="27693"/>
                  </a:cubicBezTo>
                  <a:cubicBezTo>
                    <a:pt x="90567" y="27430"/>
                    <a:pt x="90742" y="26946"/>
                    <a:pt x="90611" y="26507"/>
                  </a:cubicBezTo>
                  <a:cubicBezTo>
                    <a:pt x="90567" y="25585"/>
                    <a:pt x="90347" y="24706"/>
                    <a:pt x="89996" y="23872"/>
                  </a:cubicBezTo>
                  <a:cubicBezTo>
                    <a:pt x="89820" y="23608"/>
                    <a:pt x="89644" y="23345"/>
                    <a:pt x="89557" y="23081"/>
                  </a:cubicBezTo>
                  <a:cubicBezTo>
                    <a:pt x="88634" y="18953"/>
                    <a:pt x="86262" y="15746"/>
                    <a:pt x="83056" y="13067"/>
                  </a:cubicBezTo>
                  <a:cubicBezTo>
                    <a:pt x="80245" y="10783"/>
                    <a:pt x="76907" y="9422"/>
                    <a:pt x="73481" y="8236"/>
                  </a:cubicBezTo>
                  <a:cubicBezTo>
                    <a:pt x="66498" y="5820"/>
                    <a:pt x="59251" y="4502"/>
                    <a:pt x="51916" y="3492"/>
                  </a:cubicBezTo>
                  <a:cubicBezTo>
                    <a:pt x="48095" y="2921"/>
                    <a:pt x="44230" y="2482"/>
                    <a:pt x="40408" y="2175"/>
                  </a:cubicBezTo>
                  <a:cubicBezTo>
                    <a:pt x="36412" y="1867"/>
                    <a:pt x="32459" y="1428"/>
                    <a:pt x="28506" y="1033"/>
                  </a:cubicBezTo>
                  <a:cubicBezTo>
                    <a:pt x="27172" y="996"/>
                    <a:pt x="25869" y="740"/>
                    <a:pt x="24571" y="740"/>
                  </a:cubicBezTo>
                  <a:cubicBezTo>
                    <a:pt x="24331" y="740"/>
                    <a:pt x="24090" y="749"/>
                    <a:pt x="23850" y="769"/>
                  </a:cubicBezTo>
                  <a:lnTo>
                    <a:pt x="23850" y="813"/>
                  </a:lnTo>
                  <a:cubicBezTo>
                    <a:pt x="23806" y="769"/>
                    <a:pt x="23806" y="681"/>
                    <a:pt x="23762" y="637"/>
                  </a:cubicBezTo>
                  <a:cubicBezTo>
                    <a:pt x="22708" y="242"/>
                    <a:pt x="21610" y="286"/>
                    <a:pt x="20556" y="110"/>
                  </a:cubicBezTo>
                  <a:cubicBezTo>
                    <a:pt x="20270" y="66"/>
                    <a:pt x="19996" y="1"/>
                    <a:pt x="19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0"/>
            <p:cNvSpPr/>
            <p:nvPr/>
          </p:nvSpPr>
          <p:spPr>
            <a:xfrm>
              <a:off x="3221638" y="2592501"/>
              <a:ext cx="1229063" cy="1502936"/>
            </a:xfrm>
            <a:custGeom>
              <a:avLst/>
              <a:gdLst/>
              <a:ahLst/>
              <a:cxnLst/>
              <a:rect l="l" t="t" r="r" b="b"/>
              <a:pathLst>
                <a:path w="56967" h="69661" extrusionOk="0">
                  <a:moveTo>
                    <a:pt x="14582" y="1"/>
                  </a:moveTo>
                  <a:cubicBezTo>
                    <a:pt x="14582" y="1"/>
                    <a:pt x="14538" y="1"/>
                    <a:pt x="14495" y="44"/>
                  </a:cubicBezTo>
                  <a:cubicBezTo>
                    <a:pt x="14319" y="308"/>
                    <a:pt x="14099" y="571"/>
                    <a:pt x="13792" y="703"/>
                  </a:cubicBezTo>
                  <a:cubicBezTo>
                    <a:pt x="8917" y="3339"/>
                    <a:pt x="4480" y="6589"/>
                    <a:pt x="0" y="9839"/>
                  </a:cubicBezTo>
                  <a:cubicBezTo>
                    <a:pt x="352" y="10322"/>
                    <a:pt x="879" y="10717"/>
                    <a:pt x="1406" y="10981"/>
                  </a:cubicBezTo>
                  <a:cubicBezTo>
                    <a:pt x="9883" y="16339"/>
                    <a:pt x="18228" y="21830"/>
                    <a:pt x="26222" y="27935"/>
                  </a:cubicBezTo>
                  <a:cubicBezTo>
                    <a:pt x="31404" y="31888"/>
                    <a:pt x="36192" y="36412"/>
                    <a:pt x="40496" y="41375"/>
                  </a:cubicBezTo>
                  <a:cubicBezTo>
                    <a:pt x="44844" y="46250"/>
                    <a:pt x="48622" y="51652"/>
                    <a:pt x="51784" y="57362"/>
                  </a:cubicBezTo>
                  <a:cubicBezTo>
                    <a:pt x="53673" y="60920"/>
                    <a:pt x="55342" y="64565"/>
                    <a:pt x="55517" y="68694"/>
                  </a:cubicBezTo>
                  <a:cubicBezTo>
                    <a:pt x="55517" y="69089"/>
                    <a:pt x="55517" y="69660"/>
                    <a:pt x="56176" y="69660"/>
                  </a:cubicBezTo>
                  <a:cubicBezTo>
                    <a:pt x="56615" y="69397"/>
                    <a:pt x="56615" y="68914"/>
                    <a:pt x="56703" y="68474"/>
                  </a:cubicBezTo>
                  <a:cubicBezTo>
                    <a:pt x="56923" y="66805"/>
                    <a:pt x="56967" y="65092"/>
                    <a:pt x="56747" y="63423"/>
                  </a:cubicBezTo>
                  <a:cubicBezTo>
                    <a:pt x="56659" y="63072"/>
                    <a:pt x="56571" y="62721"/>
                    <a:pt x="56483" y="62369"/>
                  </a:cubicBezTo>
                  <a:cubicBezTo>
                    <a:pt x="56527" y="57714"/>
                    <a:pt x="55561" y="53146"/>
                    <a:pt x="53716" y="48885"/>
                  </a:cubicBezTo>
                  <a:cubicBezTo>
                    <a:pt x="50993" y="42473"/>
                    <a:pt x="46865" y="36939"/>
                    <a:pt x="42736" y="31404"/>
                  </a:cubicBezTo>
                  <a:cubicBezTo>
                    <a:pt x="39398" y="26881"/>
                    <a:pt x="35884" y="22488"/>
                    <a:pt x="32195" y="18228"/>
                  </a:cubicBezTo>
                  <a:cubicBezTo>
                    <a:pt x="28945" y="14539"/>
                    <a:pt x="25651" y="10805"/>
                    <a:pt x="22093" y="7379"/>
                  </a:cubicBezTo>
                  <a:cubicBezTo>
                    <a:pt x="20907" y="6018"/>
                    <a:pt x="19589" y="4788"/>
                    <a:pt x="18272" y="3558"/>
                  </a:cubicBezTo>
                  <a:lnTo>
                    <a:pt x="18316" y="3470"/>
                  </a:lnTo>
                  <a:cubicBezTo>
                    <a:pt x="17393" y="1977"/>
                    <a:pt x="15988" y="967"/>
                    <a:pt x="14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0"/>
            <p:cNvSpPr/>
            <p:nvPr/>
          </p:nvSpPr>
          <p:spPr>
            <a:xfrm>
              <a:off x="4450750" y="3430064"/>
              <a:ext cx="1845957" cy="676829"/>
            </a:xfrm>
            <a:custGeom>
              <a:avLst/>
              <a:gdLst/>
              <a:ahLst/>
              <a:cxnLst/>
              <a:rect l="l" t="t" r="r" b="b"/>
              <a:pathLst>
                <a:path w="85560" h="31371" extrusionOk="0">
                  <a:moveTo>
                    <a:pt x="40974" y="0"/>
                  </a:moveTo>
                  <a:cubicBezTo>
                    <a:pt x="38610" y="0"/>
                    <a:pt x="36237" y="127"/>
                    <a:pt x="33864" y="535"/>
                  </a:cubicBezTo>
                  <a:cubicBezTo>
                    <a:pt x="29560" y="1194"/>
                    <a:pt x="25387" y="2512"/>
                    <a:pt x="21522" y="4488"/>
                  </a:cubicBezTo>
                  <a:cubicBezTo>
                    <a:pt x="21171" y="4664"/>
                    <a:pt x="19414" y="5938"/>
                    <a:pt x="19326" y="5982"/>
                  </a:cubicBezTo>
                  <a:cubicBezTo>
                    <a:pt x="19063" y="6245"/>
                    <a:pt x="18711" y="6509"/>
                    <a:pt x="18448" y="6816"/>
                  </a:cubicBezTo>
                  <a:cubicBezTo>
                    <a:pt x="16208" y="9451"/>
                    <a:pt x="13924" y="12087"/>
                    <a:pt x="11772" y="14766"/>
                  </a:cubicBezTo>
                  <a:cubicBezTo>
                    <a:pt x="9092" y="18104"/>
                    <a:pt x="6457" y="21530"/>
                    <a:pt x="4129" y="25087"/>
                  </a:cubicBezTo>
                  <a:cubicBezTo>
                    <a:pt x="2548" y="27020"/>
                    <a:pt x="1186" y="29084"/>
                    <a:pt x="1" y="31236"/>
                  </a:cubicBezTo>
                  <a:cubicBezTo>
                    <a:pt x="86" y="31322"/>
                    <a:pt x="207" y="31370"/>
                    <a:pt x="318" y="31370"/>
                  </a:cubicBezTo>
                  <a:cubicBezTo>
                    <a:pt x="379" y="31370"/>
                    <a:pt x="437" y="31355"/>
                    <a:pt x="484" y="31324"/>
                  </a:cubicBezTo>
                  <a:cubicBezTo>
                    <a:pt x="835" y="30797"/>
                    <a:pt x="1186" y="30314"/>
                    <a:pt x="1582" y="29875"/>
                  </a:cubicBezTo>
                  <a:cubicBezTo>
                    <a:pt x="4568" y="26581"/>
                    <a:pt x="8214" y="23945"/>
                    <a:pt x="12211" y="22057"/>
                  </a:cubicBezTo>
                  <a:cubicBezTo>
                    <a:pt x="18052" y="19378"/>
                    <a:pt x="24157" y="18148"/>
                    <a:pt x="30482" y="17753"/>
                  </a:cubicBezTo>
                  <a:cubicBezTo>
                    <a:pt x="31339" y="17643"/>
                    <a:pt x="32206" y="17588"/>
                    <a:pt x="33073" y="17588"/>
                  </a:cubicBezTo>
                  <a:cubicBezTo>
                    <a:pt x="33941" y="17588"/>
                    <a:pt x="34808" y="17643"/>
                    <a:pt x="35665" y="17753"/>
                  </a:cubicBezTo>
                  <a:cubicBezTo>
                    <a:pt x="38212" y="17753"/>
                    <a:pt x="40760" y="18016"/>
                    <a:pt x="43351" y="18192"/>
                  </a:cubicBezTo>
                  <a:cubicBezTo>
                    <a:pt x="48490" y="18499"/>
                    <a:pt x="53541" y="19685"/>
                    <a:pt x="58592" y="20520"/>
                  </a:cubicBezTo>
                  <a:cubicBezTo>
                    <a:pt x="61051" y="20915"/>
                    <a:pt x="63423" y="21749"/>
                    <a:pt x="65883" y="21925"/>
                  </a:cubicBezTo>
                  <a:cubicBezTo>
                    <a:pt x="66937" y="22320"/>
                    <a:pt x="68035" y="22364"/>
                    <a:pt x="69089" y="22540"/>
                  </a:cubicBezTo>
                  <a:cubicBezTo>
                    <a:pt x="74579" y="23594"/>
                    <a:pt x="80025" y="24473"/>
                    <a:pt x="85560" y="25087"/>
                  </a:cubicBezTo>
                  <a:cubicBezTo>
                    <a:pt x="85472" y="24648"/>
                    <a:pt x="85252" y="24253"/>
                    <a:pt x="84945" y="23902"/>
                  </a:cubicBezTo>
                  <a:cubicBezTo>
                    <a:pt x="81167" y="18367"/>
                    <a:pt x="77346" y="12833"/>
                    <a:pt x="73701" y="7211"/>
                  </a:cubicBezTo>
                  <a:cubicBezTo>
                    <a:pt x="72735" y="5630"/>
                    <a:pt x="71153" y="4532"/>
                    <a:pt x="69309" y="4181"/>
                  </a:cubicBezTo>
                  <a:cubicBezTo>
                    <a:pt x="64477" y="2995"/>
                    <a:pt x="59602" y="1985"/>
                    <a:pt x="54639" y="1238"/>
                  </a:cubicBezTo>
                  <a:cubicBezTo>
                    <a:pt x="51828" y="711"/>
                    <a:pt x="48973" y="316"/>
                    <a:pt x="46074" y="140"/>
                  </a:cubicBezTo>
                  <a:cubicBezTo>
                    <a:pt x="44381" y="66"/>
                    <a:pt x="42679" y="0"/>
                    <a:pt x="40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0"/>
            <p:cNvSpPr/>
            <p:nvPr/>
          </p:nvSpPr>
          <p:spPr>
            <a:xfrm>
              <a:off x="3834770" y="4115990"/>
              <a:ext cx="118468" cy="48565"/>
            </a:xfrm>
            <a:custGeom>
              <a:avLst/>
              <a:gdLst/>
              <a:ahLst/>
              <a:cxnLst/>
              <a:rect l="l" t="t" r="r" b="b"/>
              <a:pathLst>
                <a:path w="5491" h="2251" extrusionOk="0">
                  <a:moveTo>
                    <a:pt x="2590" y="0"/>
                  </a:moveTo>
                  <a:cubicBezTo>
                    <a:pt x="2472" y="0"/>
                    <a:pt x="2342" y="42"/>
                    <a:pt x="2197" y="148"/>
                  </a:cubicBezTo>
                  <a:cubicBezTo>
                    <a:pt x="1538" y="719"/>
                    <a:pt x="616" y="983"/>
                    <a:pt x="1" y="1642"/>
                  </a:cubicBezTo>
                  <a:cubicBezTo>
                    <a:pt x="440" y="1729"/>
                    <a:pt x="879" y="1773"/>
                    <a:pt x="1318" y="1817"/>
                  </a:cubicBezTo>
                  <a:cubicBezTo>
                    <a:pt x="2458" y="1817"/>
                    <a:pt x="3569" y="2250"/>
                    <a:pt x="4697" y="2250"/>
                  </a:cubicBezTo>
                  <a:cubicBezTo>
                    <a:pt x="4961" y="2250"/>
                    <a:pt x="5225" y="2227"/>
                    <a:pt x="5491" y="2169"/>
                  </a:cubicBezTo>
                  <a:cubicBezTo>
                    <a:pt x="4744" y="1598"/>
                    <a:pt x="4041" y="983"/>
                    <a:pt x="3295" y="412"/>
                  </a:cubicBezTo>
                  <a:cubicBezTo>
                    <a:pt x="3080" y="228"/>
                    <a:pt x="2865" y="0"/>
                    <a:pt x="2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0"/>
            <p:cNvSpPr/>
            <p:nvPr/>
          </p:nvSpPr>
          <p:spPr>
            <a:xfrm>
              <a:off x="2761072" y="2804767"/>
              <a:ext cx="1714242" cy="1295406"/>
            </a:xfrm>
            <a:custGeom>
              <a:avLst/>
              <a:gdLst/>
              <a:ahLst/>
              <a:cxnLst/>
              <a:rect l="l" t="t" r="r" b="b"/>
              <a:pathLst>
                <a:path w="79455" h="60042" extrusionOk="0">
                  <a:moveTo>
                    <a:pt x="21303" y="1"/>
                  </a:moveTo>
                  <a:cubicBezTo>
                    <a:pt x="37993" y="13441"/>
                    <a:pt x="59295" y="23367"/>
                    <a:pt x="72559" y="48095"/>
                  </a:cubicBezTo>
                  <a:cubicBezTo>
                    <a:pt x="63379" y="36148"/>
                    <a:pt x="24465" y="32723"/>
                    <a:pt x="1" y="31976"/>
                  </a:cubicBezTo>
                  <a:lnTo>
                    <a:pt x="1" y="31976"/>
                  </a:lnTo>
                  <a:cubicBezTo>
                    <a:pt x="12650" y="35270"/>
                    <a:pt x="61930" y="32283"/>
                    <a:pt x="73042" y="51257"/>
                  </a:cubicBezTo>
                  <a:cubicBezTo>
                    <a:pt x="75194" y="53849"/>
                    <a:pt x="74887" y="58417"/>
                    <a:pt x="76248" y="60042"/>
                  </a:cubicBezTo>
                  <a:cubicBezTo>
                    <a:pt x="79455" y="40277"/>
                    <a:pt x="41111" y="10937"/>
                    <a:pt x="21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0"/>
            <p:cNvSpPr/>
            <p:nvPr/>
          </p:nvSpPr>
          <p:spPr>
            <a:xfrm>
              <a:off x="3470261" y="2531441"/>
              <a:ext cx="1776442" cy="1575040"/>
            </a:xfrm>
            <a:custGeom>
              <a:avLst/>
              <a:gdLst/>
              <a:ahLst/>
              <a:cxnLst/>
              <a:rect l="l" t="t" r="r" b="b"/>
              <a:pathLst>
                <a:path w="82338" h="73003" extrusionOk="0">
                  <a:moveTo>
                    <a:pt x="453" y="1"/>
                  </a:moveTo>
                  <a:cubicBezTo>
                    <a:pt x="0" y="1"/>
                    <a:pt x="1582" y="1877"/>
                    <a:pt x="2225" y="2216"/>
                  </a:cubicBezTo>
                  <a:cubicBezTo>
                    <a:pt x="14303" y="15348"/>
                    <a:pt x="47376" y="43458"/>
                    <a:pt x="44829" y="70602"/>
                  </a:cubicBezTo>
                  <a:cubicBezTo>
                    <a:pt x="44438" y="72263"/>
                    <a:pt x="44433" y="73003"/>
                    <a:pt x="44780" y="73003"/>
                  </a:cubicBezTo>
                  <a:cubicBezTo>
                    <a:pt x="46889" y="73003"/>
                    <a:pt x="62005" y="45594"/>
                    <a:pt x="82338" y="31599"/>
                  </a:cubicBezTo>
                  <a:lnTo>
                    <a:pt x="82338" y="31599"/>
                  </a:lnTo>
                  <a:cubicBezTo>
                    <a:pt x="70215" y="39110"/>
                    <a:pt x="60904" y="50661"/>
                    <a:pt x="52339" y="61598"/>
                  </a:cubicBezTo>
                  <a:cubicBezTo>
                    <a:pt x="50427" y="62370"/>
                    <a:pt x="46668" y="69791"/>
                    <a:pt x="46010" y="69791"/>
                  </a:cubicBezTo>
                  <a:cubicBezTo>
                    <a:pt x="45882" y="69791"/>
                    <a:pt x="45872" y="69510"/>
                    <a:pt x="46015" y="68845"/>
                  </a:cubicBezTo>
                  <a:cubicBezTo>
                    <a:pt x="48123" y="47631"/>
                    <a:pt x="23439" y="21892"/>
                    <a:pt x="1478" y="591"/>
                  </a:cubicBezTo>
                  <a:cubicBezTo>
                    <a:pt x="904" y="167"/>
                    <a:pt x="588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9" name="Google Shape;3059;p100"/>
          <p:cNvSpPr txBox="1"/>
          <p:nvPr/>
        </p:nvSpPr>
        <p:spPr>
          <a:xfrm>
            <a:off x="6748622" y="3542119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Figma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1" name="Google Shape;3061;p100"/>
          <p:cNvSpPr txBox="1"/>
          <p:nvPr/>
        </p:nvSpPr>
        <p:spPr>
          <a:xfrm>
            <a:off x="394644" y="1267638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ChatGPT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7" name="Google Shape;3067;p100"/>
          <p:cNvSpPr/>
          <p:nvPr/>
        </p:nvSpPr>
        <p:spPr>
          <a:xfrm>
            <a:off x="4671185" y="1868800"/>
            <a:ext cx="415377" cy="396625"/>
          </a:xfrm>
          <a:custGeom>
            <a:avLst/>
            <a:gdLst/>
            <a:ahLst/>
            <a:cxnLst/>
            <a:rect l="l" t="t" r="r" b="b"/>
            <a:pathLst>
              <a:path w="18408" h="17577" extrusionOk="0">
                <a:moveTo>
                  <a:pt x="2" y="6490"/>
                </a:moveTo>
                <a:lnTo>
                  <a:pt x="2" y="6490"/>
                </a:lnTo>
                <a:cubicBezTo>
                  <a:pt x="1" y="6491"/>
                  <a:pt x="0" y="6493"/>
                  <a:pt x="0" y="6494"/>
                </a:cubicBezTo>
                <a:cubicBezTo>
                  <a:pt x="1" y="6493"/>
                  <a:pt x="2" y="6491"/>
                  <a:pt x="2" y="6490"/>
                </a:cubicBezTo>
                <a:close/>
                <a:moveTo>
                  <a:pt x="1712" y="8035"/>
                </a:moveTo>
                <a:cubicBezTo>
                  <a:pt x="1709" y="8040"/>
                  <a:pt x="1706" y="8046"/>
                  <a:pt x="1703" y="8051"/>
                </a:cubicBezTo>
                <a:cubicBezTo>
                  <a:pt x="1703" y="8065"/>
                  <a:pt x="1703" y="8071"/>
                  <a:pt x="1704" y="8071"/>
                </a:cubicBezTo>
                <a:cubicBezTo>
                  <a:pt x="1705" y="8071"/>
                  <a:pt x="1708" y="8056"/>
                  <a:pt x="1712" y="8035"/>
                </a:cubicBezTo>
                <a:close/>
                <a:moveTo>
                  <a:pt x="3071" y="13147"/>
                </a:moveTo>
                <a:cubicBezTo>
                  <a:pt x="3065" y="13157"/>
                  <a:pt x="3061" y="13167"/>
                  <a:pt x="3061" y="13176"/>
                </a:cubicBezTo>
                <a:cubicBezTo>
                  <a:pt x="3061" y="13176"/>
                  <a:pt x="3064" y="13165"/>
                  <a:pt x="3071" y="13147"/>
                </a:cubicBezTo>
                <a:close/>
                <a:moveTo>
                  <a:pt x="11618" y="0"/>
                </a:moveTo>
                <a:cubicBezTo>
                  <a:pt x="11603" y="0"/>
                  <a:pt x="11558" y="94"/>
                  <a:pt x="11446" y="373"/>
                </a:cubicBezTo>
                <a:cubicBezTo>
                  <a:pt x="11120" y="1133"/>
                  <a:pt x="10359" y="2419"/>
                  <a:pt x="10305" y="2800"/>
                </a:cubicBezTo>
                <a:cubicBezTo>
                  <a:pt x="10250" y="3162"/>
                  <a:pt x="10160" y="4140"/>
                  <a:pt x="10033" y="4176"/>
                </a:cubicBezTo>
                <a:cubicBezTo>
                  <a:pt x="9914" y="4210"/>
                  <a:pt x="9650" y="4469"/>
                  <a:pt x="9771" y="4469"/>
                </a:cubicBezTo>
                <a:cubicBezTo>
                  <a:pt x="9778" y="4469"/>
                  <a:pt x="9787" y="4468"/>
                  <a:pt x="9798" y="4466"/>
                </a:cubicBezTo>
                <a:cubicBezTo>
                  <a:pt x="9825" y="4458"/>
                  <a:pt x="9852" y="4454"/>
                  <a:pt x="9878" y="4454"/>
                </a:cubicBezTo>
                <a:cubicBezTo>
                  <a:pt x="10039" y="4454"/>
                  <a:pt x="10162" y="4596"/>
                  <a:pt x="10178" y="4846"/>
                </a:cubicBezTo>
                <a:cubicBezTo>
                  <a:pt x="10178" y="5132"/>
                  <a:pt x="9773" y="6422"/>
                  <a:pt x="9518" y="6422"/>
                </a:cubicBezTo>
                <a:cubicBezTo>
                  <a:pt x="9515" y="6422"/>
                  <a:pt x="9511" y="6422"/>
                  <a:pt x="9508" y="6421"/>
                </a:cubicBezTo>
                <a:cubicBezTo>
                  <a:pt x="9503" y="6421"/>
                  <a:pt x="9498" y="6421"/>
                  <a:pt x="9492" y="6421"/>
                </a:cubicBezTo>
                <a:cubicBezTo>
                  <a:pt x="9216" y="6421"/>
                  <a:pt x="7877" y="6839"/>
                  <a:pt x="7842" y="6874"/>
                </a:cubicBezTo>
                <a:cubicBezTo>
                  <a:pt x="7828" y="6902"/>
                  <a:pt x="7637" y="6971"/>
                  <a:pt x="7514" y="6971"/>
                </a:cubicBezTo>
                <a:cubicBezTo>
                  <a:pt x="7475" y="6971"/>
                  <a:pt x="7443" y="6964"/>
                  <a:pt x="7425" y="6947"/>
                </a:cubicBezTo>
                <a:cubicBezTo>
                  <a:pt x="7262" y="6874"/>
                  <a:pt x="7081" y="6838"/>
                  <a:pt x="6900" y="6838"/>
                </a:cubicBezTo>
                <a:cubicBezTo>
                  <a:pt x="5633" y="5425"/>
                  <a:pt x="4799" y="5407"/>
                  <a:pt x="4799" y="5407"/>
                </a:cubicBezTo>
                <a:cubicBezTo>
                  <a:pt x="4637" y="4955"/>
                  <a:pt x="4419" y="4955"/>
                  <a:pt x="4419" y="4955"/>
                </a:cubicBezTo>
                <a:lnTo>
                  <a:pt x="4419" y="4955"/>
                </a:lnTo>
                <a:cubicBezTo>
                  <a:pt x="4546" y="5009"/>
                  <a:pt x="4637" y="5371"/>
                  <a:pt x="4564" y="5371"/>
                </a:cubicBezTo>
                <a:cubicBezTo>
                  <a:pt x="4401" y="5407"/>
                  <a:pt x="4238" y="5480"/>
                  <a:pt x="4093" y="5588"/>
                </a:cubicBezTo>
                <a:cubicBezTo>
                  <a:pt x="4051" y="5625"/>
                  <a:pt x="4019" y="5637"/>
                  <a:pt x="3995" y="5637"/>
                </a:cubicBezTo>
                <a:cubicBezTo>
                  <a:pt x="3946" y="5637"/>
                  <a:pt x="3930" y="5588"/>
                  <a:pt x="3930" y="5588"/>
                </a:cubicBezTo>
                <a:cubicBezTo>
                  <a:pt x="3966" y="5299"/>
                  <a:pt x="3840" y="4991"/>
                  <a:pt x="3586" y="4828"/>
                </a:cubicBezTo>
                <a:lnTo>
                  <a:pt x="3586" y="4828"/>
                </a:lnTo>
                <a:cubicBezTo>
                  <a:pt x="3767" y="5063"/>
                  <a:pt x="3677" y="5588"/>
                  <a:pt x="3677" y="5588"/>
                </a:cubicBezTo>
                <a:lnTo>
                  <a:pt x="3586" y="5679"/>
                </a:lnTo>
                <a:cubicBezTo>
                  <a:pt x="3296" y="5643"/>
                  <a:pt x="2970" y="5226"/>
                  <a:pt x="2753" y="5172"/>
                </a:cubicBezTo>
                <a:cubicBezTo>
                  <a:pt x="2543" y="5137"/>
                  <a:pt x="1165" y="4645"/>
                  <a:pt x="1074" y="4645"/>
                </a:cubicBezTo>
                <a:cubicBezTo>
                  <a:pt x="1071" y="4645"/>
                  <a:pt x="1069" y="4646"/>
                  <a:pt x="1069" y="4647"/>
                </a:cubicBezTo>
                <a:cubicBezTo>
                  <a:pt x="1069" y="4665"/>
                  <a:pt x="1178" y="4665"/>
                  <a:pt x="1196" y="4683"/>
                </a:cubicBezTo>
                <a:cubicBezTo>
                  <a:pt x="1232" y="4719"/>
                  <a:pt x="1196" y="4755"/>
                  <a:pt x="1286" y="4773"/>
                </a:cubicBezTo>
                <a:cubicBezTo>
                  <a:pt x="1341" y="4792"/>
                  <a:pt x="1395" y="4810"/>
                  <a:pt x="1431" y="4864"/>
                </a:cubicBezTo>
                <a:cubicBezTo>
                  <a:pt x="1811" y="5679"/>
                  <a:pt x="671" y="5969"/>
                  <a:pt x="598" y="6095"/>
                </a:cubicBezTo>
                <a:cubicBezTo>
                  <a:pt x="544" y="6240"/>
                  <a:pt x="399" y="6331"/>
                  <a:pt x="236" y="6331"/>
                </a:cubicBezTo>
                <a:cubicBezTo>
                  <a:pt x="129" y="6331"/>
                  <a:pt x="39" y="6401"/>
                  <a:pt x="2" y="6490"/>
                </a:cubicBezTo>
                <a:lnTo>
                  <a:pt x="2" y="6490"/>
                </a:lnTo>
                <a:cubicBezTo>
                  <a:pt x="16" y="6470"/>
                  <a:pt x="119" y="6419"/>
                  <a:pt x="166" y="6419"/>
                </a:cubicBezTo>
                <a:cubicBezTo>
                  <a:pt x="172" y="6419"/>
                  <a:pt x="178" y="6419"/>
                  <a:pt x="182" y="6421"/>
                </a:cubicBezTo>
                <a:cubicBezTo>
                  <a:pt x="213" y="6427"/>
                  <a:pt x="247" y="6429"/>
                  <a:pt x="281" y="6429"/>
                </a:cubicBezTo>
                <a:cubicBezTo>
                  <a:pt x="363" y="6429"/>
                  <a:pt x="449" y="6416"/>
                  <a:pt x="526" y="6403"/>
                </a:cubicBezTo>
                <a:lnTo>
                  <a:pt x="526" y="6403"/>
                </a:lnTo>
                <a:cubicBezTo>
                  <a:pt x="471" y="6584"/>
                  <a:pt x="1377" y="6548"/>
                  <a:pt x="1757" y="6820"/>
                </a:cubicBezTo>
                <a:cubicBezTo>
                  <a:pt x="2137" y="7110"/>
                  <a:pt x="1956" y="7653"/>
                  <a:pt x="1920" y="7707"/>
                </a:cubicBezTo>
                <a:cubicBezTo>
                  <a:pt x="1902" y="7743"/>
                  <a:pt x="1830" y="7852"/>
                  <a:pt x="1775" y="7870"/>
                </a:cubicBezTo>
                <a:cubicBezTo>
                  <a:pt x="1742" y="7881"/>
                  <a:pt x="1722" y="7980"/>
                  <a:pt x="1712" y="8035"/>
                </a:cubicBezTo>
                <a:lnTo>
                  <a:pt x="1712" y="8035"/>
                </a:lnTo>
                <a:cubicBezTo>
                  <a:pt x="1752" y="7971"/>
                  <a:pt x="1830" y="7925"/>
                  <a:pt x="1830" y="7925"/>
                </a:cubicBezTo>
                <a:cubicBezTo>
                  <a:pt x="1834" y="7926"/>
                  <a:pt x="1839" y="7927"/>
                  <a:pt x="1844" y="7927"/>
                </a:cubicBezTo>
                <a:cubicBezTo>
                  <a:pt x="1893" y="7927"/>
                  <a:pt x="1938" y="7852"/>
                  <a:pt x="1938" y="7852"/>
                </a:cubicBezTo>
                <a:cubicBezTo>
                  <a:pt x="1938" y="7852"/>
                  <a:pt x="2430" y="7714"/>
                  <a:pt x="2928" y="7714"/>
                </a:cubicBezTo>
                <a:cubicBezTo>
                  <a:pt x="3105" y="7714"/>
                  <a:pt x="3284" y="7732"/>
                  <a:pt x="3441" y="7780"/>
                </a:cubicBezTo>
                <a:cubicBezTo>
                  <a:pt x="4039" y="7979"/>
                  <a:pt x="4437" y="8613"/>
                  <a:pt x="4492" y="8667"/>
                </a:cubicBezTo>
                <a:cubicBezTo>
                  <a:pt x="4528" y="8758"/>
                  <a:pt x="4564" y="8848"/>
                  <a:pt x="4582" y="8939"/>
                </a:cubicBezTo>
                <a:cubicBezTo>
                  <a:pt x="4528" y="8993"/>
                  <a:pt x="4582" y="9174"/>
                  <a:pt x="4582" y="9174"/>
                </a:cubicBezTo>
                <a:cubicBezTo>
                  <a:pt x="4582" y="9156"/>
                  <a:pt x="4582" y="9120"/>
                  <a:pt x="4582" y="9120"/>
                </a:cubicBezTo>
                <a:cubicBezTo>
                  <a:pt x="4600" y="9047"/>
                  <a:pt x="4618" y="9011"/>
                  <a:pt x="4655" y="8957"/>
                </a:cubicBezTo>
                <a:cubicBezTo>
                  <a:pt x="4727" y="8739"/>
                  <a:pt x="4999" y="8703"/>
                  <a:pt x="5325" y="8649"/>
                </a:cubicBezTo>
                <a:cubicBezTo>
                  <a:pt x="5339" y="8647"/>
                  <a:pt x="5353" y="8646"/>
                  <a:pt x="5365" y="8646"/>
                </a:cubicBezTo>
                <a:cubicBezTo>
                  <a:pt x="5620" y="8646"/>
                  <a:pt x="5497" y="8979"/>
                  <a:pt x="5687" y="9065"/>
                </a:cubicBezTo>
                <a:cubicBezTo>
                  <a:pt x="5814" y="9120"/>
                  <a:pt x="5886" y="9247"/>
                  <a:pt x="5868" y="9391"/>
                </a:cubicBezTo>
                <a:cubicBezTo>
                  <a:pt x="5788" y="9341"/>
                  <a:pt x="5707" y="9322"/>
                  <a:pt x="5627" y="9322"/>
                </a:cubicBezTo>
                <a:cubicBezTo>
                  <a:pt x="5415" y="9322"/>
                  <a:pt x="5210" y="9458"/>
                  <a:pt x="5053" y="9536"/>
                </a:cubicBezTo>
                <a:cubicBezTo>
                  <a:pt x="4836" y="9663"/>
                  <a:pt x="4962" y="10550"/>
                  <a:pt x="4854" y="10677"/>
                </a:cubicBezTo>
                <a:cubicBezTo>
                  <a:pt x="4745" y="10804"/>
                  <a:pt x="4727" y="10876"/>
                  <a:pt x="4709" y="11130"/>
                </a:cubicBezTo>
                <a:cubicBezTo>
                  <a:pt x="4692" y="11365"/>
                  <a:pt x="4240" y="11569"/>
                  <a:pt x="3857" y="11569"/>
                </a:cubicBezTo>
                <a:cubicBezTo>
                  <a:pt x="3827" y="11569"/>
                  <a:pt x="3797" y="11567"/>
                  <a:pt x="3767" y="11565"/>
                </a:cubicBezTo>
                <a:cubicBezTo>
                  <a:pt x="3742" y="11562"/>
                  <a:pt x="3719" y="11561"/>
                  <a:pt x="3697" y="11561"/>
                </a:cubicBezTo>
                <a:cubicBezTo>
                  <a:pt x="3362" y="11561"/>
                  <a:pt x="3315" y="11800"/>
                  <a:pt x="3315" y="11800"/>
                </a:cubicBezTo>
                <a:cubicBezTo>
                  <a:pt x="3206" y="11836"/>
                  <a:pt x="3170" y="11963"/>
                  <a:pt x="3206" y="12054"/>
                </a:cubicBezTo>
                <a:cubicBezTo>
                  <a:pt x="3266" y="11903"/>
                  <a:pt x="3364" y="11890"/>
                  <a:pt x="3406" y="11890"/>
                </a:cubicBezTo>
                <a:cubicBezTo>
                  <a:pt x="3414" y="11890"/>
                  <a:pt x="3420" y="11891"/>
                  <a:pt x="3423" y="11891"/>
                </a:cubicBezTo>
                <a:cubicBezTo>
                  <a:pt x="3459" y="11891"/>
                  <a:pt x="3477" y="11963"/>
                  <a:pt x="3477" y="11963"/>
                </a:cubicBezTo>
                <a:cubicBezTo>
                  <a:pt x="3423" y="11981"/>
                  <a:pt x="3405" y="12072"/>
                  <a:pt x="3405" y="12072"/>
                </a:cubicBezTo>
                <a:cubicBezTo>
                  <a:pt x="3296" y="12144"/>
                  <a:pt x="3369" y="12398"/>
                  <a:pt x="3369" y="12398"/>
                </a:cubicBezTo>
                <a:cubicBezTo>
                  <a:pt x="3369" y="12289"/>
                  <a:pt x="3405" y="12216"/>
                  <a:pt x="3496" y="12162"/>
                </a:cubicBezTo>
                <a:cubicBezTo>
                  <a:pt x="3496" y="12168"/>
                  <a:pt x="3508" y="12170"/>
                  <a:pt x="3524" y="12170"/>
                </a:cubicBezTo>
                <a:cubicBezTo>
                  <a:pt x="3556" y="12170"/>
                  <a:pt x="3604" y="12162"/>
                  <a:pt x="3604" y="12162"/>
                </a:cubicBezTo>
                <a:lnTo>
                  <a:pt x="3604" y="12162"/>
                </a:lnTo>
                <a:cubicBezTo>
                  <a:pt x="3550" y="12289"/>
                  <a:pt x="3568" y="12452"/>
                  <a:pt x="3640" y="12579"/>
                </a:cubicBezTo>
                <a:cubicBezTo>
                  <a:pt x="3604" y="12488"/>
                  <a:pt x="3622" y="12416"/>
                  <a:pt x="3677" y="12343"/>
                </a:cubicBezTo>
                <a:lnTo>
                  <a:pt x="3677" y="12398"/>
                </a:lnTo>
                <a:cubicBezTo>
                  <a:pt x="3659" y="12506"/>
                  <a:pt x="3695" y="12633"/>
                  <a:pt x="3785" y="12705"/>
                </a:cubicBezTo>
                <a:cubicBezTo>
                  <a:pt x="3767" y="12615"/>
                  <a:pt x="3767" y="12542"/>
                  <a:pt x="3785" y="12470"/>
                </a:cubicBezTo>
                <a:cubicBezTo>
                  <a:pt x="3785" y="12475"/>
                  <a:pt x="3789" y="12478"/>
                  <a:pt x="3796" y="12478"/>
                </a:cubicBezTo>
                <a:cubicBezTo>
                  <a:pt x="3836" y="12478"/>
                  <a:pt x="3972" y="12392"/>
                  <a:pt x="4003" y="12253"/>
                </a:cubicBezTo>
                <a:cubicBezTo>
                  <a:pt x="4019" y="12125"/>
                  <a:pt x="4276" y="11954"/>
                  <a:pt x="4372" y="11954"/>
                </a:cubicBezTo>
                <a:cubicBezTo>
                  <a:pt x="4385" y="11954"/>
                  <a:pt x="4395" y="11957"/>
                  <a:pt x="4401" y="11963"/>
                </a:cubicBezTo>
                <a:cubicBezTo>
                  <a:pt x="4437" y="12017"/>
                  <a:pt x="4365" y="12198"/>
                  <a:pt x="4329" y="12379"/>
                </a:cubicBezTo>
                <a:cubicBezTo>
                  <a:pt x="4202" y="12633"/>
                  <a:pt x="3948" y="12778"/>
                  <a:pt x="3677" y="12796"/>
                </a:cubicBezTo>
                <a:cubicBezTo>
                  <a:pt x="3532" y="12796"/>
                  <a:pt x="3405" y="12832"/>
                  <a:pt x="3278" y="12923"/>
                </a:cubicBezTo>
                <a:cubicBezTo>
                  <a:pt x="3271" y="12921"/>
                  <a:pt x="3263" y="12920"/>
                  <a:pt x="3256" y="12920"/>
                </a:cubicBezTo>
                <a:cubicBezTo>
                  <a:pt x="3165" y="12920"/>
                  <a:pt x="3096" y="13080"/>
                  <a:pt x="3071" y="13147"/>
                </a:cubicBezTo>
                <a:lnTo>
                  <a:pt x="3071" y="13147"/>
                </a:lnTo>
                <a:cubicBezTo>
                  <a:pt x="3114" y="13082"/>
                  <a:pt x="3278" y="13013"/>
                  <a:pt x="3278" y="13013"/>
                </a:cubicBezTo>
                <a:cubicBezTo>
                  <a:pt x="3278" y="13050"/>
                  <a:pt x="3405" y="13068"/>
                  <a:pt x="3405" y="13068"/>
                </a:cubicBezTo>
                <a:cubicBezTo>
                  <a:pt x="3387" y="13122"/>
                  <a:pt x="3387" y="13194"/>
                  <a:pt x="3405" y="13249"/>
                </a:cubicBezTo>
                <a:cubicBezTo>
                  <a:pt x="3387" y="13538"/>
                  <a:pt x="3550" y="13575"/>
                  <a:pt x="3550" y="13575"/>
                </a:cubicBezTo>
                <a:cubicBezTo>
                  <a:pt x="3514" y="13484"/>
                  <a:pt x="3514" y="13375"/>
                  <a:pt x="3550" y="13303"/>
                </a:cubicBezTo>
                <a:lnTo>
                  <a:pt x="3532" y="13303"/>
                </a:lnTo>
                <a:cubicBezTo>
                  <a:pt x="3550" y="13303"/>
                  <a:pt x="3622" y="13285"/>
                  <a:pt x="3622" y="13285"/>
                </a:cubicBezTo>
                <a:cubicBezTo>
                  <a:pt x="3622" y="13357"/>
                  <a:pt x="3695" y="13357"/>
                  <a:pt x="3695" y="13357"/>
                </a:cubicBezTo>
                <a:cubicBezTo>
                  <a:pt x="3677" y="13466"/>
                  <a:pt x="3767" y="13557"/>
                  <a:pt x="3894" y="13575"/>
                </a:cubicBezTo>
                <a:cubicBezTo>
                  <a:pt x="3822" y="13502"/>
                  <a:pt x="3785" y="13357"/>
                  <a:pt x="3822" y="13321"/>
                </a:cubicBezTo>
                <a:cubicBezTo>
                  <a:pt x="3826" y="13319"/>
                  <a:pt x="3829" y="13318"/>
                  <a:pt x="3833" y="13318"/>
                </a:cubicBezTo>
                <a:cubicBezTo>
                  <a:pt x="3862" y="13318"/>
                  <a:pt x="3876" y="13375"/>
                  <a:pt x="3876" y="13375"/>
                </a:cubicBezTo>
                <a:cubicBezTo>
                  <a:pt x="3894" y="13502"/>
                  <a:pt x="4057" y="13557"/>
                  <a:pt x="4057" y="13557"/>
                </a:cubicBezTo>
                <a:cubicBezTo>
                  <a:pt x="4003" y="13520"/>
                  <a:pt x="3966" y="13357"/>
                  <a:pt x="4057" y="13339"/>
                </a:cubicBezTo>
                <a:cubicBezTo>
                  <a:pt x="4148" y="13321"/>
                  <a:pt x="4093" y="13231"/>
                  <a:pt x="4093" y="13231"/>
                </a:cubicBezTo>
                <a:cubicBezTo>
                  <a:pt x="4292" y="12506"/>
                  <a:pt x="5198" y="12615"/>
                  <a:pt x="4944" y="12452"/>
                </a:cubicBezTo>
                <a:cubicBezTo>
                  <a:pt x="4691" y="12271"/>
                  <a:pt x="4999" y="11999"/>
                  <a:pt x="4999" y="11999"/>
                </a:cubicBezTo>
                <a:cubicBezTo>
                  <a:pt x="5596" y="11420"/>
                  <a:pt x="5361" y="11112"/>
                  <a:pt x="5361" y="11112"/>
                </a:cubicBezTo>
                <a:lnTo>
                  <a:pt x="5361" y="11094"/>
                </a:lnTo>
                <a:cubicBezTo>
                  <a:pt x="5363" y="11096"/>
                  <a:pt x="5369" y="11097"/>
                  <a:pt x="5376" y="11097"/>
                </a:cubicBezTo>
                <a:cubicBezTo>
                  <a:pt x="5417" y="11097"/>
                  <a:pt x="5524" y="11057"/>
                  <a:pt x="5524" y="11057"/>
                </a:cubicBezTo>
                <a:cubicBezTo>
                  <a:pt x="5524" y="11239"/>
                  <a:pt x="5596" y="11420"/>
                  <a:pt x="5741" y="11546"/>
                </a:cubicBezTo>
                <a:cubicBezTo>
                  <a:pt x="5433" y="12216"/>
                  <a:pt x="5705" y="13231"/>
                  <a:pt x="5796" y="14046"/>
                </a:cubicBezTo>
                <a:cubicBezTo>
                  <a:pt x="5868" y="14842"/>
                  <a:pt x="5198" y="15277"/>
                  <a:pt x="5144" y="16563"/>
                </a:cubicBezTo>
                <a:cubicBezTo>
                  <a:pt x="5095" y="17432"/>
                  <a:pt x="5192" y="17577"/>
                  <a:pt x="5262" y="17577"/>
                </a:cubicBezTo>
                <a:cubicBezTo>
                  <a:pt x="5296" y="17577"/>
                  <a:pt x="5325" y="17541"/>
                  <a:pt x="5325" y="17541"/>
                </a:cubicBezTo>
                <a:cubicBezTo>
                  <a:pt x="4908" y="15947"/>
                  <a:pt x="6429" y="14897"/>
                  <a:pt x="6393" y="13357"/>
                </a:cubicBezTo>
                <a:cubicBezTo>
                  <a:pt x="6357" y="11818"/>
                  <a:pt x="6773" y="11438"/>
                  <a:pt x="6773" y="11438"/>
                </a:cubicBezTo>
                <a:cubicBezTo>
                  <a:pt x="7643" y="10406"/>
                  <a:pt x="7516" y="10043"/>
                  <a:pt x="7516" y="10043"/>
                </a:cubicBezTo>
                <a:lnTo>
                  <a:pt x="7516" y="10043"/>
                </a:lnTo>
                <a:cubicBezTo>
                  <a:pt x="7603" y="10065"/>
                  <a:pt x="7690" y="10074"/>
                  <a:pt x="7775" y="10074"/>
                </a:cubicBezTo>
                <a:cubicBezTo>
                  <a:pt x="8488" y="10074"/>
                  <a:pt x="9110" y="9410"/>
                  <a:pt x="9110" y="9410"/>
                </a:cubicBezTo>
                <a:cubicBezTo>
                  <a:pt x="9915" y="7629"/>
                  <a:pt x="11466" y="7290"/>
                  <a:pt x="12535" y="7290"/>
                </a:cubicBezTo>
                <a:cubicBezTo>
                  <a:pt x="13173" y="7290"/>
                  <a:pt x="13639" y="7411"/>
                  <a:pt x="13673" y="7417"/>
                </a:cubicBezTo>
                <a:cubicBezTo>
                  <a:pt x="13773" y="7434"/>
                  <a:pt x="14070" y="7603"/>
                  <a:pt x="14161" y="7603"/>
                </a:cubicBezTo>
                <a:cubicBezTo>
                  <a:pt x="14169" y="7603"/>
                  <a:pt x="14176" y="7602"/>
                  <a:pt x="14180" y="7599"/>
                </a:cubicBezTo>
                <a:cubicBezTo>
                  <a:pt x="14183" y="7596"/>
                  <a:pt x="14187" y="7594"/>
                  <a:pt x="14191" y="7594"/>
                </a:cubicBezTo>
                <a:cubicBezTo>
                  <a:pt x="14241" y="7594"/>
                  <a:pt x="14379" y="7780"/>
                  <a:pt x="14379" y="7780"/>
                </a:cubicBezTo>
                <a:cubicBezTo>
                  <a:pt x="14416" y="7707"/>
                  <a:pt x="14235" y="7508"/>
                  <a:pt x="14235" y="7472"/>
                </a:cubicBezTo>
                <a:cubicBezTo>
                  <a:pt x="14216" y="7454"/>
                  <a:pt x="14035" y="7327"/>
                  <a:pt x="14035" y="7327"/>
                </a:cubicBezTo>
                <a:cubicBezTo>
                  <a:pt x="13800" y="5190"/>
                  <a:pt x="16643" y="4810"/>
                  <a:pt x="16679" y="4737"/>
                </a:cubicBezTo>
                <a:cubicBezTo>
                  <a:pt x="16686" y="4724"/>
                  <a:pt x="16709" y="4719"/>
                  <a:pt x="16742" y="4719"/>
                </a:cubicBezTo>
                <a:cubicBezTo>
                  <a:pt x="16838" y="4719"/>
                  <a:pt x="17020" y="4759"/>
                  <a:pt x="17149" y="4759"/>
                </a:cubicBezTo>
                <a:cubicBezTo>
                  <a:pt x="17226" y="4759"/>
                  <a:pt x="17284" y="4745"/>
                  <a:pt x="17295" y="4701"/>
                </a:cubicBezTo>
                <a:cubicBezTo>
                  <a:pt x="17306" y="4656"/>
                  <a:pt x="17348" y="4641"/>
                  <a:pt x="17401" y="4641"/>
                </a:cubicBezTo>
                <a:cubicBezTo>
                  <a:pt x="17520" y="4641"/>
                  <a:pt x="17693" y="4719"/>
                  <a:pt x="17693" y="4719"/>
                </a:cubicBezTo>
                <a:cubicBezTo>
                  <a:pt x="17585" y="4520"/>
                  <a:pt x="17259" y="4574"/>
                  <a:pt x="17205" y="4556"/>
                </a:cubicBezTo>
                <a:cubicBezTo>
                  <a:pt x="17042" y="4538"/>
                  <a:pt x="16879" y="4520"/>
                  <a:pt x="16716" y="4520"/>
                </a:cubicBezTo>
                <a:cubicBezTo>
                  <a:pt x="15031" y="3470"/>
                  <a:pt x="16897" y="2311"/>
                  <a:pt x="16879" y="2202"/>
                </a:cubicBezTo>
                <a:cubicBezTo>
                  <a:pt x="16879" y="2093"/>
                  <a:pt x="16842" y="2093"/>
                  <a:pt x="17096" y="2093"/>
                </a:cubicBezTo>
                <a:cubicBezTo>
                  <a:pt x="17331" y="2093"/>
                  <a:pt x="17422" y="1948"/>
                  <a:pt x="17603" y="1876"/>
                </a:cubicBezTo>
                <a:cubicBezTo>
                  <a:pt x="17802" y="1785"/>
                  <a:pt x="18092" y="1695"/>
                  <a:pt x="18345" y="1622"/>
                </a:cubicBezTo>
                <a:cubicBezTo>
                  <a:pt x="18408" y="1600"/>
                  <a:pt x="18396" y="1592"/>
                  <a:pt x="18341" y="1592"/>
                </a:cubicBezTo>
                <a:cubicBezTo>
                  <a:pt x="18198" y="1592"/>
                  <a:pt x="17765" y="1646"/>
                  <a:pt x="17594" y="1646"/>
                </a:cubicBezTo>
                <a:cubicBezTo>
                  <a:pt x="17563" y="1646"/>
                  <a:pt x="17541" y="1645"/>
                  <a:pt x="17530" y="1641"/>
                </a:cubicBezTo>
                <a:cubicBezTo>
                  <a:pt x="17523" y="1636"/>
                  <a:pt x="17512" y="1634"/>
                  <a:pt x="17497" y="1634"/>
                </a:cubicBezTo>
                <a:cubicBezTo>
                  <a:pt x="17327" y="1634"/>
                  <a:pt x="16716" y="1894"/>
                  <a:pt x="16716" y="1894"/>
                </a:cubicBezTo>
                <a:cubicBezTo>
                  <a:pt x="16204" y="1984"/>
                  <a:pt x="15738" y="2023"/>
                  <a:pt x="15315" y="2023"/>
                </a:cubicBezTo>
                <a:cubicBezTo>
                  <a:pt x="12667" y="2023"/>
                  <a:pt x="11689" y="498"/>
                  <a:pt x="11627" y="373"/>
                </a:cubicBezTo>
                <a:cubicBezTo>
                  <a:pt x="11581" y="281"/>
                  <a:pt x="11644" y="0"/>
                  <a:pt x="11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100"/>
          <p:cNvSpPr/>
          <p:nvPr/>
        </p:nvSpPr>
        <p:spPr>
          <a:xfrm>
            <a:off x="4221793" y="2533728"/>
            <a:ext cx="278633" cy="118647"/>
          </a:xfrm>
          <a:custGeom>
            <a:avLst/>
            <a:gdLst/>
            <a:ahLst/>
            <a:cxnLst/>
            <a:rect l="l" t="t" r="r" b="b"/>
            <a:pathLst>
              <a:path w="12348" h="5258" extrusionOk="0">
                <a:moveTo>
                  <a:pt x="1920" y="3424"/>
                </a:moveTo>
                <a:lnTo>
                  <a:pt x="1920" y="3424"/>
                </a:lnTo>
                <a:cubicBezTo>
                  <a:pt x="1976" y="3428"/>
                  <a:pt x="2032" y="3435"/>
                  <a:pt x="2088" y="3443"/>
                </a:cubicBezTo>
                <a:lnTo>
                  <a:pt x="2088" y="3443"/>
                </a:lnTo>
                <a:cubicBezTo>
                  <a:pt x="2009" y="3424"/>
                  <a:pt x="1920" y="3424"/>
                  <a:pt x="1920" y="3424"/>
                </a:cubicBezTo>
                <a:close/>
                <a:moveTo>
                  <a:pt x="3327" y="3692"/>
                </a:moveTo>
                <a:cubicBezTo>
                  <a:pt x="3504" y="3692"/>
                  <a:pt x="3671" y="3719"/>
                  <a:pt x="3749" y="3804"/>
                </a:cubicBezTo>
                <a:cubicBezTo>
                  <a:pt x="3930" y="4003"/>
                  <a:pt x="4383" y="3931"/>
                  <a:pt x="4347" y="4057"/>
                </a:cubicBezTo>
                <a:cubicBezTo>
                  <a:pt x="4335" y="4139"/>
                  <a:pt x="4127" y="4236"/>
                  <a:pt x="3928" y="4236"/>
                </a:cubicBezTo>
                <a:cubicBezTo>
                  <a:pt x="3818" y="4236"/>
                  <a:pt x="3711" y="4207"/>
                  <a:pt x="3640" y="4130"/>
                </a:cubicBezTo>
                <a:cubicBezTo>
                  <a:pt x="3440" y="3967"/>
                  <a:pt x="3222" y="3828"/>
                  <a:pt x="2990" y="3717"/>
                </a:cubicBezTo>
                <a:lnTo>
                  <a:pt x="2990" y="3717"/>
                </a:lnTo>
                <a:cubicBezTo>
                  <a:pt x="3093" y="3703"/>
                  <a:pt x="3212" y="3692"/>
                  <a:pt x="3327" y="3692"/>
                </a:cubicBezTo>
                <a:close/>
                <a:moveTo>
                  <a:pt x="1395" y="1"/>
                </a:moveTo>
                <a:cubicBezTo>
                  <a:pt x="1395" y="1"/>
                  <a:pt x="1594" y="236"/>
                  <a:pt x="1576" y="345"/>
                </a:cubicBezTo>
                <a:cubicBezTo>
                  <a:pt x="1558" y="432"/>
                  <a:pt x="1321" y="1145"/>
                  <a:pt x="881" y="1145"/>
                </a:cubicBezTo>
                <a:cubicBezTo>
                  <a:pt x="865" y="1145"/>
                  <a:pt x="850" y="1144"/>
                  <a:pt x="833" y="1142"/>
                </a:cubicBezTo>
                <a:cubicBezTo>
                  <a:pt x="519" y="1094"/>
                  <a:pt x="423" y="1061"/>
                  <a:pt x="367" y="1061"/>
                </a:cubicBezTo>
                <a:cubicBezTo>
                  <a:pt x="338" y="1061"/>
                  <a:pt x="320" y="1069"/>
                  <a:pt x="290" y="1088"/>
                </a:cubicBezTo>
                <a:cubicBezTo>
                  <a:pt x="247" y="1117"/>
                  <a:pt x="200" y="1122"/>
                  <a:pt x="158" y="1122"/>
                </a:cubicBezTo>
                <a:cubicBezTo>
                  <a:pt x="130" y="1122"/>
                  <a:pt x="103" y="1120"/>
                  <a:pt x="81" y="1120"/>
                </a:cubicBezTo>
                <a:cubicBezTo>
                  <a:pt x="53" y="1120"/>
                  <a:pt x="30" y="1124"/>
                  <a:pt x="18" y="1142"/>
                </a:cubicBezTo>
                <a:cubicBezTo>
                  <a:pt x="0" y="1196"/>
                  <a:pt x="18" y="1196"/>
                  <a:pt x="109" y="1196"/>
                </a:cubicBezTo>
                <a:lnTo>
                  <a:pt x="435" y="1196"/>
                </a:lnTo>
                <a:cubicBezTo>
                  <a:pt x="507" y="1196"/>
                  <a:pt x="1576" y="1902"/>
                  <a:pt x="1105" y="2971"/>
                </a:cubicBezTo>
                <a:cubicBezTo>
                  <a:pt x="1105" y="2971"/>
                  <a:pt x="1051" y="3080"/>
                  <a:pt x="1051" y="3098"/>
                </a:cubicBezTo>
                <a:cubicBezTo>
                  <a:pt x="1056" y="3109"/>
                  <a:pt x="1062" y="3113"/>
                  <a:pt x="1067" y="3113"/>
                </a:cubicBezTo>
                <a:cubicBezTo>
                  <a:pt x="1080" y="3113"/>
                  <a:pt x="1092" y="3092"/>
                  <a:pt x="1105" y="3080"/>
                </a:cubicBezTo>
                <a:cubicBezTo>
                  <a:pt x="1120" y="3065"/>
                  <a:pt x="1146" y="3038"/>
                  <a:pt x="1175" y="3038"/>
                </a:cubicBezTo>
                <a:cubicBezTo>
                  <a:pt x="1182" y="3038"/>
                  <a:pt x="1189" y="3040"/>
                  <a:pt x="1196" y="3043"/>
                </a:cubicBezTo>
                <a:cubicBezTo>
                  <a:pt x="1210" y="3043"/>
                  <a:pt x="1996" y="3225"/>
                  <a:pt x="2413" y="3507"/>
                </a:cubicBezTo>
                <a:lnTo>
                  <a:pt x="2413" y="3507"/>
                </a:lnTo>
                <a:cubicBezTo>
                  <a:pt x="2306" y="3480"/>
                  <a:pt x="2198" y="3458"/>
                  <a:pt x="2088" y="3443"/>
                </a:cubicBezTo>
                <a:lnTo>
                  <a:pt x="2088" y="3443"/>
                </a:lnTo>
                <a:cubicBezTo>
                  <a:pt x="2132" y="3454"/>
                  <a:pt x="2172" y="3470"/>
                  <a:pt x="2192" y="3496"/>
                </a:cubicBezTo>
                <a:cubicBezTo>
                  <a:pt x="2208" y="3529"/>
                  <a:pt x="2388" y="3584"/>
                  <a:pt x="2584" y="3655"/>
                </a:cubicBezTo>
                <a:lnTo>
                  <a:pt x="2584" y="3655"/>
                </a:lnTo>
                <a:cubicBezTo>
                  <a:pt x="2610" y="3686"/>
                  <a:pt x="2630" y="3717"/>
                  <a:pt x="2644" y="3750"/>
                </a:cubicBezTo>
                <a:cubicBezTo>
                  <a:pt x="2644" y="3750"/>
                  <a:pt x="2590" y="3840"/>
                  <a:pt x="2644" y="3858"/>
                </a:cubicBezTo>
                <a:cubicBezTo>
                  <a:pt x="2680" y="3858"/>
                  <a:pt x="2662" y="3786"/>
                  <a:pt x="2717" y="3768"/>
                </a:cubicBezTo>
                <a:cubicBezTo>
                  <a:pt x="2727" y="3764"/>
                  <a:pt x="2762" y="3756"/>
                  <a:pt x="2814" y="3746"/>
                </a:cubicBezTo>
                <a:lnTo>
                  <a:pt x="2814" y="3746"/>
                </a:lnTo>
                <a:cubicBezTo>
                  <a:pt x="2963" y="3812"/>
                  <a:pt x="3084" y="3887"/>
                  <a:pt x="3097" y="3967"/>
                </a:cubicBezTo>
                <a:cubicBezTo>
                  <a:pt x="3132" y="4193"/>
                  <a:pt x="3699" y="4585"/>
                  <a:pt x="3985" y="4585"/>
                </a:cubicBezTo>
                <a:cubicBezTo>
                  <a:pt x="3998" y="4585"/>
                  <a:pt x="4009" y="4584"/>
                  <a:pt x="4021" y="4583"/>
                </a:cubicBezTo>
                <a:cubicBezTo>
                  <a:pt x="4021" y="4655"/>
                  <a:pt x="4057" y="4728"/>
                  <a:pt x="4111" y="4782"/>
                </a:cubicBezTo>
                <a:cubicBezTo>
                  <a:pt x="4111" y="4782"/>
                  <a:pt x="4076" y="4805"/>
                  <a:pt x="4053" y="4805"/>
                </a:cubicBezTo>
                <a:cubicBezTo>
                  <a:pt x="4047" y="4805"/>
                  <a:pt x="4042" y="4804"/>
                  <a:pt x="4039" y="4800"/>
                </a:cubicBezTo>
                <a:cubicBezTo>
                  <a:pt x="4002" y="4782"/>
                  <a:pt x="3984" y="4764"/>
                  <a:pt x="3966" y="4746"/>
                </a:cubicBezTo>
                <a:lnTo>
                  <a:pt x="3966" y="4709"/>
                </a:lnTo>
                <a:cubicBezTo>
                  <a:pt x="3972" y="4704"/>
                  <a:pt x="3971" y="4702"/>
                  <a:pt x="3967" y="4702"/>
                </a:cubicBezTo>
                <a:cubicBezTo>
                  <a:pt x="3957" y="4702"/>
                  <a:pt x="3930" y="4715"/>
                  <a:pt x="3930" y="4728"/>
                </a:cubicBezTo>
                <a:cubicBezTo>
                  <a:pt x="3930" y="4746"/>
                  <a:pt x="3912" y="4764"/>
                  <a:pt x="3912" y="4800"/>
                </a:cubicBezTo>
                <a:cubicBezTo>
                  <a:pt x="3912" y="4818"/>
                  <a:pt x="3876" y="4891"/>
                  <a:pt x="3930" y="4891"/>
                </a:cubicBezTo>
                <a:cubicBezTo>
                  <a:pt x="4002" y="4909"/>
                  <a:pt x="3966" y="4963"/>
                  <a:pt x="3966" y="4963"/>
                </a:cubicBezTo>
                <a:cubicBezTo>
                  <a:pt x="3966" y="4981"/>
                  <a:pt x="3984" y="4999"/>
                  <a:pt x="4002" y="5017"/>
                </a:cubicBezTo>
                <a:cubicBezTo>
                  <a:pt x="4021" y="5035"/>
                  <a:pt x="4039" y="5035"/>
                  <a:pt x="4057" y="5035"/>
                </a:cubicBezTo>
                <a:cubicBezTo>
                  <a:pt x="4093" y="5035"/>
                  <a:pt x="4111" y="5035"/>
                  <a:pt x="4147" y="4999"/>
                </a:cubicBezTo>
                <a:cubicBezTo>
                  <a:pt x="4179" y="4978"/>
                  <a:pt x="4211" y="4969"/>
                  <a:pt x="4243" y="4969"/>
                </a:cubicBezTo>
                <a:cubicBezTo>
                  <a:pt x="4265" y="4969"/>
                  <a:pt x="4288" y="4974"/>
                  <a:pt x="4310" y="4981"/>
                </a:cubicBezTo>
                <a:cubicBezTo>
                  <a:pt x="4347" y="4981"/>
                  <a:pt x="4310" y="5072"/>
                  <a:pt x="4256" y="5090"/>
                </a:cubicBezTo>
                <a:cubicBezTo>
                  <a:pt x="4249" y="5093"/>
                  <a:pt x="4241" y="5095"/>
                  <a:pt x="4233" y="5095"/>
                </a:cubicBezTo>
                <a:cubicBezTo>
                  <a:pt x="4200" y="5095"/>
                  <a:pt x="4162" y="5072"/>
                  <a:pt x="4147" y="5072"/>
                </a:cubicBezTo>
                <a:cubicBezTo>
                  <a:pt x="4147" y="5072"/>
                  <a:pt x="4147" y="5054"/>
                  <a:pt x="4129" y="5054"/>
                </a:cubicBezTo>
                <a:cubicBezTo>
                  <a:pt x="4129" y="5054"/>
                  <a:pt x="4111" y="5090"/>
                  <a:pt x="4111" y="5108"/>
                </a:cubicBezTo>
                <a:cubicBezTo>
                  <a:pt x="4129" y="5108"/>
                  <a:pt x="4147" y="5162"/>
                  <a:pt x="4184" y="5162"/>
                </a:cubicBezTo>
                <a:cubicBezTo>
                  <a:pt x="4220" y="5162"/>
                  <a:pt x="4274" y="5180"/>
                  <a:pt x="4292" y="5216"/>
                </a:cubicBezTo>
                <a:cubicBezTo>
                  <a:pt x="4307" y="5231"/>
                  <a:pt x="4262" y="5258"/>
                  <a:pt x="4293" y="5258"/>
                </a:cubicBezTo>
                <a:cubicBezTo>
                  <a:pt x="4300" y="5258"/>
                  <a:pt x="4311" y="5256"/>
                  <a:pt x="4328" y="5253"/>
                </a:cubicBezTo>
                <a:cubicBezTo>
                  <a:pt x="4383" y="5235"/>
                  <a:pt x="4455" y="5216"/>
                  <a:pt x="4491" y="5162"/>
                </a:cubicBezTo>
                <a:cubicBezTo>
                  <a:pt x="4546" y="5144"/>
                  <a:pt x="4582" y="5126"/>
                  <a:pt x="4636" y="5108"/>
                </a:cubicBezTo>
                <a:cubicBezTo>
                  <a:pt x="4641" y="5106"/>
                  <a:pt x="4649" y="5105"/>
                  <a:pt x="4661" y="5105"/>
                </a:cubicBezTo>
                <a:cubicBezTo>
                  <a:pt x="4723" y="5105"/>
                  <a:pt x="4878" y="5128"/>
                  <a:pt x="4990" y="5128"/>
                </a:cubicBezTo>
                <a:cubicBezTo>
                  <a:pt x="5043" y="5128"/>
                  <a:pt x="5087" y="5123"/>
                  <a:pt x="5107" y="5108"/>
                </a:cubicBezTo>
                <a:cubicBezTo>
                  <a:pt x="5180" y="5054"/>
                  <a:pt x="5524" y="4782"/>
                  <a:pt x="5560" y="4673"/>
                </a:cubicBezTo>
                <a:cubicBezTo>
                  <a:pt x="5576" y="4560"/>
                  <a:pt x="5679" y="4432"/>
                  <a:pt x="5778" y="4432"/>
                </a:cubicBezTo>
                <a:cubicBezTo>
                  <a:pt x="5790" y="4432"/>
                  <a:pt x="5802" y="4434"/>
                  <a:pt x="5813" y="4438"/>
                </a:cubicBezTo>
                <a:cubicBezTo>
                  <a:pt x="5904" y="4474"/>
                  <a:pt x="6013" y="4492"/>
                  <a:pt x="6103" y="4492"/>
                </a:cubicBezTo>
                <a:cubicBezTo>
                  <a:pt x="6124" y="4492"/>
                  <a:pt x="6145" y="4504"/>
                  <a:pt x="6159" y="4504"/>
                </a:cubicBezTo>
                <a:cubicBezTo>
                  <a:pt x="6169" y="4504"/>
                  <a:pt x="6176" y="4497"/>
                  <a:pt x="6176" y="4474"/>
                </a:cubicBezTo>
                <a:cubicBezTo>
                  <a:pt x="6176" y="4402"/>
                  <a:pt x="6230" y="4383"/>
                  <a:pt x="6176" y="4329"/>
                </a:cubicBezTo>
                <a:cubicBezTo>
                  <a:pt x="6121" y="4293"/>
                  <a:pt x="6791" y="4166"/>
                  <a:pt x="6846" y="4039"/>
                </a:cubicBezTo>
                <a:cubicBezTo>
                  <a:pt x="6887" y="3957"/>
                  <a:pt x="7277" y="3915"/>
                  <a:pt x="7658" y="3915"/>
                </a:cubicBezTo>
                <a:cubicBezTo>
                  <a:pt x="7944" y="3915"/>
                  <a:pt x="8225" y="3938"/>
                  <a:pt x="8349" y="3985"/>
                </a:cubicBezTo>
                <a:cubicBezTo>
                  <a:pt x="8383" y="3998"/>
                  <a:pt x="8419" y="4003"/>
                  <a:pt x="8457" y="4003"/>
                </a:cubicBezTo>
                <a:cubicBezTo>
                  <a:pt x="8596" y="4003"/>
                  <a:pt x="8758" y="3935"/>
                  <a:pt x="8911" y="3935"/>
                </a:cubicBezTo>
                <a:cubicBezTo>
                  <a:pt x="9070" y="3935"/>
                  <a:pt x="9221" y="4009"/>
                  <a:pt x="9327" y="4311"/>
                </a:cubicBezTo>
                <a:cubicBezTo>
                  <a:pt x="9327" y="4311"/>
                  <a:pt x="9381" y="4474"/>
                  <a:pt x="9417" y="4474"/>
                </a:cubicBezTo>
                <a:cubicBezTo>
                  <a:pt x="9453" y="4474"/>
                  <a:pt x="9399" y="4347"/>
                  <a:pt x="9417" y="4347"/>
                </a:cubicBezTo>
                <a:cubicBezTo>
                  <a:pt x="9453" y="4329"/>
                  <a:pt x="9671" y="4094"/>
                  <a:pt x="9653" y="4021"/>
                </a:cubicBezTo>
                <a:cubicBezTo>
                  <a:pt x="9620" y="3956"/>
                  <a:pt x="9689" y="3892"/>
                  <a:pt x="9795" y="3892"/>
                </a:cubicBezTo>
                <a:cubicBezTo>
                  <a:pt x="9807" y="3892"/>
                  <a:pt x="9820" y="3893"/>
                  <a:pt x="9834" y="3895"/>
                </a:cubicBezTo>
                <a:cubicBezTo>
                  <a:pt x="9952" y="3895"/>
                  <a:pt x="10386" y="4226"/>
                  <a:pt x="10723" y="4226"/>
                </a:cubicBezTo>
                <a:cubicBezTo>
                  <a:pt x="10747" y="4226"/>
                  <a:pt x="10771" y="4224"/>
                  <a:pt x="10794" y="4220"/>
                </a:cubicBezTo>
                <a:cubicBezTo>
                  <a:pt x="10822" y="4214"/>
                  <a:pt x="10853" y="4211"/>
                  <a:pt x="10886" y="4211"/>
                </a:cubicBezTo>
                <a:cubicBezTo>
                  <a:pt x="11218" y="4211"/>
                  <a:pt x="11704" y="4528"/>
                  <a:pt x="11753" y="4709"/>
                </a:cubicBezTo>
                <a:cubicBezTo>
                  <a:pt x="11790" y="4655"/>
                  <a:pt x="11790" y="4601"/>
                  <a:pt x="11753" y="4565"/>
                </a:cubicBezTo>
                <a:cubicBezTo>
                  <a:pt x="11717" y="4474"/>
                  <a:pt x="11627" y="4492"/>
                  <a:pt x="11627" y="4456"/>
                </a:cubicBezTo>
                <a:cubicBezTo>
                  <a:pt x="11608" y="4420"/>
                  <a:pt x="11572" y="4456"/>
                  <a:pt x="11627" y="4311"/>
                </a:cubicBezTo>
                <a:cubicBezTo>
                  <a:pt x="11643" y="4246"/>
                  <a:pt x="11754" y="4210"/>
                  <a:pt x="11884" y="4210"/>
                </a:cubicBezTo>
                <a:cubicBezTo>
                  <a:pt x="12042" y="4210"/>
                  <a:pt x="12227" y="4264"/>
                  <a:pt x="12297" y="4383"/>
                </a:cubicBezTo>
                <a:cubicBezTo>
                  <a:pt x="12297" y="4383"/>
                  <a:pt x="12297" y="4474"/>
                  <a:pt x="12315" y="4474"/>
                </a:cubicBezTo>
                <a:cubicBezTo>
                  <a:pt x="12317" y="4475"/>
                  <a:pt x="12318" y="4475"/>
                  <a:pt x="12320" y="4475"/>
                </a:cubicBezTo>
                <a:cubicBezTo>
                  <a:pt x="12347" y="4475"/>
                  <a:pt x="12315" y="4327"/>
                  <a:pt x="12315" y="4293"/>
                </a:cubicBezTo>
                <a:cubicBezTo>
                  <a:pt x="12188" y="4076"/>
                  <a:pt x="11971" y="3895"/>
                  <a:pt x="11717" y="3840"/>
                </a:cubicBezTo>
                <a:cubicBezTo>
                  <a:pt x="11427" y="3840"/>
                  <a:pt x="10504" y="3768"/>
                  <a:pt x="10178" y="3496"/>
                </a:cubicBezTo>
                <a:cubicBezTo>
                  <a:pt x="10093" y="3425"/>
                  <a:pt x="10032" y="3399"/>
                  <a:pt x="9982" y="3399"/>
                </a:cubicBezTo>
                <a:cubicBezTo>
                  <a:pt x="9841" y="3399"/>
                  <a:pt x="9784" y="3609"/>
                  <a:pt x="9490" y="3623"/>
                </a:cubicBezTo>
                <a:cubicBezTo>
                  <a:pt x="9481" y="3623"/>
                  <a:pt x="9472" y="3623"/>
                  <a:pt x="9463" y="3623"/>
                </a:cubicBezTo>
                <a:cubicBezTo>
                  <a:pt x="9056" y="3623"/>
                  <a:pt x="8288" y="3241"/>
                  <a:pt x="8023" y="3152"/>
                </a:cubicBezTo>
                <a:cubicBezTo>
                  <a:pt x="7997" y="3142"/>
                  <a:pt x="7972" y="3137"/>
                  <a:pt x="7946" y="3137"/>
                </a:cubicBezTo>
                <a:cubicBezTo>
                  <a:pt x="7701" y="3137"/>
                  <a:pt x="7425" y="3551"/>
                  <a:pt x="6826" y="3551"/>
                </a:cubicBezTo>
                <a:cubicBezTo>
                  <a:pt x="6815" y="3551"/>
                  <a:pt x="6803" y="3551"/>
                  <a:pt x="6791" y="3550"/>
                </a:cubicBezTo>
                <a:cubicBezTo>
                  <a:pt x="6749" y="3549"/>
                  <a:pt x="6711" y="3549"/>
                  <a:pt x="6675" y="3549"/>
                </a:cubicBezTo>
                <a:cubicBezTo>
                  <a:pt x="6169" y="3549"/>
                  <a:pt x="6201" y="3647"/>
                  <a:pt x="6099" y="3647"/>
                </a:cubicBezTo>
                <a:cubicBezTo>
                  <a:pt x="6085" y="3647"/>
                  <a:pt x="6069" y="3645"/>
                  <a:pt x="6049" y="3641"/>
                </a:cubicBezTo>
                <a:cubicBezTo>
                  <a:pt x="5868" y="3587"/>
                  <a:pt x="5868" y="3532"/>
                  <a:pt x="5850" y="3496"/>
                </a:cubicBezTo>
                <a:cubicBezTo>
                  <a:pt x="5843" y="3482"/>
                  <a:pt x="5827" y="3473"/>
                  <a:pt x="5809" y="3473"/>
                </a:cubicBezTo>
                <a:cubicBezTo>
                  <a:pt x="5781" y="3473"/>
                  <a:pt x="5745" y="3495"/>
                  <a:pt x="5723" y="3550"/>
                </a:cubicBezTo>
                <a:cubicBezTo>
                  <a:pt x="5695" y="3619"/>
                  <a:pt x="5678" y="3678"/>
                  <a:pt x="5664" y="3678"/>
                </a:cubicBezTo>
                <a:cubicBezTo>
                  <a:pt x="5659" y="3678"/>
                  <a:pt x="5655" y="3672"/>
                  <a:pt x="5650" y="3659"/>
                </a:cubicBezTo>
                <a:cubicBezTo>
                  <a:pt x="5614" y="3605"/>
                  <a:pt x="5578" y="3188"/>
                  <a:pt x="5524" y="3134"/>
                </a:cubicBezTo>
                <a:cubicBezTo>
                  <a:pt x="5518" y="3129"/>
                  <a:pt x="5513" y="3126"/>
                  <a:pt x="5508" y="3126"/>
                </a:cubicBezTo>
                <a:cubicBezTo>
                  <a:pt x="5441" y="3126"/>
                  <a:pt x="5379" y="3516"/>
                  <a:pt x="5379" y="3532"/>
                </a:cubicBezTo>
                <a:cubicBezTo>
                  <a:pt x="5372" y="3546"/>
                  <a:pt x="5354" y="3552"/>
                  <a:pt x="5335" y="3552"/>
                </a:cubicBezTo>
                <a:cubicBezTo>
                  <a:pt x="5305" y="3552"/>
                  <a:pt x="5270" y="3537"/>
                  <a:pt x="5270" y="3514"/>
                </a:cubicBezTo>
                <a:cubicBezTo>
                  <a:pt x="5255" y="3484"/>
                  <a:pt x="5140" y="3329"/>
                  <a:pt x="5102" y="3329"/>
                </a:cubicBezTo>
                <a:cubicBezTo>
                  <a:pt x="5094" y="3329"/>
                  <a:pt x="5089" y="3336"/>
                  <a:pt x="5089" y="3351"/>
                </a:cubicBezTo>
                <a:cubicBezTo>
                  <a:pt x="5089" y="3460"/>
                  <a:pt x="5161" y="3532"/>
                  <a:pt x="5161" y="3587"/>
                </a:cubicBezTo>
                <a:cubicBezTo>
                  <a:pt x="5161" y="3629"/>
                  <a:pt x="5106" y="3694"/>
                  <a:pt x="5082" y="3694"/>
                </a:cubicBezTo>
                <a:cubicBezTo>
                  <a:pt x="5075" y="3694"/>
                  <a:pt x="5071" y="3689"/>
                  <a:pt x="5071" y="3677"/>
                </a:cubicBezTo>
                <a:cubicBezTo>
                  <a:pt x="5057" y="3620"/>
                  <a:pt x="5020" y="3552"/>
                  <a:pt x="5005" y="3552"/>
                </a:cubicBezTo>
                <a:cubicBezTo>
                  <a:pt x="5001" y="3552"/>
                  <a:pt x="4999" y="3557"/>
                  <a:pt x="4999" y="3569"/>
                </a:cubicBezTo>
                <a:cubicBezTo>
                  <a:pt x="4999" y="3623"/>
                  <a:pt x="4999" y="3659"/>
                  <a:pt x="4999" y="3713"/>
                </a:cubicBezTo>
                <a:cubicBezTo>
                  <a:pt x="4980" y="3713"/>
                  <a:pt x="4872" y="3695"/>
                  <a:pt x="4872" y="3695"/>
                </a:cubicBezTo>
                <a:cubicBezTo>
                  <a:pt x="4872" y="3695"/>
                  <a:pt x="4729" y="3756"/>
                  <a:pt x="4559" y="3756"/>
                </a:cubicBezTo>
                <a:cubicBezTo>
                  <a:pt x="4420" y="3756"/>
                  <a:pt x="4261" y="3715"/>
                  <a:pt x="4147" y="3569"/>
                </a:cubicBezTo>
                <a:cubicBezTo>
                  <a:pt x="3894" y="3224"/>
                  <a:pt x="3405" y="2989"/>
                  <a:pt x="3296" y="2754"/>
                </a:cubicBezTo>
                <a:cubicBezTo>
                  <a:pt x="3169" y="2518"/>
                  <a:pt x="2970" y="1975"/>
                  <a:pt x="2807" y="1812"/>
                </a:cubicBezTo>
                <a:cubicBezTo>
                  <a:pt x="2644" y="1667"/>
                  <a:pt x="1666" y="544"/>
                  <a:pt x="1648" y="327"/>
                </a:cubicBezTo>
                <a:cubicBezTo>
                  <a:pt x="1612" y="182"/>
                  <a:pt x="1521" y="73"/>
                  <a:pt x="1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100"/>
          <p:cNvSpPr/>
          <p:nvPr/>
        </p:nvSpPr>
        <p:spPr>
          <a:xfrm>
            <a:off x="4758600" y="3112212"/>
            <a:ext cx="443402" cy="400010"/>
          </a:xfrm>
          <a:custGeom>
            <a:avLst/>
            <a:gdLst/>
            <a:ahLst/>
            <a:cxnLst/>
            <a:rect l="l" t="t" r="r" b="b"/>
            <a:pathLst>
              <a:path w="19650" h="17727" extrusionOk="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0" name="Google Shape;3070;p100"/>
          <p:cNvCxnSpPr>
            <a:cxnSpLocks/>
          </p:cNvCxnSpPr>
          <p:nvPr/>
        </p:nvCxnSpPr>
        <p:spPr>
          <a:xfrm>
            <a:off x="2414060" y="1460356"/>
            <a:ext cx="1773725" cy="118515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72" name="Google Shape;3072;p100"/>
          <p:cNvCxnSpPr>
            <a:cxnSpLocks/>
          </p:cNvCxnSpPr>
          <p:nvPr/>
        </p:nvCxnSpPr>
        <p:spPr>
          <a:xfrm>
            <a:off x="5162643" y="2721401"/>
            <a:ext cx="13116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" name="Google Shape;3071;p100">
            <a:extLst>
              <a:ext uri="{FF2B5EF4-FFF2-40B4-BE49-F238E27FC236}">
                <a16:creationId xmlns:a16="http://schemas.microsoft.com/office/drawing/2014/main" id="{792B4464-44BC-99FD-AC53-44B9C5DCE863}"/>
              </a:ext>
            </a:extLst>
          </p:cNvPr>
          <p:cNvCxnSpPr>
            <a:cxnSpLocks/>
          </p:cNvCxnSpPr>
          <p:nvPr/>
        </p:nvCxnSpPr>
        <p:spPr>
          <a:xfrm flipV="1">
            <a:off x="2224704" y="3183237"/>
            <a:ext cx="1528973" cy="1937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3059;p100">
            <a:extLst>
              <a:ext uri="{FF2B5EF4-FFF2-40B4-BE49-F238E27FC236}">
                <a16:creationId xmlns:a16="http://schemas.microsoft.com/office/drawing/2014/main" id="{49FB58C3-F694-7533-CC83-5EAC464222E6}"/>
              </a:ext>
            </a:extLst>
          </p:cNvPr>
          <p:cNvSpPr txBox="1"/>
          <p:nvPr/>
        </p:nvSpPr>
        <p:spPr>
          <a:xfrm>
            <a:off x="125463" y="3183237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Copilot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6" name="Google Shape;3063;p100">
            <a:extLst>
              <a:ext uri="{FF2B5EF4-FFF2-40B4-BE49-F238E27FC236}">
                <a16:creationId xmlns:a16="http://schemas.microsoft.com/office/drawing/2014/main" id="{38F342A5-5D14-FA37-4C43-006FB8C14B0B}"/>
              </a:ext>
            </a:extLst>
          </p:cNvPr>
          <p:cNvSpPr txBox="1"/>
          <p:nvPr/>
        </p:nvSpPr>
        <p:spPr>
          <a:xfrm>
            <a:off x="6648701" y="1990751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MS Teams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19" name="Google Shape;3072;p100">
            <a:extLst>
              <a:ext uri="{FF2B5EF4-FFF2-40B4-BE49-F238E27FC236}">
                <a16:creationId xmlns:a16="http://schemas.microsoft.com/office/drawing/2014/main" id="{AE422C6E-581F-567E-3D3B-8AF5DBB03651}"/>
              </a:ext>
            </a:extLst>
          </p:cNvPr>
          <p:cNvCxnSpPr>
            <a:cxnSpLocks/>
          </p:cNvCxnSpPr>
          <p:nvPr/>
        </p:nvCxnSpPr>
        <p:spPr>
          <a:xfrm>
            <a:off x="5184460" y="3052774"/>
            <a:ext cx="1448227" cy="6903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" name="Google Shape;3072;p100">
            <a:extLst>
              <a:ext uri="{FF2B5EF4-FFF2-40B4-BE49-F238E27FC236}">
                <a16:creationId xmlns:a16="http://schemas.microsoft.com/office/drawing/2014/main" id="{C49D57EA-5493-357A-BAB9-6D3026880568}"/>
              </a:ext>
            </a:extLst>
          </p:cNvPr>
          <p:cNvCxnSpPr>
            <a:cxnSpLocks/>
          </p:cNvCxnSpPr>
          <p:nvPr/>
        </p:nvCxnSpPr>
        <p:spPr>
          <a:xfrm flipV="1">
            <a:off x="5202002" y="2191751"/>
            <a:ext cx="1430685" cy="3158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3063;p100">
            <a:extLst>
              <a:ext uri="{FF2B5EF4-FFF2-40B4-BE49-F238E27FC236}">
                <a16:creationId xmlns:a16="http://schemas.microsoft.com/office/drawing/2014/main" id="{88691495-FF7F-E850-8F51-B6BA613830C3}"/>
              </a:ext>
            </a:extLst>
          </p:cNvPr>
          <p:cNvSpPr txBox="1"/>
          <p:nvPr/>
        </p:nvSpPr>
        <p:spPr>
          <a:xfrm>
            <a:off x="6474243" y="2533728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ScrumDesk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  <p:extLst>
      <p:ext uri="{BB962C8B-B14F-4D97-AF65-F5344CB8AC3E}">
        <p14:creationId xmlns:p14="http://schemas.microsoft.com/office/powerpoint/2010/main" val="199782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95"/>
          <p:cNvSpPr txBox="1">
            <a:spLocks noGrp="1"/>
          </p:cNvSpPr>
          <p:nvPr>
            <p:ph type="title"/>
          </p:nvPr>
        </p:nvSpPr>
        <p:spPr>
          <a:xfrm>
            <a:off x="3304278" y="2117332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Wireframe</a:t>
            </a:r>
            <a:endParaRPr dirty="0"/>
          </a:p>
        </p:txBody>
      </p:sp>
      <p:sp>
        <p:nvSpPr>
          <p:cNvPr id="2096" name="Google Shape;2096;p95"/>
          <p:cNvSpPr txBox="1">
            <a:spLocks noGrp="1"/>
          </p:cNvSpPr>
          <p:nvPr>
            <p:ph type="title" idx="2"/>
          </p:nvPr>
        </p:nvSpPr>
        <p:spPr>
          <a:xfrm>
            <a:off x="5283978" y="114199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7" name="Google Shape;2097;p95"/>
          <p:cNvSpPr txBox="1">
            <a:spLocks noGrp="1"/>
          </p:cNvSpPr>
          <p:nvPr>
            <p:ph type="subTitle" idx="1"/>
          </p:nvPr>
        </p:nvSpPr>
        <p:spPr>
          <a:xfrm>
            <a:off x="5131164" y="2893341"/>
            <a:ext cx="288792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-CZ" dirty="0"/>
              <a:t>Zpracoval: Tomáš </a:t>
            </a:r>
            <a:r>
              <a:rPr lang="cs-CZ" dirty="0" err="1"/>
              <a:t>Štveráček</a:t>
            </a:r>
            <a:r>
              <a:rPr lang="cs-CZ" dirty="0"/>
              <a:t>, Daniel Kučera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83;p73">
            <a:extLst>
              <a:ext uri="{FF2B5EF4-FFF2-40B4-BE49-F238E27FC236}">
                <a16:creationId xmlns:a16="http://schemas.microsoft.com/office/drawing/2014/main" id="{A2FA561E-03EC-B45A-D2E6-47F5DD2F700C}"/>
              </a:ext>
            </a:extLst>
          </p:cNvPr>
          <p:cNvSpPr/>
          <p:nvPr/>
        </p:nvSpPr>
        <p:spPr>
          <a:xfrm>
            <a:off x="3198145" y="1197897"/>
            <a:ext cx="2747705" cy="27477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6A69DE8-351D-3C1C-4FCC-DFCBC31DCE8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77000" y="267229"/>
            <a:ext cx="6390000" cy="841800"/>
          </a:xfrm>
        </p:spPr>
        <p:txBody>
          <a:bodyPr/>
          <a:lstStyle/>
          <a:p>
            <a:r>
              <a:rPr lang="cs-CZ" dirty="0" err="1"/>
              <a:t>Figma</a:t>
            </a:r>
            <a:endParaRPr lang="cs-CZ" dirty="0"/>
          </a:p>
        </p:txBody>
      </p:sp>
      <p:pic>
        <p:nvPicPr>
          <p:cNvPr id="7" name="Obrázek 6" descr="Obsah obrázku Barevnost, Grafika, kruh, kreativita">
            <a:extLst>
              <a:ext uri="{FF2B5EF4-FFF2-40B4-BE49-F238E27FC236}">
                <a16:creationId xmlns:a16="http://schemas.microsoft.com/office/drawing/2014/main" id="{CDADEA88-A54F-BA94-4EFA-81BAE668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72" y="1574756"/>
            <a:ext cx="2658649" cy="1993986"/>
          </a:xfrm>
          <a:prstGeom prst="rect">
            <a:avLst/>
          </a:prstGeom>
        </p:spPr>
      </p:pic>
      <p:cxnSp>
        <p:nvCxnSpPr>
          <p:cNvPr id="9" name="Google Shape;3070;p100">
            <a:extLst>
              <a:ext uri="{FF2B5EF4-FFF2-40B4-BE49-F238E27FC236}">
                <a16:creationId xmlns:a16="http://schemas.microsoft.com/office/drawing/2014/main" id="{2B2965A4-A7E4-1A55-EF8A-DA94D0C13ED1}"/>
              </a:ext>
            </a:extLst>
          </p:cNvPr>
          <p:cNvCxnSpPr>
            <a:cxnSpLocks/>
          </p:cNvCxnSpPr>
          <p:nvPr/>
        </p:nvCxnSpPr>
        <p:spPr>
          <a:xfrm>
            <a:off x="2598475" y="1197896"/>
            <a:ext cx="772629" cy="6717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3061;p100">
            <a:extLst>
              <a:ext uri="{FF2B5EF4-FFF2-40B4-BE49-F238E27FC236}">
                <a16:creationId xmlns:a16="http://schemas.microsoft.com/office/drawing/2014/main" id="{D016DF2B-AEA4-2EE9-DFFB-76B7776897A0}"/>
              </a:ext>
            </a:extLst>
          </p:cNvPr>
          <p:cNvSpPr txBox="1"/>
          <p:nvPr/>
        </p:nvSpPr>
        <p:spPr>
          <a:xfrm>
            <a:off x="492055" y="2690482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Free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" name="Google Shape;3061;p100">
            <a:extLst>
              <a:ext uri="{FF2B5EF4-FFF2-40B4-BE49-F238E27FC236}">
                <a16:creationId xmlns:a16="http://schemas.microsoft.com/office/drawing/2014/main" id="{2EB0E363-B271-2FFD-7064-0D91EEE93032}"/>
              </a:ext>
            </a:extLst>
          </p:cNvPr>
          <p:cNvSpPr txBox="1"/>
          <p:nvPr/>
        </p:nvSpPr>
        <p:spPr>
          <a:xfrm>
            <a:off x="89936" y="1797341"/>
            <a:ext cx="2504043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Práce z prohlížeče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13" name="Google Shape;3070;p100">
            <a:extLst>
              <a:ext uri="{FF2B5EF4-FFF2-40B4-BE49-F238E27FC236}">
                <a16:creationId xmlns:a16="http://schemas.microsoft.com/office/drawing/2014/main" id="{0579F5D5-7957-A093-D86E-A7D411C0DFA3}"/>
              </a:ext>
            </a:extLst>
          </p:cNvPr>
          <p:cNvCxnSpPr>
            <a:cxnSpLocks/>
          </p:cNvCxnSpPr>
          <p:nvPr/>
        </p:nvCxnSpPr>
        <p:spPr>
          <a:xfrm>
            <a:off x="2598475" y="1995093"/>
            <a:ext cx="678994" cy="71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CF86222-590F-D167-4B73-50FCBAFBA759}"/>
              </a:ext>
            </a:extLst>
          </p:cNvPr>
          <p:cNvSpPr txBox="1"/>
          <p:nvPr/>
        </p:nvSpPr>
        <p:spPr>
          <a:xfrm>
            <a:off x="6935145" y="1641150"/>
            <a:ext cx="2208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Online kolaborace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589CD9A-C5E4-961B-F4C6-D44D142C2C7B}"/>
              </a:ext>
            </a:extLst>
          </p:cNvPr>
          <p:cNvSpPr txBox="1"/>
          <p:nvPr/>
        </p:nvSpPr>
        <p:spPr>
          <a:xfrm>
            <a:off x="6805391" y="2583178"/>
            <a:ext cx="2658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Knihovna  </a:t>
            </a: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templatů</a:t>
            </a:r>
            <a:endParaRPr lang="cs-CZ"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679E931-A29A-B762-430F-36235A1294E3}"/>
              </a:ext>
            </a:extLst>
          </p:cNvPr>
          <p:cNvSpPr txBox="1"/>
          <p:nvPr/>
        </p:nvSpPr>
        <p:spPr>
          <a:xfrm>
            <a:off x="492055" y="997434"/>
            <a:ext cx="2018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Prototypování</a:t>
            </a:r>
          </a:p>
        </p:txBody>
      </p:sp>
      <p:cxnSp>
        <p:nvCxnSpPr>
          <p:cNvPr id="21" name="Google Shape;3070;p100">
            <a:extLst>
              <a:ext uri="{FF2B5EF4-FFF2-40B4-BE49-F238E27FC236}">
                <a16:creationId xmlns:a16="http://schemas.microsoft.com/office/drawing/2014/main" id="{8F696046-3AAC-6A05-64B5-FF84CBBEDD2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514655" y="2401761"/>
            <a:ext cx="599670" cy="4897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" name="Google Shape;3070;p100">
            <a:extLst>
              <a:ext uri="{FF2B5EF4-FFF2-40B4-BE49-F238E27FC236}">
                <a16:creationId xmlns:a16="http://schemas.microsoft.com/office/drawing/2014/main" id="{623A07B0-17E5-563F-8152-31B46CF5DA67}"/>
              </a:ext>
            </a:extLst>
          </p:cNvPr>
          <p:cNvCxnSpPr>
            <a:cxnSpLocks/>
          </p:cNvCxnSpPr>
          <p:nvPr/>
        </p:nvCxnSpPr>
        <p:spPr>
          <a:xfrm flipV="1">
            <a:off x="5990377" y="2107687"/>
            <a:ext cx="739028" cy="9165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" name="Google Shape;3070;p100">
            <a:extLst>
              <a:ext uri="{FF2B5EF4-FFF2-40B4-BE49-F238E27FC236}">
                <a16:creationId xmlns:a16="http://schemas.microsoft.com/office/drawing/2014/main" id="{967385C7-0490-88C3-3B83-E4D78516E38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29670" y="2385486"/>
            <a:ext cx="775721" cy="5516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4383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>
            <a:extLst>
              <a:ext uri="{FF2B5EF4-FFF2-40B4-BE49-F238E27FC236}">
                <a16:creationId xmlns:a16="http://schemas.microsoft.com/office/drawing/2014/main" id="{53986A48-6E44-38AA-F589-7E04C0726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BA97D02-4F1F-9760-8C45-5CC0C73517A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6031D2F1-5585-581B-D482-1FB317FB88F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81A35E15-A181-932A-1CA9-155683B303C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95ED7CA1-F9AF-63D3-FDC2-1A1D060E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" name="Obrázek 9" descr="Obsah obrázku text, snímek obrazovky, nábytek, design&#10;&#10;Popis byl vytvořen automaticky">
            <a:extLst>
              <a:ext uri="{FF2B5EF4-FFF2-40B4-BE49-F238E27FC236}">
                <a16:creationId xmlns:a16="http://schemas.microsoft.com/office/drawing/2014/main" id="{D83A7295-152B-1C83-66D5-331FD00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FDDA53-14D2-BE16-6E4A-A5E71E78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 descr="Obsah obrázku text, snímek obrazovky, design&#10;&#10;Popis byl vytvořen automaticky">
            <a:extLst>
              <a:ext uri="{FF2B5EF4-FFF2-40B4-BE49-F238E27FC236}">
                <a16:creationId xmlns:a16="http://schemas.microsoft.com/office/drawing/2014/main" id="{7FA1A76E-6EAB-D865-EF5B-6A8A56C4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9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FDDA53-14D2-BE16-6E4A-A5E71E78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D4D04CE7-D576-D266-F6CA-0971BCA0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p101"/>
          <p:cNvSpPr txBox="1">
            <a:spLocks noGrp="1"/>
          </p:cNvSpPr>
          <p:nvPr>
            <p:ph type="title"/>
          </p:nvPr>
        </p:nvSpPr>
        <p:spPr>
          <a:xfrm>
            <a:off x="709678" y="2116556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ScrumDesk</a:t>
            </a:r>
            <a:endParaRPr dirty="0"/>
          </a:p>
        </p:txBody>
      </p:sp>
      <p:sp>
        <p:nvSpPr>
          <p:cNvPr id="3079" name="Google Shape;3079;p101"/>
          <p:cNvSpPr txBox="1">
            <a:spLocks noGrp="1"/>
          </p:cNvSpPr>
          <p:nvPr>
            <p:ph type="title" idx="2"/>
          </p:nvPr>
        </p:nvSpPr>
        <p:spPr>
          <a:xfrm>
            <a:off x="709678" y="114199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080" name="Google Shape;3080;p101"/>
          <p:cNvSpPr txBox="1">
            <a:spLocks noGrp="1"/>
          </p:cNvSpPr>
          <p:nvPr>
            <p:ph type="subTitle" idx="1"/>
          </p:nvPr>
        </p:nvSpPr>
        <p:spPr>
          <a:xfrm>
            <a:off x="709675" y="2958350"/>
            <a:ext cx="332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-CZ" dirty="0"/>
              <a:t>Zpracoval: Tomáš Holík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FC899F38-89EC-D109-0F45-C823C16D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4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66"/>
          <p:cNvGrpSpPr/>
          <p:nvPr/>
        </p:nvGrpSpPr>
        <p:grpSpPr>
          <a:xfrm>
            <a:off x="6" y="2752832"/>
            <a:ext cx="2579259" cy="1935583"/>
            <a:chOff x="-1545755" y="2356907"/>
            <a:chExt cx="3858855" cy="2895846"/>
          </a:xfrm>
        </p:grpSpPr>
        <p:sp>
          <p:nvSpPr>
            <p:cNvPr id="1312" name="Google Shape;1312;p66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avLst/>
              <a:gdLst/>
              <a:ahLst/>
              <a:cxnLst/>
              <a:rect l="l" t="t" r="r" b="b"/>
              <a:pathLst>
                <a:path w="19450" h="20284" extrusionOk="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6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avLst/>
              <a:gdLst/>
              <a:ahLst/>
              <a:cxnLst/>
              <a:rect l="l" t="t" r="r" b="b"/>
              <a:pathLst>
                <a:path w="63330" h="24920" extrusionOk="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6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avLst/>
              <a:gdLst/>
              <a:ahLst/>
              <a:cxnLst/>
              <a:rect l="l" t="t" r="r" b="b"/>
              <a:pathLst>
                <a:path w="10487" h="10128" extrusionOk="0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66"/>
          <p:cNvSpPr txBox="1">
            <a:spLocks noGrp="1"/>
          </p:cNvSpPr>
          <p:nvPr>
            <p:ph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Obsah prezentace</a:t>
            </a:r>
            <a:endParaRPr dirty="0"/>
          </a:p>
        </p:txBody>
      </p:sp>
      <p:sp>
        <p:nvSpPr>
          <p:cNvPr id="1316" name="Google Shape;1316;p66"/>
          <p:cNvSpPr txBox="1">
            <a:spLocks noGrp="1"/>
          </p:cNvSpPr>
          <p:nvPr>
            <p:ph type="title" idx="2"/>
          </p:nvPr>
        </p:nvSpPr>
        <p:spPr>
          <a:xfrm>
            <a:off x="4914248" y="1153800"/>
            <a:ext cx="3652821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Představení týmy a funkce</a:t>
            </a:r>
            <a:endParaRPr dirty="0"/>
          </a:p>
        </p:txBody>
      </p:sp>
      <p:sp>
        <p:nvSpPr>
          <p:cNvPr id="1317" name="Google Shape;1317;p66"/>
          <p:cNvSpPr txBox="1">
            <a:spLocks noGrp="1"/>
          </p:cNvSpPr>
          <p:nvPr>
            <p:ph type="title" idx="3"/>
          </p:nvPr>
        </p:nvSpPr>
        <p:spPr>
          <a:xfrm>
            <a:off x="4250750" y="11538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19" name="Google Shape;1319;p66"/>
          <p:cNvSpPr txBox="1">
            <a:spLocks noGrp="1"/>
          </p:cNvSpPr>
          <p:nvPr>
            <p:ph type="title" idx="4"/>
          </p:nvPr>
        </p:nvSpPr>
        <p:spPr>
          <a:xfrm>
            <a:off x="4893251" y="1707202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Použité technologie</a:t>
            </a:r>
            <a:endParaRPr dirty="0"/>
          </a:p>
        </p:txBody>
      </p:sp>
      <p:sp>
        <p:nvSpPr>
          <p:cNvPr id="1320" name="Google Shape;1320;p66"/>
          <p:cNvSpPr txBox="1">
            <a:spLocks noGrp="1"/>
          </p:cNvSpPr>
          <p:nvPr>
            <p:ph type="title" idx="5"/>
          </p:nvPr>
        </p:nvSpPr>
        <p:spPr>
          <a:xfrm>
            <a:off x="4229752" y="1707202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22" name="Google Shape;1322;p66"/>
          <p:cNvSpPr txBox="1">
            <a:spLocks noGrp="1"/>
          </p:cNvSpPr>
          <p:nvPr>
            <p:ph type="title" idx="7"/>
          </p:nvPr>
        </p:nvSpPr>
        <p:spPr>
          <a:xfrm>
            <a:off x="4914249" y="2260604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Wireframe</a:t>
            </a:r>
            <a:endParaRPr dirty="0"/>
          </a:p>
        </p:txBody>
      </p:sp>
      <p:sp>
        <p:nvSpPr>
          <p:cNvPr id="1323" name="Google Shape;1323;p66"/>
          <p:cNvSpPr txBox="1">
            <a:spLocks noGrp="1"/>
          </p:cNvSpPr>
          <p:nvPr>
            <p:ph type="title" idx="8"/>
          </p:nvPr>
        </p:nvSpPr>
        <p:spPr>
          <a:xfrm>
            <a:off x="4250750" y="2260604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25" name="Google Shape;1325;p66"/>
          <p:cNvSpPr/>
          <p:nvPr/>
        </p:nvSpPr>
        <p:spPr>
          <a:xfrm flipH="1">
            <a:off x="891600" y="3613860"/>
            <a:ext cx="3095429" cy="1633696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6" name="Google Shape;1326;p66"/>
          <p:cNvGrpSpPr/>
          <p:nvPr/>
        </p:nvGrpSpPr>
        <p:grpSpPr>
          <a:xfrm>
            <a:off x="-12" y="3392464"/>
            <a:ext cx="2579275" cy="2158467"/>
            <a:chOff x="-125002" y="3399213"/>
            <a:chExt cx="2579275" cy="2158467"/>
          </a:xfrm>
        </p:grpSpPr>
        <p:sp>
          <p:nvSpPr>
            <p:cNvPr id="1327" name="Google Shape;1327;p66"/>
            <p:cNvSpPr/>
            <p:nvPr/>
          </p:nvSpPr>
          <p:spPr>
            <a:xfrm>
              <a:off x="-125002" y="3399213"/>
              <a:ext cx="2579275" cy="2158467"/>
            </a:xfrm>
            <a:custGeom>
              <a:avLst/>
              <a:gdLst/>
              <a:ahLst/>
              <a:cxnLst/>
              <a:rect l="l" t="t" r="r" b="b"/>
              <a:pathLst>
                <a:path w="25970" h="21733" extrusionOk="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6"/>
            <p:cNvSpPr/>
            <p:nvPr/>
          </p:nvSpPr>
          <p:spPr>
            <a:xfrm>
              <a:off x="-124978" y="3537944"/>
              <a:ext cx="2090037" cy="1751861"/>
            </a:xfrm>
            <a:custGeom>
              <a:avLst/>
              <a:gdLst/>
              <a:ahLst/>
              <a:cxnLst/>
              <a:rect l="l" t="t" r="r" b="b"/>
              <a:pathLst>
                <a:path w="21044" h="17639" extrusionOk="0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66"/>
          <p:cNvSpPr txBox="1">
            <a:spLocks noGrp="1"/>
          </p:cNvSpPr>
          <p:nvPr>
            <p:ph type="title" idx="13"/>
          </p:nvPr>
        </p:nvSpPr>
        <p:spPr>
          <a:xfrm>
            <a:off x="4914249" y="2817892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ScrumDesk</a:t>
            </a:r>
            <a:endParaRPr dirty="0"/>
          </a:p>
        </p:txBody>
      </p:sp>
      <p:sp>
        <p:nvSpPr>
          <p:cNvPr id="1330" name="Google Shape;1330;p66"/>
          <p:cNvSpPr txBox="1">
            <a:spLocks noGrp="1"/>
          </p:cNvSpPr>
          <p:nvPr>
            <p:ph type="title" idx="14"/>
          </p:nvPr>
        </p:nvSpPr>
        <p:spPr>
          <a:xfrm>
            <a:off x="4250750" y="2817892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32" name="Google Shape;1332;p66"/>
          <p:cNvSpPr/>
          <p:nvPr/>
        </p:nvSpPr>
        <p:spPr>
          <a:xfrm>
            <a:off x="1716211" y="779960"/>
            <a:ext cx="150933" cy="56490"/>
          </a:xfrm>
          <a:custGeom>
            <a:avLst/>
            <a:gdLst/>
            <a:ahLst/>
            <a:cxnLst/>
            <a:rect l="l" t="t" r="r" b="b"/>
            <a:pathLst>
              <a:path w="1034" h="387" extrusionOk="0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66"/>
          <p:cNvSpPr/>
          <p:nvPr/>
        </p:nvSpPr>
        <p:spPr>
          <a:xfrm>
            <a:off x="2773248" y="3680885"/>
            <a:ext cx="142905" cy="75612"/>
          </a:xfrm>
          <a:custGeom>
            <a:avLst/>
            <a:gdLst/>
            <a:ahLst/>
            <a:cxnLst/>
            <a:rect l="l" t="t" r="r" b="b"/>
            <a:pathLst>
              <a:path w="979" h="518" extrusionOk="0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6"/>
          <p:cNvSpPr/>
          <p:nvPr/>
        </p:nvSpPr>
        <p:spPr>
          <a:xfrm flipH="1">
            <a:off x="891597" y="884780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66"/>
          <p:cNvSpPr/>
          <p:nvPr/>
        </p:nvSpPr>
        <p:spPr>
          <a:xfrm>
            <a:off x="6741980" y="3776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66"/>
          <p:cNvSpPr/>
          <p:nvPr/>
        </p:nvSpPr>
        <p:spPr>
          <a:xfrm>
            <a:off x="2248200" y="2648673"/>
            <a:ext cx="1470659" cy="404419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66"/>
          <p:cNvSpPr/>
          <p:nvPr/>
        </p:nvSpPr>
        <p:spPr>
          <a:xfrm>
            <a:off x="1330425" y="10023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6"/>
          <p:cNvSpPr/>
          <p:nvPr/>
        </p:nvSpPr>
        <p:spPr>
          <a:xfrm>
            <a:off x="1027380" y="2066906"/>
            <a:ext cx="311315" cy="178365"/>
          </a:xfrm>
          <a:custGeom>
            <a:avLst/>
            <a:gdLst/>
            <a:ahLst/>
            <a:cxnLst/>
            <a:rect l="l" t="t" r="r" b="b"/>
            <a:pathLst>
              <a:path w="1323" h="758" extrusionOk="0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66"/>
          <p:cNvSpPr/>
          <p:nvPr/>
        </p:nvSpPr>
        <p:spPr>
          <a:xfrm>
            <a:off x="1338686" y="1272418"/>
            <a:ext cx="213191" cy="155305"/>
          </a:xfrm>
          <a:custGeom>
            <a:avLst/>
            <a:gdLst/>
            <a:ahLst/>
            <a:cxnLst/>
            <a:rect l="l" t="t" r="r" b="b"/>
            <a:pathLst>
              <a:path w="906" h="660" extrusionOk="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66"/>
          <p:cNvSpPr/>
          <p:nvPr/>
        </p:nvSpPr>
        <p:spPr>
          <a:xfrm flipH="1">
            <a:off x="1833475" y="2044513"/>
            <a:ext cx="964800" cy="1054450"/>
          </a:xfrm>
          <a:custGeom>
            <a:avLst/>
            <a:gdLst/>
            <a:ahLst/>
            <a:cxnLst/>
            <a:rect l="l" t="t" r="r" b="b"/>
            <a:pathLst>
              <a:path w="38592" h="42178" extrusionOk="0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29;p66">
            <a:extLst>
              <a:ext uri="{FF2B5EF4-FFF2-40B4-BE49-F238E27FC236}">
                <a16:creationId xmlns:a16="http://schemas.microsoft.com/office/drawing/2014/main" id="{6021F7DC-E6E3-DB67-5BDF-9571F0C93601}"/>
              </a:ext>
            </a:extLst>
          </p:cNvPr>
          <p:cNvSpPr txBox="1">
            <a:spLocks/>
          </p:cNvSpPr>
          <p:nvPr/>
        </p:nvSpPr>
        <p:spPr>
          <a:xfrm>
            <a:off x="4893250" y="3367408"/>
            <a:ext cx="3915469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cs-CZ" dirty="0"/>
              <a:t>Týmové poznatky a problémy</a:t>
            </a:r>
          </a:p>
        </p:txBody>
      </p:sp>
      <p:sp>
        <p:nvSpPr>
          <p:cNvPr id="11" name="Google Shape;1330;p66">
            <a:extLst>
              <a:ext uri="{FF2B5EF4-FFF2-40B4-BE49-F238E27FC236}">
                <a16:creationId xmlns:a16="http://schemas.microsoft.com/office/drawing/2014/main" id="{D3EF0FE0-0788-36AA-28B2-C16BFF4051E3}"/>
              </a:ext>
            </a:extLst>
          </p:cNvPr>
          <p:cNvSpPr txBox="1">
            <a:spLocks/>
          </p:cNvSpPr>
          <p:nvPr/>
        </p:nvSpPr>
        <p:spPr>
          <a:xfrm>
            <a:off x="4229752" y="3367408"/>
            <a:ext cx="663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2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" dirty="0"/>
              <a:t>0</a:t>
            </a:r>
            <a:r>
              <a:rPr lang="cs-CZ"/>
              <a:t>5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snímek obrazovky, text, Paralelní, řada/pruh&#10;&#10;Popis byl vytvořen automaticky">
            <a:extLst>
              <a:ext uri="{FF2B5EF4-FFF2-40B4-BE49-F238E27FC236}">
                <a16:creationId xmlns:a16="http://schemas.microsoft.com/office/drawing/2014/main" id="{62A2E87F-C471-3645-65CB-015848C6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79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7"/>
          <p:cNvSpPr txBox="1">
            <a:spLocks noGrp="1"/>
          </p:cNvSpPr>
          <p:nvPr>
            <p:ph type="title"/>
          </p:nvPr>
        </p:nvSpPr>
        <p:spPr>
          <a:xfrm>
            <a:off x="1799413" y="2260764"/>
            <a:ext cx="57197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Týmové poznatky a problémy</a:t>
            </a:r>
            <a:endParaRPr dirty="0"/>
          </a:p>
        </p:txBody>
      </p:sp>
      <p:sp>
        <p:nvSpPr>
          <p:cNvPr id="1347" name="Google Shape;1347;p67"/>
          <p:cNvSpPr txBox="1">
            <a:spLocks noGrp="1"/>
          </p:cNvSpPr>
          <p:nvPr>
            <p:ph type="title" idx="2"/>
          </p:nvPr>
        </p:nvSpPr>
        <p:spPr>
          <a:xfrm>
            <a:off x="2996550" y="119913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894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9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Týmové poznatky a problémy</a:t>
            </a:r>
            <a:endParaRPr dirty="0"/>
          </a:p>
        </p:txBody>
      </p:sp>
      <p:sp>
        <p:nvSpPr>
          <p:cNvPr id="1998" name="Google Shape;1998;p91"/>
          <p:cNvSpPr txBox="1">
            <a:spLocks noGrp="1"/>
          </p:cNvSpPr>
          <p:nvPr>
            <p:ph type="subTitle" idx="1"/>
          </p:nvPr>
        </p:nvSpPr>
        <p:spPr>
          <a:xfrm>
            <a:off x="1139250" y="1017725"/>
            <a:ext cx="6865500" cy="32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cs-CZ" sz="1600" dirty="0"/>
              <a:t>Opožděná komunikace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cs-CZ" sz="1600" dirty="0"/>
              <a:t>Rozčlenění Story map ve </a:t>
            </a:r>
            <a:r>
              <a:rPr lang="cs-CZ" sz="1600" dirty="0" err="1"/>
              <a:t>ScrumDesku</a:t>
            </a:r>
            <a:endParaRPr lang="cs-CZ" sz="16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cs-CZ" sz="1600" dirty="0"/>
              <a:t>Klasifikace </a:t>
            </a:r>
            <a:r>
              <a:rPr lang="cs-CZ" sz="1600" dirty="0" err="1"/>
              <a:t>MoSCoW</a:t>
            </a:r>
            <a:r>
              <a:rPr lang="cs-CZ" sz="1600" dirty="0"/>
              <a:t>, KANO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cs-CZ" sz="1600" dirty="0"/>
              <a:t>Hodinová dotace jednotlivých členů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122"/>
          <p:cNvSpPr txBox="1">
            <a:spLocks noGrp="1"/>
          </p:cNvSpPr>
          <p:nvPr>
            <p:ph type="ctrTitle"/>
          </p:nvPr>
        </p:nvSpPr>
        <p:spPr>
          <a:xfrm>
            <a:off x="315864" y="455334"/>
            <a:ext cx="4154607" cy="13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Dotazy?</a:t>
            </a:r>
            <a:endParaRPr dirty="0"/>
          </a:p>
        </p:txBody>
      </p:sp>
      <p:pic>
        <p:nvPicPr>
          <p:cNvPr id="4" name="Obrázek 3" descr="Obsah obrázku kreslené, Animace, pixel&#10;&#10;Popis byl vytvořen automaticky">
            <a:extLst>
              <a:ext uri="{FF2B5EF4-FFF2-40B4-BE49-F238E27FC236}">
                <a16:creationId xmlns:a16="http://schemas.microsoft.com/office/drawing/2014/main" id="{04ABF052-ACEA-914C-57ED-8FF92221B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8" y="1785777"/>
            <a:ext cx="900000" cy="900000"/>
          </a:xfrm>
          <a:prstGeom prst="flowChartConnector">
            <a:avLst/>
          </a:prstGeom>
        </p:spPr>
      </p:pic>
      <p:pic>
        <p:nvPicPr>
          <p:cNvPr id="5" name="Obrázek 4" descr="Obsah obrázku kreslené, Animace, 3d modelování, pixel&#10;&#10;Popis byl vytvořen automaticky">
            <a:extLst>
              <a:ext uri="{FF2B5EF4-FFF2-40B4-BE49-F238E27FC236}">
                <a16:creationId xmlns:a16="http://schemas.microsoft.com/office/drawing/2014/main" id="{FC0E8F46-2F2B-93A6-DB54-E8C2FC66E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68" y="2443267"/>
            <a:ext cx="900000" cy="900000"/>
          </a:xfrm>
          <a:prstGeom prst="flowChartConnector">
            <a:avLst/>
          </a:prstGeom>
        </p:spPr>
      </p:pic>
      <p:pic>
        <p:nvPicPr>
          <p:cNvPr id="6" name="Obrázek 5" descr="Obsah obrázku kreslené, text, Animace&#10;&#10;Popis byl vytvořen automaticky">
            <a:extLst>
              <a:ext uri="{FF2B5EF4-FFF2-40B4-BE49-F238E27FC236}">
                <a16:creationId xmlns:a16="http://schemas.microsoft.com/office/drawing/2014/main" id="{14D78ABC-6609-3956-71E9-B52A472B4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68" y="1785777"/>
            <a:ext cx="900000" cy="900000"/>
          </a:xfrm>
          <a:prstGeom prst="flowChartConnector">
            <a:avLst/>
          </a:prstGeom>
        </p:spPr>
      </p:pic>
      <p:pic>
        <p:nvPicPr>
          <p:cNvPr id="7" name="Obrázek 6" descr="Obsah obrázku kreslené, Počítačová hra, PC hra, Minecraft&#10;&#10;Popis byl vytvořen automaticky">
            <a:extLst>
              <a:ext uri="{FF2B5EF4-FFF2-40B4-BE49-F238E27FC236}">
                <a16:creationId xmlns:a16="http://schemas.microsoft.com/office/drawing/2014/main" id="{54FDFFBB-5383-7148-6078-0389E0BDC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68" y="1785777"/>
            <a:ext cx="900000" cy="900000"/>
          </a:xfrm>
          <a:prstGeom prst="flowChartConnector">
            <a:avLst/>
          </a:prstGeom>
        </p:spPr>
      </p:pic>
      <p:pic>
        <p:nvPicPr>
          <p:cNvPr id="8" name="Obrázek 7" descr="Obsah obrázku Animace, kreslené, 3d modelování, Počítačová hra&#10;&#10;Popis byl vytvořen automaticky">
            <a:extLst>
              <a:ext uri="{FF2B5EF4-FFF2-40B4-BE49-F238E27FC236}">
                <a16:creationId xmlns:a16="http://schemas.microsoft.com/office/drawing/2014/main" id="{8B27F902-261D-8974-B512-A44F50B09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168" y="2443267"/>
            <a:ext cx="900000" cy="900000"/>
          </a:xfrm>
          <a:prstGeom prst="flowChartConnector">
            <a:avLst/>
          </a:prstGeom>
        </p:spPr>
      </p:pic>
      <p:sp>
        <p:nvSpPr>
          <p:cNvPr id="9" name="Google Shape;1998;p91">
            <a:extLst>
              <a:ext uri="{FF2B5EF4-FFF2-40B4-BE49-F238E27FC236}">
                <a16:creationId xmlns:a16="http://schemas.microsoft.com/office/drawing/2014/main" id="{3D1154D9-6DAD-4405-881C-D6B7D184BF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84407" y="4297501"/>
            <a:ext cx="3017520" cy="390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1600"/>
            </a:pPr>
            <a:r>
              <a:rPr lang="cs-CZ" sz="1200" dirty="0" err="1"/>
              <a:t>PixelArt</a:t>
            </a:r>
            <a:r>
              <a:rPr lang="cs-CZ" sz="1200" dirty="0"/>
              <a:t> vytvořen pomocí Leonardo AI.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7"/>
          <p:cNvSpPr txBox="1">
            <a:spLocks noGrp="1"/>
          </p:cNvSpPr>
          <p:nvPr>
            <p:ph type="title"/>
          </p:nvPr>
        </p:nvSpPr>
        <p:spPr>
          <a:xfrm>
            <a:off x="1805992" y="2497587"/>
            <a:ext cx="55320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Představení týmu a funkce</a:t>
            </a:r>
            <a:endParaRPr dirty="0"/>
          </a:p>
        </p:txBody>
      </p:sp>
      <p:sp>
        <p:nvSpPr>
          <p:cNvPr id="1347" name="Google Shape;1347;p67"/>
          <p:cNvSpPr txBox="1">
            <a:spLocks noGrp="1"/>
          </p:cNvSpPr>
          <p:nvPr>
            <p:ph type="title" idx="2"/>
          </p:nvPr>
        </p:nvSpPr>
        <p:spPr>
          <a:xfrm>
            <a:off x="2996550" y="119913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Představení týmu</a:t>
            </a:r>
            <a:endParaRPr dirty="0"/>
          </a:p>
        </p:txBody>
      </p:sp>
      <p:sp>
        <p:nvSpPr>
          <p:cNvPr id="1423" name="Google Shape;1423;p71"/>
          <p:cNvSpPr txBox="1">
            <a:spLocks noGrp="1"/>
          </p:cNvSpPr>
          <p:nvPr>
            <p:ph type="title" idx="5"/>
          </p:nvPr>
        </p:nvSpPr>
        <p:spPr>
          <a:xfrm>
            <a:off x="2266524" y="3033151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Robert </a:t>
            </a:r>
            <a:r>
              <a:rPr lang="cs-CZ" dirty="0" err="1"/>
              <a:t>Durovič</a:t>
            </a:r>
            <a:endParaRPr dirty="0"/>
          </a:p>
        </p:txBody>
      </p:sp>
      <p:sp>
        <p:nvSpPr>
          <p:cNvPr id="1424" name="Google Shape;1424;p71"/>
          <p:cNvSpPr txBox="1">
            <a:spLocks noGrp="1"/>
          </p:cNvSpPr>
          <p:nvPr>
            <p:ph type="subTitle" idx="6"/>
          </p:nvPr>
        </p:nvSpPr>
        <p:spPr>
          <a:xfrm>
            <a:off x="2266524" y="338704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Team </a:t>
            </a:r>
            <a:r>
              <a:rPr lang="cs-CZ" dirty="0" err="1"/>
              <a:t>member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5" name="Google Shape;1425;p71"/>
          <p:cNvSpPr txBox="1">
            <a:spLocks noGrp="1"/>
          </p:cNvSpPr>
          <p:nvPr>
            <p:ph type="title" idx="2"/>
          </p:nvPr>
        </p:nvSpPr>
        <p:spPr>
          <a:xfrm>
            <a:off x="719999" y="1682850"/>
            <a:ext cx="2389461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Tomáš </a:t>
            </a:r>
            <a:r>
              <a:rPr lang="cs-CZ" dirty="0" err="1"/>
              <a:t>Štveráček</a:t>
            </a:r>
            <a:endParaRPr dirty="0"/>
          </a:p>
        </p:txBody>
      </p:sp>
      <p:sp>
        <p:nvSpPr>
          <p:cNvPr id="1426" name="Google Shape;1426;p71"/>
          <p:cNvSpPr txBox="1">
            <a:spLocks noGrp="1"/>
          </p:cNvSpPr>
          <p:nvPr>
            <p:ph type="subTitle" idx="1"/>
          </p:nvPr>
        </p:nvSpPr>
        <p:spPr>
          <a:xfrm>
            <a:off x="720000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lang="cs-CZ" dirty="0"/>
          </a:p>
        </p:txBody>
      </p:sp>
      <p:sp>
        <p:nvSpPr>
          <p:cNvPr id="1427" name="Google Shape;1427;p71"/>
          <p:cNvSpPr txBox="1">
            <a:spLocks noGrp="1"/>
          </p:cNvSpPr>
          <p:nvPr>
            <p:ph type="title" idx="3"/>
          </p:nvPr>
        </p:nvSpPr>
        <p:spPr>
          <a:xfrm>
            <a:off x="3419270" y="1682850"/>
            <a:ext cx="2389471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Tomáš Holík</a:t>
            </a:r>
            <a:endParaRPr dirty="0"/>
          </a:p>
        </p:txBody>
      </p:sp>
      <p:sp>
        <p:nvSpPr>
          <p:cNvPr id="1428" name="Google Shape;1428;p71"/>
          <p:cNvSpPr txBox="1">
            <a:spLocks noGrp="1"/>
          </p:cNvSpPr>
          <p:nvPr>
            <p:ph type="subTitle" idx="4"/>
          </p:nvPr>
        </p:nvSpPr>
        <p:spPr>
          <a:xfrm>
            <a:off x="3419269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Scrum</a:t>
            </a:r>
            <a:r>
              <a:rPr lang="cs-CZ" dirty="0"/>
              <a:t> master</a:t>
            </a:r>
            <a:endParaRPr dirty="0"/>
          </a:p>
        </p:txBody>
      </p:sp>
      <p:sp>
        <p:nvSpPr>
          <p:cNvPr id="1429" name="Google Shape;1429;p71"/>
          <p:cNvSpPr txBox="1">
            <a:spLocks noGrp="1"/>
          </p:cNvSpPr>
          <p:nvPr>
            <p:ph type="title" idx="7"/>
          </p:nvPr>
        </p:nvSpPr>
        <p:spPr>
          <a:xfrm>
            <a:off x="4965795" y="3033151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Martin </a:t>
            </a:r>
            <a:r>
              <a:rPr lang="cs-CZ" dirty="0" err="1"/>
              <a:t>Rabaj</a:t>
            </a:r>
            <a:endParaRPr dirty="0"/>
          </a:p>
        </p:txBody>
      </p:sp>
      <p:sp>
        <p:nvSpPr>
          <p:cNvPr id="1430" name="Google Shape;1430;p71"/>
          <p:cNvSpPr txBox="1">
            <a:spLocks noGrp="1"/>
          </p:cNvSpPr>
          <p:nvPr>
            <p:ph type="subTitle" idx="8"/>
          </p:nvPr>
        </p:nvSpPr>
        <p:spPr>
          <a:xfrm>
            <a:off x="4965793" y="338704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Team </a:t>
            </a:r>
            <a:r>
              <a:rPr lang="cs-CZ" dirty="0" err="1"/>
              <a:t>member</a:t>
            </a:r>
            <a:endParaRPr lang="cs-CZ" dirty="0"/>
          </a:p>
        </p:txBody>
      </p:sp>
      <p:sp>
        <p:nvSpPr>
          <p:cNvPr id="1431" name="Google Shape;1431;p71"/>
          <p:cNvSpPr txBox="1">
            <a:spLocks noGrp="1"/>
          </p:cNvSpPr>
          <p:nvPr>
            <p:ph type="title" idx="9"/>
          </p:nvPr>
        </p:nvSpPr>
        <p:spPr>
          <a:xfrm>
            <a:off x="6118549" y="16828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Daniel Kučera</a:t>
            </a:r>
            <a:endParaRPr dirty="0"/>
          </a:p>
        </p:txBody>
      </p:sp>
      <p:sp>
        <p:nvSpPr>
          <p:cNvPr id="1432" name="Google Shape;1432;p71"/>
          <p:cNvSpPr txBox="1">
            <a:spLocks noGrp="1"/>
          </p:cNvSpPr>
          <p:nvPr>
            <p:ph type="subTitle" idx="13"/>
          </p:nvPr>
        </p:nvSpPr>
        <p:spPr>
          <a:xfrm>
            <a:off x="6118545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Team </a:t>
            </a:r>
            <a:r>
              <a:rPr lang="cs-CZ" dirty="0" err="1"/>
              <a:t>member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2"/>
          <p:cNvSpPr txBox="1">
            <a:spLocks noGrp="1"/>
          </p:cNvSpPr>
          <p:nvPr>
            <p:ph type="title" idx="2"/>
          </p:nvPr>
        </p:nvSpPr>
        <p:spPr>
          <a:xfrm>
            <a:off x="586474" y="420687"/>
            <a:ext cx="6445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Tomáš </a:t>
            </a:r>
            <a:r>
              <a:rPr lang="cs-CZ" dirty="0" err="1"/>
              <a:t>Štveráček</a:t>
            </a:r>
            <a:r>
              <a:rPr lang="cs-CZ" dirty="0"/>
              <a:t>: </a:t>
            </a:r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dirty="0"/>
          </a:p>
        </p:txBody>
      </p:sp>
      <p:sp>
        <p:nvSpPr>
          <p:cNvPr id="1728" name="Google Shape;1728;p82"/>
          <p:cNvSpPr txBox="1">
            <a:spLocks noGrp="1"/>
          </p:cNvSpPr>
          <p:nvPr>
            <p:ph type="subTitle" idx="6"/>
          </p:nvPr>
        </p:nvSpPr>
        <p:spPr>
          <a:xfrm>
            <a:off x="606860" y="953274"/>
            <a:ext cx="4638021" cy="43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Definice vize projektu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Správa </a:t>
            </a:r>
            <a:r>
              <a:rPr lang="cs-CZ" sz="1400" dirty="0" err="1"/>
              <a:t>backlogu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Stanovení priorit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Specifikace požadavků zákazníků a uživatelů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Komunikace se zákazníkem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Plánování vydání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Zajištění kvality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 err="1"/>
              <a:t>Lean</a:t>
            </a:r>
            <a:r>
              <a:rPr lang="cs-CZ" sz="1400" dirty="0"/>
              <a:t> </a:t>
            </a:r>
            <a:r>
              <a:rPr lang="cs-CZ" sz="1400" dirty="0" err="1"/>
              <a:t>Canvas</a:t>
            </a:r>
            <a:r>
              <a:rPr lang="cs-CZ" sz="1400" dirty="0"/>
              <a:t>, </a:t>
            </a:r>
            <a:r>
              <a:rPr lang="cs-CZ" sz="1400" dirty="0" err="1"/>
              <a:t>DoD</a:t>
            </a:r>
            <a:r>
              <a:rPr lang="cs-CZ" sz="1400" dirty="0"/>
              <a:t>, </a:t>
            </a:r>
            <a:r>
              <a:rPr lang="cs-CZ" sz="1400" dirty="0" err="1"/>
              <a:t>DoR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 err="1"/>
              <a:t>Wireframe</a:t>
            </a:r>
            <a:endParaRPr lang="cs-CZ" sz="1400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Programování </a:t>
            </a:r>
            <a:r>
              <a:rPr lang="cs-CZ" sz="1400" dirty="0" err="1"/>
              <a:t>frontend</a:t>
            </a:r>
            <a:r>
              <a:rPr lang="cs-CZ" sz="1400" dirty="0"/>
              <a:t> a </a:t>
            </a:r>
            <a:r>
              <a:rPr lang="cs-CZ" sz="1400" dirty="0" err="1"/>
              <a:t>backend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</p:txBody>
      </p:sp>
      <p:grpSp>
        <p:nvGrpSpPr>
          <p:cNvPr id="1761" name="Google Shape;1761;p82"/>
          <p:cNvGrpSpPr/>
          <p:nvPr/>
        </p:nvGrpSpPr>
        <p:grpSpPr>
          <a:xfrm flipH="1">
            <a:off x="7970388" y="1050668"/>
            <a:ext cx="413545" cy="210602"/>
            <a:chOff x="2997351" y="1193725"/>
            <a:chExt cx="413545" cy="210602"/>
          </a:xfrm>
        </p:grpSpPr>
        <p:sp>
          <p:nvSpPr>
            <p:cNvPr id="1762" name="Google Shape;1762;p82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82"/>
          <p:cNvSpPr/>
          <p:nvPr/>
        </p:nvSpPr>
        <p:spPr>
          <a:xfrm flipH="1">
            <a:off x="5109780" y="3676309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82"/>
          <p:cNvSpPr/>
          <p:nvPr/>
        </p:nvSpPr>
        <p:spPr>
          <a:xfrm flipH="1">
            <a:off x="5763453" y="4444887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82"/>
          <p:cNvSpPr/>
          <p:nvPr/>
        </p:nvSpPr>
        <p:spPr>
          <a:xfrm flipH="1">
            <a:off x="1571408" y="351550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6967630" y="4358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ek 2" descr="Obsah obrázku kreslené, Animace, pixel&#10;&#10;Popis byl vytvořen automaticky">
            <a:extLst>
              <a:ext uri="{FF2B5EF4-FFF2-40B4-BE49-F238E27FC236}">
                <a16:creationId xmlns:a16="http://schemas.microsoft.com/office/drawing/2014/main" id="{3FFF547F-5F22-6D68-48A4-DECC51DC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27" y="1346295"/>
            <a:ext cx="3100800" cy="3100800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2"/>
          <p:cNvSpPr txBox="1">
            <a:spLocks noGrp="1"/>
          </p:cNvSpPr>
          <p:nvPr>
            <p:ph type="title" idx="2"/>
          </p:nvPr>
        </p:nvSpPr>
        <p:spPr>
          <a:xfrm>
            <a:off x="586474" y="420687"/>
            <a:ext cx="6445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Tomáš Holík: </a:t>
            </a:r>
            <a:r>
              <a:rPr lang="cs-CZ" dirty="0" err="1"/>
              <a:t>Scrum</a:t>
            </a:r>
            <a:r>
              <a:rPr lang="cs-CZ" dirty="0"/>
              <a:t> master</a:t>
            </a:r>
            <a:endParaRPr dirty="0"/>
          </a:p>
        </p:txBody>
      </p:sp>
      <p:sp>
        <p:nvSpPr>
          <p:cNvPr id="1728" name="Google Shape;1728;p82"/>
          <p:cNvSpPr txBox="1">
            <a:spLocks noGrp="1"/>
          </p:cNvSpPr>
          <p:nvPr>
            <p:ph type="subTitle" idx="6"/>
          </p:nvPr>
        </p:nvSpPr>
        <p:spPr>
          <a:xfrm>
            <a:off x="668724" y="1030979"/>
            <a:ext cx="4884215" cy="43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Slouží týmu jako opora týmu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 err="1"/>
              <a:t>Scrum</a:t>
            </a:r>
            <a:r>
              <a:rPr lang="cs-CZ" sz="1400" dirty="0"/>
              <a:t> rituály – stand-upy, sprint </a:t>
            </a:r>
            <a:r>
              <a:rPr lang="cs-CZ" sz="1400" dirty="0" err="1"/>
              <a:t>planning</a:t>
            </a:r>
            <a:r>
              <a:rPr lang="cs-CZ" sz="1400" dirty="0"/>
              <a:t>, Teams a meetingy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Asistence s </a:t>
            </a:r>
            <a:r>
              <a:rPr lang="cs-CZ" sz="1400" dirty="0" err="1"/>
              <a:t>backlogem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 err="1"/>
              <a:t>ScrumDesk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Zajišťuje dodržování </a:t>
            </a:r>
            <a:r>
              <a:rPr lang="cs-CZ" sz="1400" dirty="0" err="1"/>
              <a:t>Scrum</a:t>
            </a:r>
            <a:r>
              <a:rPr lang="cs-CZ" sz="1400" dirty="0"/>
              <a:t> metodiky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Zajištění technických prerekvizit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200" dirty="0"/>
              <a:t>Správa GitHubu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200" dirty="0"/>
              <a:t>Databáze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Programování </a:t>
            </a:r>
            <a:r>
              <a:rPr lang="cs-CZ" sz="1400" dirty="0" err="1"/>
              <a:t>frontend</a:t>
            </a:r>
            <a:r>
              <a:rPr lang="cs-CZ" sz="1400" dirty="0"/>
              <a:t> a </a:t>
            </a:r>
            <a:r>
              <a:rPr lang="cs-CZ" sz="1400" dirty="0" err="1"/>
              <a:t>backend</a:t>
            </a:r>
            <a:endParaRPr lang="cs-CZ" sz="1400" dirty="0"/>
          </a:p>
        </p:txBody>
      </p:sp>
      <p:grpSp>
        <p:nvGrpSpPr>
          <p:cNvPr id="1761" name="Google Shape;1761;p82"/>
          <p:cNvGrpSpPr/>
          <p:nvPr/>
        </p:nvGrpSpPr>
        <p:grpSpPr>
          <a:xfrm flipH="1">
            <a:off x="7970388" y="1050668"/>
            <a:ext cx="413545" cy="210602"/>
            <a:chOff x="2997351" y="1193725"/>
            <a:chExt cx="413545" cy="210602"/>
          </a:xfrm>
        </p:grpSpPr>
        <p:sp>
          <p:nvSpPr>
            <p:cNvPr id="1762" name="Google Shape;1762;p82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82"/>
          <p:cNvSpPr/>
          <p:nvPr/>
        </p:nvSpPr>
        <p:spPr>
          <a:xfrm flipH="1">
            <a:off x="5109780" y="3676309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82"/>
          <p:cNvSpPr/>
          <p:nvPr/>
        </p:nvSpPr>
        <p:spPr>
          <a:xfrm flipH="1">
            <a:off x="5763453" y="4444887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82"/>
          <p:cNvSpPr/>
          <p:nvPr/>
        </p:nvSpPr>
        <p:spPr>
          <a:xfrm flipH="1">
            <a:off x="1571408" y="351550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6967630" y="4358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Obrázek 3" descr="Obsah obrázku kreslené, Animace, 3d modelování, pixel&#10;&#10;Popis byl vytvořen automaticky">
            <a:extLst>
              <a:ext uri="{FF2B5EF4-FFF2-40B4-BE49-F238E27FC236}">
                <a16:creationId xmlns:a16="http://schemas.microsoft.com/office/drawing/2014/main" id="{5F58A45B-5BA4-8190-EFA9-124097BD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73" y="1431318"/>
            <a:ext cx="3100801" cy="310080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500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2"/>
          <p:cNvSpPr txBox="1">
            <a:spLocks noGrp="1"/>
          </p:cNvSpPr>
          <p:nvPr>
            <p:ph type="title" idx="2"/>
          </p:nvPr>
        </p:nvSpPr>
        <p:spPr>
          <a:xfrm>
            <a:off x="586474" y="420687"/>
            <a:ext cx="6445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Daniel Kučera: team </a:t>
            </a:r>
            <a:r>
              <a:rPr lang="cs-CZ" dirty="0" err="1"/>
              <a:t>member</a:t>
            </a:r>
            <a:endParaRPr dirty="0"/>
          </a:p>
        </p:txBody>
      </p:sp>
      <p:sp>
        <p:nvSpPr>
          <p:cNvPr id="1728" name="Google Shape;1728;p82"/>
          <p:cNvSpPr txBox="1">
            <a:spLocks noGrp="1"/>
          </p:cNvSpPr>
          <p:nvPr>
            <p:ph type="subTitle" idx="6"/>
          </p:nvPr>
        </p:nvSpPr>
        <p:spPr>
          <a:xfrm>
            <a:off x="593650" y="1059829"/>
            <a:ext cx="4884215" cy="43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 err="1"/>
              <a:t>Wireframe</a:t>
            </a:r>
            <a:r>
              <a:rPr lang="cs-CZ" dirty="0"/>
              <a:t> a vzhled stránky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Programování </a:t>
            </a:r>
            <a:r>
              <a:rPr lang="cs-CZ" dirty="0" err="1"/>
              <a:t>frontend</a:t>
            </a:r>
            <a:r>
              <a:rPr lang="cs-CZ" dirty="0"/>
              <a:t> a </a:t>
            </a:r>
            <a:r>
              <a:rPr lang="cs-CZ" dirty="0" err="1"/>
              <a:t>backend</a:t>
            </a: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Testování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Prezentace Powerpoint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</p:txBody>
      </p:sp>
      <p:grpSp>
        <p:nvGrpSpPr>
          <p:cNvPr id="1761" name="Google Shape;1761;p82"/>
          <p:cNvGrpSpPr/>
          <p:nvPr/>
        </p:nvGrpSpPr>
        <p:grpSpPr>
          <a:xfrm flipH="1">
            <a:off x="7970388" y="1050668"/>
            <a:ext cx="413545" cy="210602"/>
            <a:chOff x="2997351" y="1193725"/>
            <a:chExt cx="413545" cy="210602"/>
          </a:xfrm>
        </p:grpSpPr>
        <p:sp>
          <p:nvSpPr>
            <p:cNvPr id="1762" name="Google Shape;1762;p82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82"/>
          <p:cNvSpPr/>
          <p:nvPr/>
        </p:nvSpPr>
        <p:spPr>
          <a:xfrm flipH="1">
            <a:off x="5109780" y="3676309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82"/>
          <p:cNvSpPr/>
          <p:nvPr/>
        </p:nvSpPr>
        <p:spPr>
          <a:xfrm flipH="1">
            <a:off x="5763453" y="4444887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82"/>
          <p:cNvSpPr/>
          <p:nvPr/>
        </p:nvSpPr>
        <p:spPr>
          <a:xfrm flipH="1">
            <a:off x="1571408" y="351550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6967630" y="4358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ek 2" descr="Obsah obrázku kreslené, text, Animace&#10;&#10;Popis byl vytvořen automaticky">
            <a:extLst>
              <a:ext uri="{FF2B5EF4-FFF2-40B4-BE49-F238E27FC236}">
                <a16:creationId xmlns:a16="http://schemas.microsoft.com/office/drawing/2014/main" id="{D526FDB3-5756-2125-A1BE-09A4DD5F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865" y="1458867"/>
            <a:ext cx="3252616" cy="325261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45352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2"/>
          <p:cNvSpPr txBox="1">
            <a:spLocks noGrp="1"/>
          </p:cNvSpPr>
          <p:nvPr>
            <p:ph type="title" idx="2"/>
          </p:nvPr>
        </p:nvSpPr>
        <p:spPr>
          <a:xfrm>
            <a:off x="586474" y="420687"/>
            <a:ext cx="6445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Robert </a:t>
            </a:r>
            <a:r>
              <a:rPr lang="cs-CZ" dirty="0" err="1"/>
              <a:t>Durovič</a:t>
            </a:r>
            <a:r>
              <a:rPr lang="cs-CZ" dirty="0"/>
              <a:t>: team </a:t>
            </a:r>
            <a:r>
              <a:rPr lang="cs-CZ" dirty="0" err="1"/>
              <a:t>member</a:t>
            </a:r>
            <a:endParaRPr dirty="0"/>
          </a:p>
        </p:txBody>
      </p:sp>
      <p:sp>
        <p:nvSpPr>
          <p:cNvPr id="1728" name="Google Shape;1728;p82"/>
          <p:cNvSpPr txBox="1">
            <a:spLocks noGrp="1"/>
          </p:cNvSpPr>
          <p:nvPr>
            <p:ph type="subTitle" idx="6"/>
          </p:nvPr>
        </p:nvSpPr>
        <p:spPr>
          <a:xfrm>
            <a:off x="593650" y="1059829"/>
            <a:ext cx="4884215" cy="43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Programování </a:t>
            </a:r>
            <a:r>
              <a:rPr lang="cs-CZ" dirty="0" err="1"/>
              <a:t>frontend</a:t>
            </a:r>
            <a:r>
              <a:rPr lang="cs-CZ" dirty="0"/>
              <a:t> a </a:t>
            </a:r>
            <a:r>
              <a:rPr lang="cs-CZ" dirty="0" err="1"/>
              <a:t>backend</a:t>
            </a: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Testování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Pomoc ostatním team </a:t>
            </a:r>
            <a:r>
              <a:rPr lang="cs-CZ" dirty="0" err="1"/>
              <a:t>memberům</a:t>
            </a: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</p:txBody>
      </p:sp>
      <p:grpSp>
        <p:nvGrpSpPr>
          <p:cNvPr id="1761" name="Google Shape;1761;p82"/>
          <p:cNvGrpSpPr/>
          <p:nvPr/>
        </p:nvGrpSpPr>
        <p:grpSpPr>
          <a:xfrm flipH="1">
            <a:off x="7970388" y="1050668"/>
            <a:ext cx="413545" cy="210602"/>
            <a:chOff x="2997351" y="1193725"/>
            <a:chExt cx="413545" cy="210602"/>
          </a:xfrm>
        </p:grpSpPr>
        <p:sp>
          <p:nvSpPr>
            <p:cNvPr id="1762" name="Google Shape;1762;p82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82"/>
          <p:cNvSpPr/>
          <p:nvPr/>
        </p:nvSpPr>
        <p:spPr>
          <a:xfrm flipH="1">
            <a:off x="5109780" y="3676309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82"/>
          <p:cNvSpPr/>
          <p:nvPr/>
        </p:nvSpPr>
        <p:spPr>
          <a:xfrm flipH="1">
            <a:off x="5763453" y="4444887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82"/>
          <p:cNvSpPr/>
          <p:nvPr/>
        </p:nvSpPr>
        <p:spPr>
          <a:xfrm flipH="1">
            <a:off x="1571408" y="351550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6967630" y="4358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Obrázek 3" descr="Obsah obrázku kreslené, Počítačová hra, PC hra, Minecraft&#10;&#10;Popis byl vytvořen automaticky">
            <a:extLst>
              <a:ext uri="{FF2B5EF4-FFF2-40B4-BE49-F238E27FC236}">
                <a16:creationId xmlns:a16="http://schemas.microsoft.com/office/drawing/2014/main" id="{6240FB56-E34B-A88A-4E62-EE0672544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01" y="1427842"/>
            <a:ext cx="3395319" cy="3395319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87183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2"/>
          <p:cNvSpPr txBox="1">
            <a:spLocks noGrp="1"/>
          </p:cNvSpPr>
          <p:nvPr>
            <p:ph type="title" idx="2"/>
          </p:nvPr>
        </p:nvSpPr>
        <p:spPr>
          <a:xfrm>
            <a:off x="586474" y="420687"/>
            <a:ext cx="6445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Martin </a:t>
            </a:r>
            <a:r>
              <a:rPr lang="cs-CZ" dirty="0" err="1"/>
              <a:t>Rabaj</a:t>
            </a:r>
            <a:r>
              <a:rPr lang="cs-CZ" dirty="0"/>
              <a:t>: team </a:t>
            </a:r>
            <a:r>
              <a:rPr lang="cs-CZ" dirty="0" err="1"/>
              <a:t>member</a:t>
            </a:r>
            <a:endParaRPr dirty="0"/>
          </a:p>
        </p:txBody>
      </p:sp>
      <p:sp>
        <p:nvSpPr>
          <p:cNvPr id="1728" name="Google Shape;1728;p82"/>
          <p:cNvSpPr txBox="1">
            <a:spLocks noGrp="1"/>
          </p:cNvSpPr>
          <p:nvPr>
            <p:ph type="subTitle" idx="6"/>
          </p:nvPr>
        </p:nvSpPr>
        <p:spPr>
          <a:xfrm>
            <a:off x="593650" y="1059829"/>
            <a:ext cx="4884215" cy="43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Programování </a:t>
            </a:r>
            <a:r>
              <a:rPr lang="cs-CZ" dirty="0" err="1"/>
              <a:t>frontend</a:t>
            </a: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Testování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Zabezpečení a bezpečnostní analýza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Správa týmových dokumentů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</p:txBody>
      </p:sp>
      <p:grpSp>
        <p:nvGrpSpPr>
          <p:cNvPr id="1761" name="Google Shape;1761;p82"/>
          <p:cNvGrpSpPr/>
          <p:nvPr/>
        </p:nvGrpSpPr>
        <p:grpSpPr>
          <a:xfrm flipH="1">
            <a:off x="7970388" y="1050668"/>
            <a:ext cx="413545" cy="210602"/>
            <a:chOff x="2997351" y="1193725"/>
            <a:chExt cx="413545" cy="210602"/>
          </a:xfrm>
        </p:grpSpPr>
        <p:sp>
          <p:nvSpPr>
            <p:cNvPr id="1762" name="Google Shape;1762;p82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82"/>
          <p:cNvSpPr/>
          <p:nvPr/>
        </p:nvSpPr>
        <p:spPr>
          <a:xfrm flipH="1">
            <a:off x="5109780" y="3676309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82"/>
          <p:cNvSpPr/>
          <p:nvPr/>
        </p:nvSpPr>
        <p:spPr>
          <a:xfrm flipH="1">
            <a:off x="5763453" y="4444887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82"/>
          <p:cNvSpPr/>
          <p:nvPr/>
        </p:nvSpPr>
        <p:spPr>
          <a:xfrm flipH="1">
            <a:off x="1571408" y="351550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6967630" y="4358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ek 2" descr="Obsah obrázku Animace, kreslené, 3d modelování, Počítačová hra&#10;&#10;Popis byl vytvořen automaticky">
            <a:extLst>
              <a:ext uri="{FF2B5EF4-FFF2-40B4-BE49-F238E27FC236}">
                <a16:creationId xmlns:a16="http://schemas.microsoft.com/office/drawing/2014/main" id="{56507E77-DF44-DE69-7AEC-3540E35A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81" y="1425636"/>
            <a:ext cx="3485158" cy="3485158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656345383"/>
      </p:ext>
    </p:extLst>
  </p:cSld>
  <p:clrMapOvr>
    <a:masterClrMapping/>
  </p:clrMapOvr>
</p:sld>
</file>

<file path=ppt/theme/theme1.xml><?xml version="1.0" encoding="utf-8"?>
<a:theme xmlns:a="http://schemas.openxmlformats.org/drawingml/2006/main" name="Middle Earth Fantasy Day by Slidesgo">
  <a:themeElements>
    <a:clrScheme name="Simple Light">
      <a:dk1>
        <a:srgbClr val="262A29"/>
      </a:dk1>
      <a:lt1>
        <a:srgbClr val="F6E5CC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253</Words>
  <Application>Microsoft Office PowerPoint</Application>
  <PresentationFormat>Předvádění na obrazovce (16:9)</PresentationFormat>
  <Paragraphs>100</Paragraphs>
  <Slides>23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8" baseType="lpstr">
      <vt:lpstr>Roboto</vt:lpstr>
      <vt:lpstr>Arial</vt:lpstr>
      <vt:lpstr>Domine</vt:lpstr>
      <vt:lpstr>Bebas Neue</vt:lpstr>
      <vt:lpstr>Middle Earth Fantasy Day by Slidesgo</vt:lpstr>
      <vt:lpstr>TÝM MORDOR</vt:lpstr>
      <vt:lpstr>Obsah prezentace</vt:lpstr>
      <vt:lpstr>Představení týmu a funkce</vt:lpstr>
      <vt:lpstr>Představení týmu</vt:lpstr>
      <vt:lpstr>Tomáš Štveráček: Product owner</vt:lpstr>
      <vt:lpstr>Tomáš Holík: Scrum master</vt:lpstr>
      <vt:lpstr>Daniel Kučera: team member</vt:lpstr>
      <vt:lpstr>Robert Durovič: team member</vt:lpstr>
      <vt:lpstr>Martin Rabaj: team member</vt:lpstr>
      <vt:lpstr>Použité technologie</vt:lpstr>
      <vt:lpstr>Implementační Technologii</vt:lpstr>
      <vt:lpstr>Doprovodné Technologii</vt:lpstr>
      <vt:lpstr>Wireframe</vt:lpstr>
      <vt:lpstr>Figma</vt:lpstr>
      <vt:lpstr>Prezentace aplikace PowerPoint</vt:lpstr>
      <vt:lpstr>Prezentace aplikace PowerPoint</vt:lpstr>
      <vt:lpstr>Prezentace aplikace PowerPoint</vt:lpstr>
      <vt:lpstr>ScrumDesk</vt:lpstr>
      <vt:lpstr>Prezentace aplikace PowerPoint</vt:lpstr>
      <vt:lpstr>Prezentace aplikace PowerPoint</vt:lpstr>
      <vt:lpstr>Týmové poznatky a problémy</vt:lpstr>
      <vt:lpstr>Týmové poznatky a problémy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TÝM MORDOR</dc:title>
  <cp:lastModifiedBy>Daniel Kučera</cp:lastModifiedBy>
  <cp:revision>3</cp:revision>
  <dcterms:modified xsi:type="dcterms:W3CDTF">2023-11-11T09:27:25Z</dcterms:modified>
</cp:coreProperties>
</file>