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0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8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1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3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9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93E1-CEB7-4B1C-8054-47C28257F36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2E5AD2-88CC-4079-A035-D6C3459F2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searchapparchitecture/definition/object" TargetMode="External"/><Relationship Id="rId3" Type="http://schemas.openxmlformats.org/officeDocument/2006/relationships/hyperlink" Target="https://www.techtarget.com/searchsoftwarequality/definition/application" TargetMode="External"/><Relationship Id="rId7" Type="http://schemas.openxmlformats.org/officeDocument/2006/relationships/hyperlink" Target="https://www.theserverside.com/definition/J2EE-Java-2-Platform-Enterprise-Edition" TargetMode="External"/><Relationship Id="rId2" Type="http://schemas.openxmlformats.org/officeDocument/2006/relationships/hyperlink" Target="https://www.techtarget.com/whatis/definition/open-sour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serverside.com/definition/Java" TargetMode="External"/><Relationship Id="rId5" Type="http://schemas.openxmlformats.org/officeDocument/2006/relationships/hyperlink" Target="https://www.techtarget.com/searchdatacenter/definition/infrastructure" TargetMode="External"/><Relationship Id="rId4" Type="http://schemas.openxmlformats.org/officeDocument/2006/relationships/hyperlink" Target="https://www.techtarget.com/whatis/definition/frame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B80461-FF1E-760D-3FAD-25B102C9D957}"/>
              </a:ext>
            </a:extLst>
          </p:cNvPr>
          <p:cNvSpPr txBox="1"/>
          <p:nvPr/>
        </p:nvSpPr>
        <p:spPr>
          <a:xfrm>
            <a:off x="2043790" y="350200"/>
            <a:ext cx="764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JAVA Development Spring framework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09EF1-12C6-DCDA-B181-210DFC5D4554}"/>
              </a:ext>
            </a:extLst>
          </p:cNvPr>
          <p:cNvSpPr txBox="1"/>
          <p:nvPr/>
        </p:nvSpPr>
        <p:spPr>
          <a:xfrm>
            <a:off x="3498112" y="3030279"/>
            <a:ext cx="1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6260-D19B-A04A-5F0E-C036CAAD8214}"/>
              </a:ext>
            </a:extLst>
          </p:cNvPr>
          <p:cNvSpPr txBox="1"/>
          <p:nvPr/>
        </p:nvSpPr>
        <p:spPr>
          <a:xfrm>
            <a:off x="518469" y="996531"/>
            <a:ext cx="90364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The Spring Framework (Spring) is an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  <a:hlinkClick r:id="rId2"/>
              </a:rPr>
              <a:t>open-source</a:t>
            </a:r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  <a:hlinkClick r:id="rId3"/>
              </a:rPr>
              <a:t>application</a:t>
            </a:r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  <a:hlinkClick r:id="rId4"/>
              </a:rPr>
              <a:t>framework</a:t>
            </a:r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 that provides </a:t>
            </a:r>
            <a:endParaRPr lang="km-KH" b="0" i="0" dirty="0">
              <a:solidFill>
                <a:srgbClr val="666666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b="0" i="0" dirty="0">
              <a:solidFill>
                <a:srgbClr val="666666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b="0" i="0" u="sng" dirty="0">
                <a:solidFill>
                  <a:srgbClr val="007CAD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  <a:hlinkClick r:id="rId5"/>
              </a:rPr>
              <a:t>infrastructure</a:t>
            </a:r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 support for developing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  <a:hlinkClick r:id="rId6"/>
              </a:rPr>
              <a:t>Java</a:t>
            </a:r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 applications. One of the most popular Java</a:t>
            </a:r>
            <a:endParaRPr lang="km-KH" b="0" i="0" dirty="0">
              <a:solidFill>
                <a:srgbClr val="666666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b="0" i="0" dirty="0">
              <a:solidFill>
                <a:srgbClr val="666666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 Enterprise Edition (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  <a:hlinkClick r:id="rId7"/>
              </a:rPr>
              <a:t>Java EE</a:t>
            </a:r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) frameworks, Spring helps developers create high </a:t>
            </a:r>
            <a:endParaRPr lang="km-KH" b="0" i="0" dirty="0">
              <a:solidFill>
                <a:srgbClr val="666666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b="0" i="0" dirty="0">
              <a:solidFill>
                <a:srgbClr val="666666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performing applications using plain old Java 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  <a:hlinkClick r:id="rId8"/>
              </a:rPr>
              <a:t>objects</a:t>
            </a:r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 (POJOs). </a:t>
            </a:r>
            <a:endParaRPr lang="km-KH" b="0" i="0" dirty="0">
              <a:solidFill>
                <a:srgbClr val="666666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b="0" i="0" dirty="0">
              <a:solidFill>
                <a:srgbClr val="666666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Noted: Framework </a:t>
            </a:r>
          </a:p>
          <a:p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06DE6-7D7D-3746-21E8-4072A5CB3C41}"/>
              </a:ext>
            </a:extLst>
          </p:cNvPr>
          <p:cNvSpPr txBox="1"/>
          <p:nvPr/>
        </p:nvSpPr>
        <p:spPr>
          <a:xfrm>
            <a:off x="11752527" y="56860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238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A6F371-D6EA-B1F3-02A0-C9AE904CFFD0}"/>
              </a:ext>
            </a:extLst>
          </p:cNvPr>
          <p:cNvSpPr txBox="1"/>
          <p:nvPr/>
        </p:nvSpPr>
        <p:spPr>
          <a:xfrm>
            <a:off x="1375827" y="1583568"/>
            <a:ext cx="10163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!Khmer OS Siemreap" panose="02000500000000020004" pitchFamily="2" charset="0"/>
                <a:ea typeface="Calibri" panose="020F0502020204030204" pitchFamily="34" charset="0"/>
              </a:rPr>
              <a:t>What is Spring Framework?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		Spring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គឺជា 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Framework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មួយដែលត្រូវសរសេរដំបូងឡើងដោយលោក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ROD JOHNSON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ហើយត្រូវបា</a:t>
            </a:r>
            <a:endParaRPr lang="en-US" sz="1800" dirty="0">
              <a:effectLst/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នចេញផ្សាយដំបូងក្រោមអាជ្វាបណ្ណរបស់ 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Apache 2.0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នៅខែមិថុនាឆ្នាំ២០២៣។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Spring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គឺជា 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Framework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មួ</a:t>
            </a: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យ</a:t>
            </a:r>
            <a:endParaRPr lang="en-US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m-KH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របស់ 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Java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មានលក្ខណ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Opensource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ហើយ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Spring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បានផ្តល់ហេដ្ឋារចនាសម្ព័ន្ឋទូលំទូលាយសម្រាប់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Development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Java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មានភាពងាយស្រួលនិងឆាប់រហ័ស។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Framework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គឺជា 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Framework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បណ្តុំនៃ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code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ដែលគេសរសេរហើយស្រាប់ៗ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គ្រាន់តែយើងហៅទៅប្រើបានស្រាប់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 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។</a:t>
            </a:r>
            <a:endParaRPr lang="en-US" sz="1800" dirty="0">
              <a:effectLst/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effectLst/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7F8F7-19E8-C7C2-4647-29B6AB131105}"/>
              </a:ext>
            </a:extLst>
          </p:cNvPr>
          <p:cNvSpPr txBox="1"/>
          <p:nvPr/>
        </p:nvSpPr>
        <p:spPr>
          <a:xfrm>
            <a:off x="11538858" y="5602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11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C4711-57C7-410D-0262-7E78B5D0DD0E}"/>
              </a:ext>
            </a:extLst>
          </p:cNvPr>
          <p:cNvSpPr txBox="1"/>
          <p:nvPr/>
        </p:nvSpPr>
        <p:spPr>
          <a:xfrm>
            <a:off x="1360967" y="80807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400" b="1" u="sng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ហេតុអ្វីបានជាត្រូវរៀន </a:t>
            </a:r>
            <a:r>
              <a:rPr lang="en-US" sz="2400" b="1" u="sng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Spring: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E2C0B-7BF5-C6BD-1A38-3FEF9B453313}"/>
              </a:ext>
            </a:extLst>
          </p:cNvPr>
          <p:cNvSpPr txBox="1"/>
          <p:nvPr/>
        </p:nvSpPr>
        <p:spPr>
          <a:xfrm>
            <a:off x="200025" y="1971581"/>
            <a:ext cx="116291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មូលហេតុដែលគួរតែរៀន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Spring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ព្រោះ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Spring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Framework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ដែលមានប្រជាប្រិយភាពជាងគេសម្រាប់អភិវឌ្ឍកម្មវិធី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Java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​។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មួយវិញទៀត អ្នកអភវិាឌ្ឍកម្មវិធីនៅក្នុងពិភពលោក តែងតែប្រើប្រាស់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Spring Framework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ដើម្បីអភិវឌ្ឍកម្មវិធីរាប់លានក្នុ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ងពិភពលោក តែងតែប្រើប្រាស់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Spring Framework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ដើម្បីអភិវឌ្ឃកម្មវិធីដែលមានសមត្ថភាពខ្ពស់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ងាយស្រួលសាកល្បងកូដ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ប្រើកូដ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ឡើងវិញ ដោយមិនចាំបាច់សរសេរឡើងវិញម្តងទៀត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)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important spring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មានលក្ខណៈពិសេស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: lightweight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ព្រោះគេបានគិតថ</a:t>
            </a:r>
          </a:p>
          <a:p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ាជាការប្រើប្រាស់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Framework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មួយនៅក្នុង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Framework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មួយទៀតដូច</a:t>
            </a:r>
            <a:endParaRPr lang="km-KH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C14BC-8ED6-B150-9696-787E827D93A9}"/>
              </a:ext>
            </a:extLst>
          </p:cNvPr>
          <p:cNvSpPr txBox="1"/>
          <p:nvPr/>
        </p:nvSpPr>
        <p:spPr>
          <a:xfrm>
            <a:off x="11679102" y="5631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656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D2EE0-2885-DC3A-1160-71965DCE702E}"/>
              </a:ext>
            </a:extLst>
          </p:cNvPr>
          <p:cNvSpPr txBox="1"/>
          <p:nvPr/>
        </p:nvSpPr>
        <p:spPr>
          <a:xfrm>
            <a:off x="378730" y="1998008"/>
            <a:ext cx="114345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Spring Framework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អ្នកអាចប្រើប្រាស់ជាមួយ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Hibernaet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ជាមួយ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Spring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បានដូចគ្នា ដែល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km-KH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Hibernate 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ក៍ជា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Framework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របស់ភាសា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java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Spring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ដូចគ្នា។ លើសពីនេះ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Spring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Modules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ជាច្រើនដូចជា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IOC, AOP , DAO, Context, ORM WEB MVC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។ល។ 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6C11A-465E-53F4-F952-7D71812BB062}"/>
              </a:ext>
            </a:extLst>
          </p:cNvPr>
          <p:cNvSpPr txBox="1"/>
          <p:nvPr/>
        </p:nvSpPr>
        <p:spPr>
          <a:xfrm>
            <a:off x="11640457" y="568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44921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352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!Khmer OS Siemreap</vt:lpstr>
      <vt:lpstr>Arial</vt:lpstr>
      <vt:lpstr>Gill Sans MT</vt:lpstr>
      <vt:lpstr>Khmer OS Siemreap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Makara</dc:creator>
  <cp:lastModifiedBy>Sam Makara</cp:lastModifiedBy>
  <cp:revision>1</cp:revision>
  <dcterms:created xsi:type="dcterms:W3CDTF">2023-03-05T08:16:40Z</dcterms:created>
  <dcterms:modified xsi:type="dcterms:W3CDTF">2023-03-05T09:39:08Z</dcterms:modified>
</cp:coreProperties>
</file>