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2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01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66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0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98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4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9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1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0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65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2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  <p:sldLayoutId id="2147484188" r:id="rId14"/>
    <p:sldLayoutId id="2147484189" r:id="rId15"/>
    <p:sldLayoutId id="2147484190" r:id="rId16"/>
    <p:sldLayoutId id="21474841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0221" y="2708161"/>
            <a:ext cx="9482742" cy="2021983"/>
          </a:xfrm>
        </p:spPr>
        <p:txBody>
          <a:bodyPr>
            <a:normAutofit fontScale="90000"/>
          </a:bodyPr>
          <a:lstStyle/>
          <a:p>
            <a:r>
              <a:rPr lang="fr-FR" sz="6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</a:t>
            </a:r>
            <a:r>
              <a:rPr lang="fr-FR" sz="60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br>
              <a:rPr lang="fr-FR" sz="60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fr-FR" sz="60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VS </a:t>
            </a:r>
            <a:br>
              <a:rPr lang="fr-FR" sz="60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fr-FR" sz="60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sz="6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NOSQL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441B66-AB96-5A1D-EEC3-29DE6E691DAA}"/>
              </a:ext>
            </a:extLst>
          </p:cNvPr>
          <p:cNvSpPr txBox="1"/>
          <p:nvPr/>
        </p:nvSpPr>
        <p:spPr>
          <a:xfrm>
            <a:off x="7847860" y="532660"/>
            <a:ext cx="2450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Edwardian Script ITC" panose="030303020407070D0804" pitchFamily="66" charset="0"/>
              </a:rPr>
              <a:t>Dhifaoui Makrem</a:t>
            </a:r>
          </a:p>
        </p:txBody>
      </p:sp>
    </p:spTree>
    <p:extLst>
      <p:ext uri="{BB962C8B-B14F-4D97-AF65-F5344CB8AC3E}">
        <p14:creationId xmlns:p14="http://schemas.microsoft.com/office/powerpoint/2010/main" val="187454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6375" y="1082327"/>
            <a:ext cx="8911687" cy="1280890"/>
          </a:xfrm>
        </p:spPr>
        <p:txBody>
          <a:bodyPr/>
          <a:lstStyle/>
          <a:p>
            <a:r>
              <a:rPr lang="fr-FR" dirty="0"/>
              <a:t>              </a:t>
            </a:r>
            <a:r>
              <a:rPr lang="fr-FR" sz="4000" b="1" dirty="0">
                <a:solidFill>
                  <a:srgbClr val="002060"/>
                </a:solidFill>
              </a:rPr>
              <a:t>MONGO DB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9335" y="2164697"/>
            <a:ext cx="8915400" cy="5142408"/>
          </a:xfrm>
        </p:spPr>
        <p:txBody>
          <a:bodyPr/>
          <a:lstStyle/>
          <a:p>
            <a:pPr fontAlgn="base"/>
            <a:endParaRPr lang="en-US" dirty="0"/>
          </a:p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belongs to the family of NoSQL databases which is used for storing unstructured documents in JSON format</a:t>
            </a:r>
          </a:p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NoSQL databases like MongoDB are used to save unstructured data.</a:t>
            </a:r>
          </a:p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does not support advanced analytics and joins like SQL databases support.</a:t>
            </a:r>
          </a:p>
        </p:txBody>
      </p:sp>
      <p:sp>
        <p:nvSpPr>
          <p:cNvPr id="4" name="AutoShape 2" descr="MongoDB: The Developer Data Platform | MongoDB |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MongoDB: The Developer Data Platform | MongoDB | MongoD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MongoDB: The Developer Data Platform | MongoDB | MongoD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26" y="4400372"/>
            <a:ext cx="3583997" cy="17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2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63179" y="773402"/>
            <a:ext cx="9905998" cy="1478570"/>
          </a:xfrm>
        </p:spPr>
        <p:txBody>
          <a:bodyPr/>
          <a:lstStyle/>
          <a:p>
            <a:r>
              <a:rPr lang="fr-FR" dirty="0"/>
              <a:t>                       </a:t>
            </a:r>
            <a:br>
              <a:rPr lang="fr-FR" dirty="0"/>
            </a:br>
            <a:r>
              <a:rPr lang="fr-FR" dirty="0"/>
              <a:t>                         </a:t>
            </a:r>
            <a:r>
              <a:rPr lang="fr-FR" b="1" dirty="0">
                <a:solidFill>
                  <a:srgbClr val="002060"/>
                </a:solidFill>
              </a:rPr>
              <a:t>FUNCTIONALITIES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869" y="2739451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There are multiple search options in MongoDB , including field , range , and regular expression categories 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Any area can index documents 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load balancing configuration is automatically implemented because the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data is split into shards 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 provides tools for map reduction and aggregation 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code is written in JavaScript instead of Procedures</a:t>
            </a:r>
          </a:p>
        </p:txBody>
      </p:sp>
    </p:spTree>
    <p:extLst>
      <p:ext uri="{BB962C8B-B14F-4D97-AF65-F5344CB8AC3E}">
        <p14:creationId xmlns:p14="http://schemas.microsoft.com/office/powerpoint/2010/main" val="323045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463" y="1084839"/>
            <a:ext cx="8911687" cy="1280890"/>
          </a:xfrm>
        </p:spPr>
        <p:txBody>
          <a:bodyPr/>
          <a:lstStyle/>
          <a:p>
            <a:r>
              <a:rPr lang="fr-FR" dirty="0"/>
              <a:t>                      </a:t>
            </a:r>
            <a:r>
              <a:rPr lang="fr-FR" b="1" dirty="0">
                <a:solidFill>
                  <a:srgbClr val="002060"/>
                </a:solidFill>
              </a:rPr>
              <a:t>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2696" y="2754743"/>
            <a:ext cx="8915400" cy="3777622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MySQL is an open-source SQL relational database, which is used for storing structured data in a table-like format. 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accessing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,and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a Database System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to use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4"/>
          <a:stretch/>
        </p:blipFill>
        <p:spPr>
          <a:xfrm>
            <a:off x="9070150" y="3973897"/>
            <a:ext cx="2184167" cy="21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2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86319"/>
            <a:ext cx="9601196" cy="1303867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                 FUNCTIONALITIES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566" y="2841018"/>
            <a:ext cx="9601196" cy="3318936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 SQL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usually more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reliable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SQL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return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 values 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 SQL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easily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SQL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procedural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0084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59" y="1106420"/>
            <a:ext cx="9601196" cy="1303867"/>
          </a:xfrm>
        </p:spPr>
        <p:txBody>
          <a:bodyPr/>
          <a:lstStyle/>
          <a:p>
            <a:r>
              <a:rPr lang="fr-FR" dirty="0"/>
              <a:t>            </a:t>
            </a:r>
            <a:r>
              <a:rPr lang="fr-F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fr-F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SQL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15" y="3351010"/>
            <a:ext cx="5397068" cy="2837813"/>
          </a:xfrm>
        </p:spPr>
      </p:pic>
      <p:sp>
        <p:nvSpPr>
          <p:cNvPr id="6" name="Rectangle 5"/>
          <p:cNvSpPr/>
          <p:nvPr/>
        </p:nvSpPr>
        <p:spPr>
          <a:xfrm>
            <a:off x="1640156" y="2606309"/>
            <a:ext cx="89116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SQL databases are used to store structured data while NoSQL databases like MongoDB are used to save unstructured data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87097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210</TotalTime>
  <Words>225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arial</vt:lpstr>
      <vt:lpstr>Arial Unicode MS</vt:lpstr>
      <vt:lpstr>Edwardian Script ITC</vt:lpstr>
      <vt:lpstr>Garamond</vt:lpstr>
      <vt:lpstr>Organique</vt:lpstr>
      <vt:lpstr>SQL   VS   NOSQL</vt:lpstr>
      <vt:lpstr>              MONGO DB</vt:lpstr>
      <vt:lpstr>                                                 FUNCTIONALITIES</vt:lpstr>
      <vt:lpstr>                      SQL</vt:lpstr>
      <vt:lpstr>                 FUNCTIONALITIES</vt:lpstr>
      <vt:lpstr>            MongoDB VS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sql</dc:title>
  <dc:creator>Admin</dc:creator>
  <cp:lastModifiedBy>Makrem Dhifaoui</cp:lastModifiedBy>
  <cp:revision>14</cp:revision>
  <dcterms:created xsi:type="dcterms:W3CDTF">2022-09-26T09:10:54Z</dcterms:created>
  <dcterms:modified xsi:type="dcterms:W3CDTF">2022-09-27T09:43:29Z</dcterms:modified>
</cp:coreProperties>
</file>