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57" r:id="rId5"/>
    <p:sldId id="326" r:id="rId6"/>
    <p:sldId id="320" r:id="rId7"/>
    <p:sldId id="311" r:id="rId8"/>
    <p:sldId id="323" r:id="rId9"/>
    <p:sldId id="327" r:id="rId10"/>
    <p:sldId id="328" r:id="rId11"/>
    <p:sldId id="325" r:id="rId12"/>
    <p:sldId id="324" r:id="rId13"/>
    <p:sldId id="329" r:id="rId14"/>
    <p:sldId id="321" r:id="rId15"/>
    <p:sldId id="313" r:id="rId16"/>
    <p:sldId id="322" r:id="rId17"/>
    <p:sldId id="314" r:id="rId18"/>
    <p:sldId id="316" r:id="rId19"/>
    <p:sldId id="330" r:id="rId20"/>
    <p:sldId id="317"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54" autoAdjust="0"/>
    <p:restoredTop sz="94280" autoAdjust="0"/>
  </p:normalViewPr>
  <p:slideViewPr>
    <p:cSldViewPr snapToGrid="0">
      <p:cViewPr varScale="1">
        <p:scale>
          <a:sx n="72" d="100"/>
          <a:sy n="72"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12/14/2022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12/14/2022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802362" cy="2161583"/>
          </a:xfrm>
        </p:spPr>
        <p:txBody>
          <a:bodyPr>
            <a:normAutofit fontScale="70000" lnSpcReduction="20000"/>
          </a:bodyPr>
          <a:lstStyle/>
          <a:p>
            <a:r>
              <a:rPr lang="es-ES" dirty="0"/>
              <a:t>INVENTARIO:</a:t>
            </a:r>
          </a:p>
          <a:p>
            <a:pPr marL="342900" indent="-342900">
              <a:buFontTx/>
              <a:buChar char="-"/>
            </a:pPr>
            <a:r>
              <a:rPr lang="es-ES" dirty="0"/>
              <a:t>TECLADOS</a:t>
            </a:r>
          </a:p>
          <a:p>
            <a:pPr marL="342900" indent="-342900">
              <a:buFontTx/>
              <a:buChar char="-"/>
            </a:pPr>
            <a:r>
              <a:rPr lang="es-ES" dirty="0"/>
              <a:t>ALTAVOCES</a:t>
            </a:r>
          </a:p>
          <a:p>
            <a:pPr marL="342900" indent="-342900">
              <a:buFontTx/>
              <a:buChar char="-"/>
            </a:pPr>
            <a:r>
              <a:rPr lang="es-ES" dirty="0"/>
              <a:t>MOUSE</a:t>
            </a:r>
          </a:p>
          <a:p>
            <a:pPr marL="342900" indent="-342900">
              <a:buFontTx/>
              <a:buChar char="-"/>
            </a:pPr>
            <a:r>
              <a:rPr lang="es-ES" dirty="0"/>
              <a:t>PADMOUSE</a:t>
            </a:r>
          </a:p>
          <a:p>
            <a:pPr marL="342900" indent="-342900">
              <a:buFontTx/>
              <a:buChar char="-"/>
            </a:pPr>
            <a:r>
              <a:rPr lang="es-ES" dirty="0"/>
              <a:t>MULTIPUERTOS</a:t>
            </a:r>
          </a:p>
          <a:p>
            <a:pPr marL="342900" indent="-342900">
              <a:buFontTx/>
              <a:buChar char="-"/>
            </a:pPr>
            <a:r>
              <a:rPr lang="es-ES" dirty="0"/>
              <a:t>ACCESORIOS GENERICOS PARA COMPUTADORES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785042" cy="4050792"/>
          </a:xfrm>
        </p:spPr>
        <p:txBody>
          <a:bodyPr>
            <a:normAutofit fontScale="92500"/>
          </a:bodyPr>
          <a:lstStyle/>
          <a:p>
            <a:pPr>
              <a:buFontTx/>
              <a:buChar char="-"/>
            </a:pPr>
            <a:r>
              <a:rPr lang="es-ES" sz="1900" dirty="0">
                <a:latin typeface="Arial" panose="020B0604020202020204" pitchFamily="34" charset="0"/>
                <a:cs typeface="Arial" panose="020B0604020202020204" pitchFamily="34" charset="0"/>
              </a:rPr>
              <a:t>MODELO: MI-MVI06	</a:t>
            </a:r>
          </a:p>
          <a:p>
            <a:pPr>
              <a:buFontTx/>
              <a:buChar char="-"/>
            </a:pPr>
            <a:r>
              <a:rPr lang="es-ES" sz="1900" dirty="0">
                <a:latin typeface="Arial" panose="020B0604020202020204" pitchFamily="34" charset="0"/>
                <a:cs typeface="Arial" panose="020B0604020202020204" pitchFamily="34" charset="0"/>
              </a:rPr>
              <a:t>MARCA: COMPLY</a:t>
            </a:r>
          </a:p>
          <a:p>
            <a:pPr>
              <a:buFontTx/>
              <a:buChar char="-"/>
            </a:pPr>
            <a:r>
              <a:rPr lang="es-CO" sz="1900" dirty="0">
                <a:latin typeface="Arial" panose="020B0604020202020204" pitchFamily="34" charset="0"/>
                <a:cs typeface="Arial" panose="020B0604020202020204" pitchFamily="34" charset="0"/>
              </a:rPr>
              <a:t>DISEÑO CÓMODO Y ERGONÓMICO</a:t>
            </a:r>
          </a:p>
          <a:p>
            <a:pPr>
              <a:buFontTx/>
              <a:buChar char="-"/>
            </a:pPr>
            <a:r>
              <a:rPr lang="es-CO" sz="1900" dirty="0">
                <a:latin typeface="Arial" panose="020B0604020202020204" pitchFamily="34" charset="0"/>
                <a:cs typeface="Arial" panose="020B0604020202020204" pitchFamily="34" charset="0"/>
              </a:rPr>
              <a:t>* COMPATIBLE: PC, LAPTOP, CONSOLA, PS4, XBOX</a:t>
            </a:r>
          </a:p>
          <a:p>
            <a:pPr>
              <a:buFontTx/>
              <a:buChar char="-"/>
            </a:pPr>
            <a:r>
              <a:rPr lang="es-CO" sz="1900" dirty="0">
                <a:latin typeface="Arial" panose="020B0604020202020204" pitchFamily="34" charset="0"/>
                <a:cs typeface="Arial" panose="020B0604020202020204" pitchFamily="34" charset="0"/>
              </a:rPr>
              <a:t>* SOFTWARE COMPATIBLE: WINDOWS Y MAC</a:t>
            </a:r>
          </a:p>
          <a:p>
            <a:pPr>
              <a:buFontTx/>
              <a:buChar char="-"/>
            </a:pPr>
            <a:r>
              <a:rPr lang="es-CO" sz="1900" dirty="0">
                <a:latin typeface="Arial" panose="020B0604020202020204" pitchFamily="34" charset="0"/>
                <a:cs typeface="Arial" panose="020B0604020202020204" pitchFamily="34" charset="0"/>
              </a:rPr>
              <a:t>* DPI: 1600</a:t>
            </a:r>
          </a:p>
          <a:p>
            <a:pPr>
              <a:buFontTx/>
              <a:buChar char="-"/>
            </a:pPr>
            <a:r>
              <a:rPr lang="es-CO" sz="1900" dirty="0">
                <a:latin typeface="Arial" panose="020B0604020202020204" pitchFamily="34" charset="0"/>
                <a:cs typeface="Arial" panose="020B0604020202020204" pitchFamily="34" charset="0"/>
              </a:rPr>
              <a:t>* NUMERO DE BOTONES: 5</a:t>
            </a:r>
          </a:p>
          <a:p>
            <a:pPr>
              <a:buFontTx/>
              <a:buChar char="-"/>
            </a:pPr>
            <a:r>
              <a:rPr lang="es-CO" sz="1900" dirty="0">
                <a:latin typeface="Arial" panose="020B0604020202020204" pitchFamily="34" charset="0"/>
                <a:cs typeface="Arial" panose="020B0604020202020204" pitchFamily="34" charset="0"/>
              </a:rPr>
              <a:t>* ACCION: ADAPTADOR USB</a:t>
            </a:r>
          </a:p>
          <a:p>
            <a:pPr>
              <a:buFontTx/>
              <a:buChar char="-"/>
            </a:pPr>
            <a:r>
              <a:rPr lang="es-ES" sz="1900" dirty="0">
                <a:latin typeface="Arial" panose="020B0604020202020204" pitchFamily="34" charset="0"/>
                <a:cs typeface="Arial" panose="020B0604020202020204" pitchFamily="34" charset="0"/>
              </a:rPr>
              <a:t>* DISTANCIA DE TRABAJO: 15 METROS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16348" y="2558879"/>
            <a:ext cx="2482088" cy="2482088"/>
          </a:xfrm>
          <a:prstGeom prst="rect">
            <a:avLst/>
          </a:prstGeom>
        </p:spPr>
      </p:pic>
      <p:sp>
        <p:nvSpPr>
          <p:cNvPr id="5" name="CuadroTexto 4"/>
          <p:cNvSpPr txBox="1"/>
          <p:nvPr/>
        </p:nvSpPr>
        <p:spPr>
          <a:xfrm>
            <a:off x="7188894" y="2093976"/>
            <a:ext cx="4467890" cy="369332"/>
          </a:xfrm>
          <a:prstGeom prst="rect">
            <a:avLst/>
          </a:prstGeom>
          <a:noFill/>
        </p:spPr>
        <p:txBody>
          <a:bodyPr wrap="none" rtlCol="0">
            <a:spAutoFit/>
          </a:bodyPr>
          <a:lstStyle/>
          <a:p>
            <a:r>
              <a:rPr lang="es-ES" dirty="0"/>
              <a:t>MOUSE INALAMBRICO COMPLY MVI-06</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$ 60.000</a:t>
            </a:r>
            <a:endParaRPr lang="en-US" dirty="0"/>
          </a:p>
        </p:txBody>
      </p:sp>
    </p:spTree>
    <p:extLst>
      <p:ext uri="{BB962C8B-B14F-4D97-AF65-F5344CB8AC3E}">
        <p14:creationId xmlns:p14="http://schemas.microsoft.com/office/powerpoint/2010/main" val="178825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785042" cy="4050792"/>
          </a:xfrm>
        </p:spPr>
        <p:txBody>
          <a:bodyPr>
            <a:normAutofit fontScale="92500"/>
          </a:bodyPr>
          <a:lstStyle/>
          <a:p>
            <a:pPr>
              <a:buFontTx/>
              <a:buChar char="-"/>
            </a:pPr>
            <a:r>
              <a:rPr lang="es-ES" sz="1900" dirty="0">
                <a:latin typeface="Arial" panose="020B0604020202020204" pitchFamily="34" charset="0"/>
                <a:cs typeface="Arial" panose="020B0604020202020204" pitchFamily="34" charset="0"/>
              </a:rPr>
              <a:t>MODELO: MI-RF2821B	</a:t>
            </a:r>
          </a:p>
          <a:p>
            <a:pPr>
              <a:buFontTx/>
              <a:buChar char="-"/>
            </a:pPr>
            <a:r>
              <a:rPr lang="es-ES" sz="1900" dirty="0">
                <a:latin typeface="Arial" panose="020B0604020202020204" pitchFamily="34" charset="0"/>
                <a:cs typeface="Arial" panose="020B0604020202020204" pitchFamily="34" charset="0"/>
              </a:rPr>
              <a:t>MARCA: WEIBO</a:t>
            </a:r>
          </a:p>
          <a:p>
            <a:pPr>
              <a:buFontTx/>
              <a:buChar char="-"/>
            </a:pPr>
            <a:r>
              <a:rPr lang="es-CO" sz="1900" dirty="0">
                <a:latin typeface="Arial" panose="020B0604020202020204" pitchFamily="34" charset="0"/>
                <a:cs typeface="Arial" panose="020B0604020202020204" pitchFamily="34" charset="0"/>
              </a:rPr>
              <a:t>DISEÑO CÓMODO Y ERGONÓMICO</a:t>
            </a:r>
          </a:p>
          <a:p>
            <a:pPr>
              <a:buFontTx/>
              <a:buChar char="-"/>
            </a:pPr>
            <a:r>
              <a:rPr lang="es-CO" sz="1900" dirty="0">
                <a:latin typeface="Arial" panose="020B0604020202020204" pitchFamily="34" charset="0"/>
                <a:cs typeface="Arial" panose="020B0604020202020204" pitchFamily="34" charset="0"/>
              </a:rPr>
              <a:t>* COMPATIBLE: PC, LAPTOP, CONSOLA, PS4, XBOX</a:t>
            </a:r>
          </a:p>
          <a:p>
            <a:pPr>
              <a:buFontTx/>
              <a:buChar char="-"/>
            </a:pPr>
            <a:r>
              <a:rPr lang="es-CO" sz="1900" dirty="0">
                <a:latin typeface="Arial" panose="020B0604020202020204" pitchFamily="34" charset="0"/>
                <a:cs typeface="Arial" panose="020B0604020202020204" pitchFamily="34" charset="0"/>
              </a:rPr>
              <a:t>* SOFTWARE COMPATIBLE: WINDOWS Y MAC</a:t>
            </a:r>
          </a:p>
          <a:p>
            <a:pPr>
              <a:buFontTx/>
              <a:buChar char="-"/>
            </a:pPr>
            <a:r>
              <a:rPr lang="es-CO" sz="1900" dirty="0">
                <a:latin typeface="Arial" panose="020B0604020202020204" pitchFamily="34" charset="0"/>
                <a:cs typeface="Arial" panose="020B0604020202020204" pitchFamily="34" charset="0"/>
              </a:rPr>
              <a:t>* DPI: 3200</a:t>
            </a:r>
          </a:p>
          <a:p>
            <a:pPr>
              <a:buFontTx/>
              <a:buChar char="-"/>
            </a:pPr>
            <a:r>
              <a:rPr lang="es-CO" sz="1900" dirty="0">
                <a:latin typeface="Arial" panose="020B0604020202020204" pitchFamily="34" charset="0"/>
                <a:cs typeface="Arial" panose="020B0604020202020204" pitchFamily="34" charset="0"/>
              </a:rPr>
              <a:t>* NUMERO DE BOTONES: 2</a:t>
            </a:r>
          </a:p>
          <a:p>
            <a:pPr>
              <a:buFontTx/>
              <a:buChar char="-"/>
            </a:pPr>
            <a:r>
              <a:rPr lang="es-CO" sz="1900" dirty="0">
                <a:latin typeface="Arial" panose="020B0604020202020204" pitchFamily="34" charset="0"/>
                <a:cs typeface="Arial" panose="020B0604020202020204" pitchFamily="34" charset="0"/>
              </a:rPr>
              <a:t>* ACCION: ADAPTADOR USB</a:t>
            </a:r>
          </a:p>
          <a:p>
            <a:pPr>
              <a:buFontTx/>
              <a:buChar char="-"/>
            </a:pPr>
            <a:r>
              <a:rPr lang="es-ES" sz="1900" dirty="0">
                <a:latin typeface="Arial" panose="020B0604020202020204" pitchFamily="34" charset="0"/>
                <a:cs typeface="Arial" panose="020B0604020202020204" pitchFamily="34" charset="0"/>
              </a:rPr>
              <a:t>* DISTANCIA DE TRABAJO: 10 METROS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188894" y="2093976"/>
            <a:ext cx="4401077" cy="369332"/>
          </a:xfrm>
          <a:prstGeom prst="rect">
            <a:avLst/>
          </a:prstGeom>
          <a:noFill/>
        </p:spPr>
        <p:txBody>
          <a:bodyPr wrap="none" rtlCol="0">
            <a:spAutoFit/>
          </a:bodyPr>
          <a:lstStyle/>
          <a:p>
            <a:r>
              <a:rPr lang="es-ES" dirty="0"/>
              <a:t>MOUSE INALAMBRICO WEIBO RF2821B</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$ 16.000</a:t>
            </a:r>
            <a:endParaRPr lang="en-US" dirty="0"/>
          </a:p>
        </p:txBody>
      </p:sp>
    </p:spTree>
    <p:extLst>
      <p:ext uri="{BB962C8B-B14F-4D97-AF65-F5344CB8AC3E}">
        <p14:creationId xmlns:p14="http://schemas.microsoft.com/office/powerpoint/2010/main" val="426589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5026152" cy="4050792"/>
          </a:xfrm>
        </p:spPr>
        <p:txBody>
          <a:bodyPr>
            <a:normAutofit fontScale="92500"/>
          </a:bodyPr>
          <a:lstStyle/>
          <a:p>
            <a:pPr>
              <a:buFontTx/>
              <a:buChar char="-"/>
            </a:pPr>
            <a:r>
              <a:rPr lang="es-ES" sz="1900" dirty="0">
                <a:latin typeface="Arial" panose="020B0604020202020204" pitchFamily="34" charset="0"/>
                <a:cs typeface="Arial" panose="020B0604020202020204" pitchFamily="34" charset="0"/>
              </a:rPr>
              <a:t>MODELO: MI-W420	</a:t>
            </a:r>
          </a:p>
          <a:p>
            <a:pPr>
              <a:buFontTx/>
              <a:buChar char="-"/>
            </a:pPr>
            <a:r>
              <a:rPr lang="es-ES" sz="1900" dirty="0">
                <a:latin typeface="Arial" panose="020B0604020202020204" pitchFamily="34" charset="0"/>
                <a:cs typeface="Arial" panose="020B0604020202020204" pitchFamily="34" charset="0"/>
              </a:rPr>
              <a:t>MARCA: SOFISTEK</a:t>
            </a:r>
          </a:p>
          <a:p>
            <a:pPr>
              <a:buFontTx/>
              <a:buChar char="-"/>
            </a:pPr>
            <a:r>
              <a:rPr lang="es-CO" sz="1900" dirty="0">
                <a:latin typeface="Arial" panose="020B0604020202020204" pitchFamily="34" charset="0"/>
                <a:cs typeface="Arial" panose="020B0604020202020204" pitchFamily="34" charset="0"/>
              </a:rPr>
              <a:t>DISEÑO CÓMODO Y ERGONÓMICO</a:t>
            </a:r>
          </a:p>
          <a:p>
            <a:pPr>
              <a:buFontTx/>
              <a:buChar char="-"/>
            </a:pPr>
            <a:r>
              <a:rPr lang="es-CO" sz="1900" dirty="0">
                <a:latin typeface="Arial" panose="020B0604020202020204" pitchFamily="34" charset="0"/>
                <a:cs typeface="Arial" panose="020B0604020202020204" pitchFamily="34" charset="0"/>
              </a:rPr>
              <a:t>* COMPATIBLE: PC, LAPTOP, CONSOLA, PS4, XBOX</a:t>
            </a:r>
          </a:p>
          <a:p>
            <a:pPr>
              <a:buFontTx/>
              <a:buChar char="-"/>
            </a:pPr>
            <a:r>
              <a:rPr lang="es-CO" sz="1900" dirty="0">
                <a:latin typeface="Arial" panose="020B0604020202020204" pitchFamily="34" charset="0"/>
                <a:cs typeface="Arial" panose="020B0604020202020204" pitchFamily="34" charset="0"/>
              </a:rPr>
              <a:t>* SOFTWARE COMPATIBLE: WINDOWS Y MAC</a:t>
            </a:r>
          </a:p>
          <a:p>
            <a:pPr>
              <a:buFontTx/>
              <a:buChar char="-"/>
            </a:pPr>
            <a:r>
              <a:rPr lang="es-CO" sz="1900" dirty="0">
                <a:latin typeface="Arial" panose="020B0604020202020204" pitchFamily="34" charset="0"/>
                <a:cs typeface="Arial" panose="020B0604020202020204" pitchFamily="34" charset="0"/>
              </a:rPr>
              <a:t>* DPI: 1000</a:t>
            </a:r>
          </a:p>
          <a:p>
            <a:pPr>
              <a:buFontTx/>
              <a:buChar char="-"/>
            </a:pPr>
            <a:r>
              <a:rPr lang="es-CO" sz="1900" dirty="0">
                <a:latin typeface="Arial" panose="020B0604020202020204" pitchFamily="34" charset="0"/>
                <a:cs typeface="Arial" panose="020B0604020202020204" pitchFamily="34" charset="0"/>
              </a:rPr>
              <a:t>* NUMERO DE BOTONES: 2</a:t>
            </a:r>
          </a:p>
          <a:p>
            <a:pPr>
              <a:buFontTx/>
              <a:buChar char="-"/>
            </a:pPr>
            <a:r>
              <a:rPr lang="es-CO" sz="1900" dirty="0">
                <a:latin typeface="Arial" panose="020B0604020202020204" pitchFamily="34" charset="0"/>
                <a:cs typeface="Arial" panose="020B0604020202020204" pitchFamily="34" charset="0"/>
              </a:rPr>
              <a:t>* ACCION: ADAPTADOR USB</a:t>
            </a:r>
          </a:p>
          <a:p>
            <a:pPr>
              <a:buFontTx/>
              <a:buChar char="-"/>
            </a:pPr>
            <a:r>
              <a:rPr lang="es-ES" sz="1900" dirty="0">
                <a:latin typeface="Arial" panose="020B0604020202020204" pitchFamily="34" charset="0"/>
                <a:cs typeface="Arial" panose="020B0604020202020204" pitchFamily="34" charset="0"/>
              </a:rPr>
              <a:t>* DISTANCIA DE TRABAJO: 8 - 10 METROS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188894" y="2093976"/>
            <a:ext cx="4388253" cy="369332"/>
          </a:xfrm>
          <a:prstGeom prst="rect">
            <a:avLst/>
          </a:prstGeom>
          <a:noFill/>
        </p:spPr>
        <p:txBody>
          <a:bodyPr wrap="none" rtlCol="0">
            <a:spAutoFit/>
          </a:bodyPr>
          <a:lstStyle/>
          <a:p>
            <a:r>
              <a:rPr lang="es-ES" dirty="0"/>
              <a:t>MOUSE INALAMBRICO SOFISTEK W420</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$ 16.000</a:t>
            </a:r>
            <a:endParaRPr lang="en-US" dirty="0"/>
          </a:p>
        </p:txBody>
      </p:sp>
    </p:spTree>
    <p:extLst>
      <p:ext uri="{BB962C8B-B14F-4D97-AF65-F5344CB8AC3E}">
        <p14:creationId xmlns:p14="http://schemas.microsoft.com/office/powerpoint/2010/main" val="96559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latin typeface="Arial" panose="020B0604020202020204" pitchFamily="34" charset="0"/>
                <a:cs typeface="Arial" panose="020B0604020202020204" pitchFamily="34" charset="0"/>
              </a:rPr>
              <a:t>MODELO: MP-HUB37</a:t>
            </a:r>
          </a:p>
          <a:p>
            <a:pPr>
              <a:buFontTx/>
              <a:buChar char="-"/>
            </a:pPr>
            <a:r>
              <a:rPr lang="es-ES" dirty="0">
                <a:latin typeface="Arial" panose="020B0604020202020204" pitchFamily="34" charset="0"/>
                <a:cs typeface="Arial" panose="020B0604020202020204" pitchFamily="34" charset="0"/>
              </a:rPr>
              <a:t>ES UN MULTIPUERTOS PARA CONECTAR VARIOS CABLES O MEMORIAS USB	</a:t>
            </a:r>
          </a:p>
          <a:p>
            <a:pPr>
              <a:buFontTx/>
              <a:buChar char="-"/>
            </a:pPr>
            <a:r>
              <a:rPr lang="es-ES" dirty="0">
                <a:latin typeface="Arial" panose="020B0604020202020204" pitchFamily="34" charset="0"/>
                <a:cs typeface="Arial" panose="020B0604020202020204" pitchFamily="34" charset="0"/>
              </a:rPr>
              <a:t>MARCA: GENERICO</a:t>
            </a:r>
          </a:p>
          <a:p>
            <a:pPr>
              <a:buFontTx/>
              <a:buChar char="-"/>
            </a:pPr>
            <a:r>
              <a:rPr lang="es-ES" dirty="0">
                <a:latin typeface="Arial" panose="020B0604020202020204" pitchFamily="34" charset="0"/>
                <a:cs typeface="Arial" panose="020B0604020202020204" pitchFamily="34" charset="0"/>
              </a:rPr>
              <a:t>CONEXIÓN: USB</a:t>
            </a:r>
          </a:p>
          <a:p>
            <a:pPr>
              <a:buFontTx/>
              <a:buChar char="-"/>
            </a:pPr>
            <a:r>
              <a:rPr lang="es-ES" dirty="0">
                <a:latin typeface="Arial" panose="020B0604020202020204" pitchFamily="34" charset="0"/>
                <a:cs typeface="Arial" panose="020B0604020202020204" pitchFamily="34" charset="0"/>
              </a:rPr>
              <a:t>FUNCIONA EN DIFERENTES DISPOSITIVOS</a:t>
            </a:r>
          </a:p>
          <a:p>
            <a:pPr>
              <a:buFontTx/>
              <a:buChar char="-"/>
            </a:pPr>
            <a:r>
              <a:rPr lang="es-ES" dirty="0">
                <a:latin typeface="Arial" panose="020B0604020202020204" pitchFamily="34" charset="0"/>
                <a:cs typeface="Arial" panose="020B0604020202020204" pitchFamily="34" charset="0"/>
              </a:rPr>
              <a:t>CANTIDAD: 3 RANURAS USB</a:t>
            </a:r>
          </a:p>
          <a:p>
            <a:pPr>
              <a:buFontTx/>
              <a:buChar char="-"/>
            </a:pPr>
            <a:r>
              <a:rPr lang="es-ES" dirty="0">
                <a:latin typeface="Arial" panose="020B0604020202020204" pitchFamily="34" charset="0"/>
                <a:cs typeface="Arial" panose="020B0604020202020204" pitchFamily="34" charset="0"/>
              </a:rPr>
              <a:t>LA VERSION DEL PUERTO USB ES 2.0</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345700" y="2074569"/>
            <a:ext cx="3807196" cy="369332"/>
          </a:xfrm>
          <a:prstGeom prst="rect">
            <a:avLst/>
          </a:prstGeom>
          <a:noFill/>
        </p:spPr>
        <p:txBody>
          <a:bodyPr wrap="none" rtlCol="0">
            <a:spAutoFit/>
          </a:bodyPr>
          <a:lstStyle/>
          <a:p>
            <a:r>
              <a:rPr lang="es-ES" dirty="0"/>
              <a:t>MULTIPUERTOS USB 2.0 HI-SPEED</a:t>
            </a:r>
            <a:endParaRPr lang="en-US" dirty="0"/>
          </a:p>
        </p:txBody>
      </p:sp>
      <p:sp>
        <p:nvSpPr>
          <p:cNvPr id="6" name="CuadroTexto 5"/>
          <p:cNvSpPr txBox="1"/>
          <p:nvPr/>
        </p:nvSpPr>
        <p:spPr>
          <a:xfrm>
            <a:off x="9005794" y="5418215"/>
            <a:ext cx="1059906" cy="369332"/>
          </a:xfrm>
          <a:prstGeom prst="rect">
            <a:avLst/>
          </a:prstGeom>
          <a:noFill/>
        </p:spPr>
        <p:txBody>
          <a:bodyPr wrap="none" rtlCol="0">
            <a:spAutoFit/>
          </a:bodyPr>
          <a:lstStyle/>
          <a:p>
            <a:r>
              <a:rPr lang="es-ES" dirty="0"/>
              <a:t>$ 14.000</a:t>
            </a:r>
            <a:endParaRPr lang="en-US" dirty="0"/>
          </a:p>
        </p:txBody>
      </p:sp>
    </p:spTree>
    <p:extLst>
      <p:ext uri="{BB962C8B-B14F-4D97-AF65-F5344CB8AC3E}">
        <p14:creationId xmlns:p14="http://schemas.microsoft.com/office/powerpoint/2010/main" val="245291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latin typeface="Arial" panose="020B0604020202020204" pitchFamily="34" charset="0"/>
                <a:cs typeface="Arial" panose="020B0604020202020204" pitchFamily="34" charset="0"/>
              </a:rPr>
              <a:t>MODELO: MP-MST1</a:t>
            </a:r>
          </a:p>
          <a:p>
            <a:pPr>
              <a:buFontTx/>
              <a:buChar char="-"/>
            </a:pPr>
            <a:r>
              <a:rPr lang="es-ES" dirty="0">
                <a:latin typeface="Arial" panose="020B0604020202020204" pitchFamily="34" charset="0"/>
                <a:cs typeface="Arial" panose="020B0604020202020204" pitchFamily="34" charset="0"/>
              </a:rPr>
              <a:t>ES UN MULTIPUERTOS PARA CONECTAR VARIOS CABLES O MEMORIAS USB	</a:t>
            </a:r>
          </a:p>
          <a:p>
            <a:pPr>
              <a:buFontTx/>
              <a:buChar char="-"/>
            </a:pPr>
            <a:r>
              <a:rPr lang="es-ES" dirty="0">
                <a:latin typeface="Arial" panose="020B0604020202020204" pitchFamily="34" charset="0"/>
                <a:cs typeface="Arial" panose="020B0604020202020204" pitchFamily="34" charset="0"/>
              </a:rPr>
              <a:t>MARCA: GENERICO</a:t>
            </a:r>
          </a:p>
          <a:p>
            <a:pPr>
              <a:buFontTx/>
              <a:buChar char="-"/>
            </a:pPr>
            <a:r>
              <a:rPr lang="es-ES" dirty="0">
                <a:latin typeface="Arial" panose="020B0604020202020204" pitchFamily="34" charset="0"/>
                <a:cs typeface="Arial" panose="020B0604020202020204" pitchFamily="34" charset="0"/>
              </a:rPr>
              <a:t>CONEXIÓN: USB</a:t>
            </a:r>
          </a:p>
          <a:p>
            <a:pPr>
              <a:buFontTx/>
              <a:buChar char="-"/>
            </a:pPr>
            <a:r>
              <a:rPr lang="es-ES" dirty="0">
                <a:latin typeface="Arial" panose="020B0604020202020204" pitchFamily="34" charset="0"/>
                <a:cs typeface="Arial" panose="020B0604020202020204" pitchFamily="34" charset="0"/>
              </a:rPr>
              <a:t>FUNCIONA EN DIFERENTES DISPOSITIVOS</a:t>
            </a:r>
          </a:p>
          <a:p>
            <a:pPr>
              <a:buFontTx/>
              <a:buChar char="-"/>
            </a:pPr>
            <a:r>
              <a:rPr lang="es-ES" dirty="0">
                <a:latin typeface="Arial" panose="020B0604020202020204" pitchFamily="34" charset="0"/>
                <a:cs typeface="Arial" panose="020B0604020202020204" pitchFamily="34" charset="0"/>
              </a:rPr>
              <a:t>CANTIDAD: 3 RANURAS USB</a:t>
            </a:r>
          </a:p>
          <a:p>
            <a:pPr>
              <a:buFontTx/>
              <a:buChar char="-"/>
            </a:pPr>
            <a:r>
              <a:rPr lang="es-ES" dirty="0">
                <a:latin typeface="Arial" panose="020B0604020202020204" pitchFamily="34" charset="0"/>
                <a:cs typeface="Arial" panose="020B0604020202020204" pitchFamily="34" charset="0"/>
              </a:rPr>
              <a:t>LA VERSION DEL PUERTO USB ES 2.0</a:t>
            </a: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345700" y="2074569"/>
            <a:ext cx="4141968" cy="369332"/>
          </a:xfrm>
          <a:prstGeom prst="rect">
            <a:avLst/>
          </a:prstGeom>
          <a:noFill/>
        </p:spPr>
        <p:txBody>
          <a:bodyPr wrap="none" rtlCol="0">
            <a:spAutoFit/>
          </a:bodyPr>
          <a:lstStyle/>
          <a:p>
            <a:r>
              <a:rPr lang="es-ES" dirty="0"/>
              <a:t>MULTIPUERTOS USB 2.0 (3 PUERTOS)</a:t>
            </a:r>
            <a:endParaRPr lang="en-US" dirty="0"/>
          </a:p>
        </p:txBody>
      </p:sp>
      <p:sp>
        <p:nvSpPr>
          <p:cNvPr id="6" name="CuadroTexto 5"/>
          <p:cNvSpPr txBox="1"/>
          <p:nvPr/>
        </p:nvSpPr>
        <p:spPr>
          <a:xfrm>
            <a:off x="9005794" y="5418215"/>
            <a:ext cx="1059906" cy="369332"/>
          </a:xfrm>
          <a:prstGeom prst="rect">
            <a:avLst/>
          </a:prstGeom>
          <a:noFill/>
        </p:spPr>
        <p:txBody>
          <a:bodyPr wrap="none" rtlCol="0">
            <a:spAutoFit/>
          </a:bodyPr>
          <a:lstStyle/>
          <a:p>
            <a:r>
              <a:rPr lang="es-ES" dirty="0"/>
              <a:t>$ 12.000</a:t>
            </a:r>
            <a:endParaRPr lang="en-US" dirty="0"/>
          </a:p>
        </p:txBody>
      </p:sp>
    </p:spTree>
    <p:extLst>
      <p:ext uri="{BB962C8B-B14F-4D97-AF65-F5344CB8AC3E}">
        <p14:creationId xmlns:p14="http://schemas.microsoft.com/office/powerpoint/2010/main" val="34039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fontScale="85000" lnSpcReduction="20000"/>
          </a:bodyPr>
          <a:lstStyle/>
          <a:p>
            <a:pPr>
              <a:buFontTx/>
              <a:buChar char="-"/>
            </a:pPr>
            <a:r>
              <a:rPr lang="es-ES" dirty="0">
                <a:latin typeface="Arial" panose="020B0604020202020204" pitchFamily="34" charset="0"/>
                <a:cs typeface="Arial" panose="020B0604020202020204" pitchFamily="34" charset="0"/>
              </a:rPr>
              <a:t>MODELO: MP-MT001	</a:t>
            </a:r>
          </a:p>
          <a:p>
            <a:pPr>
              <a:buFontTx/>
              <a:buChar char="-"/>
            </a:pPr>
            <a:r>
              <a:rPr lang="es-ES" dirty="0">
                <a:latin typeface="Arial" panose="020B0604020202020204" pitchFamily="34" charset="0"/>
                <a:cs typeface="Arial" panose="020B0604020202020204" pitchFamily="34" charset="0"/>
              </a:rPr>
              <a:t>MARCA: HI-SPEED</a:t>
            </a:r>
          </a:p>
          <a:p>
            <a:pPr>
              <a:buFontTx/>
              <a:buChar char="-"/>
            </a:pPr>
            <a:r>
              <a:rPr lang="es-CO" dirty="0">
                <a:latin typeface="Arial" panose="020B0604020202020204" pitchFamily="34" charset="0"/>
                <a:cs typeface="Arial" panose="020B0604020202020204" pitchFamily="34" charset="0"/>
              </a:rPr>
              <a:t>ES UN MULTIPUERTOS PARA CONECTAR VARIOS CABLES O MEMORIAS USB</a:t>
            </a:r>
            <a:endParaRPr lang="es-ES" dirty="0">
              <a:latin typeface="Arial" panose="020B0604020202020204" pitchFamily="34" charset="0"/>
              <a:cs typeface="Arial" panose="020B0604020202020204" pitchFamily="34" charset="0"/>
            </a:endParaRPr>
          </a:p>
          <a:p>
            <a:pPr>
              <a:buFontTx/>
              <a:buChar char="-"/>
            </a:pPr>
            <a:r>
              <a:rPr lang="es-ES" dirty="0">
                <a:latin typeface="Arial" panose="020B0604020202020204" pitchFamily="34" charset="0"/>
                <a:cs typeface="Arial" panose="020B0604020202020204" pitchFamily="34" charset="0"/>
              </a:rPr>
              <a:t>CONEXIÓN: USB</a:t>
            </a:r>
          </a:p>
          <a:p>
            <a:pPr>
              <a:buFontTx/>
              <a:buChar char="-"/>
            </a:pPr>
            <a:r>
              <a:rPr lang="es-ES" dirty="0">
                <a:latin typeface="Arial" panose="020B0604020202020204" pitchFamily="34" charset="0"/>
                <a:cs typeface="Arial" panose="020B0604020202020204" pitchFamily="34" charset="0"/>
              </a:rPr>
              <a:t>FUNCIONA EN DIFERENTES DISPOSITIVOS</a:t>
            </a:r>
          </a:p>
          <a:p>
            <a:pPr>
              <a:buFontTx/>
              <a:buChar char="-"/>
            </a:pPr>
            <a:r>
              <a:rPr lang="es-ES" dirty="0">
                <a:latin typeface="Arial" panose="020B0604020202020204" pitchFamily="34" charset="0"/>
                <a:cs typeface="Arial" panose="020B0604020202020204" pitchFamily="34" charset="0"/>
              </a:rPr>
              <a:t>CANTIDAD: 4 RANURAS USB</a:t>
            </a:r>
          </a:p>
          <a:p>
            <a:pPr>
              <a:buFontTx/>
              <a:buChar char="-"/>
            </a:pPr>
            <a:r>
              <a:rPr lang="es-ES" dirty="0">
                <a:latin typeface="Arial" panose="020B0604020202020204" pitchFamily="34" charset="0"/>
                <a:cs typeface="Arial" panose="020B0604020202020204" pitchFamily="34" charset="0"/>
              </a:rPr>
              <a:t>TIENE SWITH PARA CADA RANURA USB</a:t>
            </a:r>
          </a:p>
          <a:p>
            <a:pPr>
              <a:buFontTx/>
              <a:buChar char="-"/>
            </a:pPr>
            <a:r>
              <a:rPr lang="es-ES" dirty="0">
                <a:latin typeface="Arial" panose="020B0604020202020204" pitchFamily="34" charset="0"/>
                <a:cs typeface="Arial" panose="020B0604020202020204" pitchFamily="34" charset="0"/>
              </a:rPr>
              <a:t>LUZ LED PARA INDICAR CUANDO HAY UNA RANURA FUNCIONANDO</a:t>
            </a:r>
          </a:p>
          <a:p>
            <a:pPr>
              <a:buFontTx/>
              <a:buChar char="-"/>
            </a:pPr>
            <a:r>
              <a:rPr lang="es-ES" dirty="0">
                <a:latin typeface="Arial" panose="020B0604020202020204" pitchFamily="34" charset="0"/>
                <a:cs typeface="Arial" panose="020B0604020202020204" pitchFamily="34" charset="0"/>
              </a:rPr>
              <a:t>LA VERSION DEL PUERTO USB ES 2.0</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345700" y="1936742"/>
            <a:ext cx="4141968" cy="369332"/>
          </a:xfrm>
          <a:prstGeom prst="rect">
            <a:avLst/>
          </a:prstGeom>
          <a:noFill/>
        </p:spPr>
        <p:txBody>
          <a:bodyPr wrap="none" rtlCol="0">
            <a:spAutoFit/>
          </a:bodyPr>
          <a:lstStyle/>
          <a:p>
            <a:r>
              <a:rPr lang="es-ES" dirty="0"/>
              <a:t>MULTIPUERTOS USB 2.0 (4 PUERTOS)</a:t>
            </a:r>
            <a:endParaRPr lang="en-US" dirty="0"/>
          </a:p>
        </p:txBody>
      </p:sp>
      <p:sp>
        <p:nvSpPr>
          <p:cNvPr id="6" name="CuadroTexto 5"/>
          <p:cNvSpPr txBox="1"/>
          <p:nvPr/>
        </p:nvSpPr>
        <p:spPr>
          <a:xfrm>
            <a:off x="9005794" y="5418215"/>
            <a:ext cx="1059906" cy="369332"/>
          </a:xfrm>
          <a:prstGeom prst="rect">
            <a:avLst/>
          </a:prstGeom>
          <a:noFill/>
        </p:spPr>
        <p:txBody>
          <a:bodyPr wrap="none" rtlCol="0">
            <a:spAutoFit/>
          </a:bodyPr>
          <a:lstStyle/>
          <a:p>
            <a:r>
              <a:rPr lang="es-ES" dirty="0"/>
              <a:t>$ 14.000</a:t>
            </a:r>
            <a:endParaRPr lang="en-US" dirty="0"/>
          </a:p>
        </p:txBody>
      </p:sp>
    </p:spTree>
    <p:extLst>
      <p:ext uri="{BB962C8B-B14F-4D97-AF65-F5344CB8AC3E}">
        <p14:creationId xmlns:p14="http://schemas.microsoft.com/office/powerpoint/2010/main" val="193096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fontScale="92500" lnSpcReduction="20000"/>
          </a:bodyPr>
          <a:lstStyle/>
          <a:p>
            <a:pPr>
              <a:buFontTx/>
              <a:buChar char="-"/>
            </a:pPr>
            <a:r>
              <a:rPr lang="es-ES" dirty="0">
                <a:latin typeface="Arial" panose="020B0604020202020204" pitchFamily="34" charset="0"/>
                <a:cs typeface="Arial" panose="020B0604020202020204" pitchFamily="34" charset="0"/>
              </a:rPr>
              <a:t>MODELO: MP-UH4P	</a:t>
            </a:r>
          </a:p>
          <a:p>
            <a:pPr>
              <a:buFontTx/>
              <a:buChar char="-"/>
            </a:pPr>
            <a:r>
              <a:rPr lang="es-ES" dirty="0">
                <a:latin typeface="Arial" panose="020B0604020202020204" pitchFamily="34" charset="0"/>
                <a:cs typeface="Arial" panose="020B0604020202020204" pitchFamily="34" charset="0"/>
              </a:rPr>
              <a:t>MARCA: GENERICO</a:t>
            </a:r>
          </a:p>
          <a:p>
            <a:pPr>
              <a:buFontTx/>
              <a:buChar char="-"/>
            </a:pPr>
            <a:r>
              <a:rPr lang="es-CO" dirty="0">
                <a:latin typeface="Arial" panose="020B0604020202020204" pitchFamily="34" charset="0"/>
                <a:cs typeface="Arial" panose="020B0604020202020204" pitchFamily="34" charset="0"/>
              </a:rPr>
              <a:t>ES UN MULTIPUERTOS PARA CONECTAR VARIOS CABLES O MEMORIAS USB</a:t>
            </a:r>
            <a:endParaRPr lang="es-ES" dirty="0">
              <a:latin typeface="Arial" panose="020B0604020202020204" pitchFamily="34" charset="0"/>
              <a:cs typeface="Arial" panose="020B0604020202020204" pitchFamily="34" charset="0"/>
            </a:endParaRPr>
          </a:p>
          <a:p>
            <a:pPr>
              <a:buFontTx/>
              <a:buChar char="-"/>
            </a:pPr>
            <a:r>
              <a:rPr lang="es-ES" dirty="0">
                <a:latin typeface="Arial" panose="020B0604020202020204" pitchFamily="34" charset="0"/>
                <a:cs typeface="Arial" panose="020B0604020202020204" pitchFamily="34" charset="0"/>
              </a:rPr>
              <a:t>CONEXIÓN: USB</a:t>
            </a:r>
          </a:p>
          <a:p>
            <a:pPr>
              <a:buFontTx/>
              <a:buChar char="-"/>
            </a:pPr>
            <a:r>
              <a:rPr lang="es-ES" dirty="0">
                <a:latin typeface="Arial" panose="020B0604020202020204" pitchFamily="34" charset="0"/>
                <a:cs typeface="Arial" panose="020B0604020202020204" pitchFamily="34" charset="0"/>
              </a:rPr>
              <a:t>FUNCIONA EN DIFERENTES DISPOSITIVOS</a:t>
            </a:r>
          </a:p>
          <a:p>
            <a:pPr>
              <a:buFontTx/>
              <a:buChar char="-"/>
            </a:pPr>
            <a:r>
              <a:rPr lang="es-ES" dirty="0">
                <a:latin typeface="Arial" panose="020B0604020202020204" pitchFamily="34" charset="0"/>
                <a:cs typeface="Arial" panose="020B0604020202020204" pitchFamily="34" charset="0"/>
              </a:rPr>
              <a:t>CANTIDAD: 4 RANURAS USB</a:t>
            </a:r>
          </a:p>
          <a:p>
            <a:pPr>
              <a:buFontTx/>
              <a:buChar char="-"/>
            </a:pPr>
            <a:r>
              <a:rPr lang="es-ES" dirty="0">
                <a:latin typeface="Arial" panose="020B0604020202020204" pitchFamily="34" charset="0"/>
                <a:cs typeface="Arial" panose="020B0604020202020204" pitchFamily="34" charset="0"/>
              </a:rPr>
              <a:t>LUZ LED PARA INDICAR CUANDO HAY UNA RANURA FUNCIONANDO</a:t>
            </a:r>
          </a:p>
          <a:p>
            <a:pPr>
              <a:buFontTx/>
              <a:buChar char="-"/>
            </a:pPr>
            <a:r>
              <a:rPr lang="es-ES" dirty="0">
                <a:latin typeface="Arial" panose="020B0604020202020204" pitchFamily="34" charset="0"/>
                <a:cs typeface="Arial" panose="020B0604020202020204" pitchFamily="34" charset="0"/>
              </a:rPr>
              <a:t>LA VERSION DEL PUERTO USB ES 3.0</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345700" y="1936742"/>
            <a:ext cx="4141968" cy="369332"/>
          </a:xfrm>
          <a:prstGeom prst="rect">
            <a:avLst/>
          </a:prstGeom>
          <a:noFill/>
        </p:spPr>
        <p:txBody>
          <a:bodyPr wrap="none" rtlCol="0">
            <a:spAutoFit/>
          </a:bodyPr>
          <a:lstStyle/>
          <a:p>
            <a:r>
              <a:rPr lang="es-ES" dirty="0"/>
              <a:t>MULTIPUERTOS USB 3.0 (4 PUERTOS)</a:t>
            </a:r>
            <a:endParaRPr lang="en-US" dirty="0"/>
          </a:p>
        </p:txBody>
      </p:sp>
      <p:sp>
        <p:nvSpPr>
          <p:cNvPr id="6" name="CuadroTexto 5"/>
          <p:cNvSpPr txBox="1"/>
          <p:nvPr/>
        </p:nvSpPr>
        <p:spPr>
          <a:xfrm>
            <a:off x="9005794" y="5418215"/>
            <a:ext cx="1059906" cy="369332"/>
          </a:xfrm>
          <a:prstGeom prst="rect">
            <a:avLst/>
          </a:prstGeom>
          <a:noFill/>
        </p:spPr>
        <p:txBody>
          <a:bodyPr wrap="none" rtlCol="0">
            <a:spAutoFit/>
          </a:bodyPr>
          <a:lstStyle/>
          <a:p>
            <a:r>
              <a:rPr lang="es-ES" dirty="0"/>
              <a:t>$ 27.000</a:t>
            </a:r>
            <a:endParaRPr lang="en-US" dirty="0"/>
          </a:p>
        </p:txBody>
      </p:sp>
    </p:spTree>
    <p:extLst>
      <p:ext uri="{BB962C8B-B14F-4D97-AF65-F5344CB8AC3E}">
        <p14:creationId xmlns:p14="http://schemas.microsoft.com/office/powerpoint/2010/main" val="321509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t>MODELO: PADM-03</a:t>
            </a:r>
          </a:p>
          <a:p>
            <a:pPr>
              <a:buFontTx/>
              <a:buChar char="-"/>
            </a:pPr>
            <a:r>
              <a:rPr lang="es-ES" dirty="0"/>
              <a:t>MARCA: GENERICO</a:t>
            </a:r>
          </a:p>
          <a:p>
            <a:pPr>
              <a:buFontTx/>
              <a:buChar char="-"/>
            </a:pPr>
            <a:r>
              <a:rPr lang="es-ES" dirty="0"/>
              <a:t>ALMOHADILLA COMODA PARA APOYAR NUESTRA MANO</a:t>
            </a:r>
          </a:p>
          <a:p>
            <a:pPr>
              <a:buFontTx/>
              <a:buChar char="-"/>
            </a:pPr>
            <a:r>
              <a:rPr lang="es-ES" dirty="0"/>
              <a:t>EVITA CONTACTO DEL MOUSE CON LA BASE DONDE ESTE PUESTA</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8046139" y="2121541"/>
            <a:ext cx="2600648" cy="369332"/>
          </a:xfrm>
          <a:prstGeom prst="rect">
            <a:avLst/>
          </a:prstGeom>
          <a:noFill/>
        </p:spPr>
        <p:txBody>
          <a:bodyPr wrap="none" rtlCol="0">
            <a:spAutoFit/>
          </a:bodyPr>
          <a:lstStyle/>
          <a:p>
            <a:r>
              <a:rPr lang="es-ES" dirty="0"/>
              <a:t>PADMOUSE SENCILLO</a:t>
            </a:r>
            <a:endParaRPr lang="en-US" dirty="0"/>
          </a:p>
        </p:txBody>
      </p:sp>
      <p:sp>
        <p:nvSpPr>
          <p:cNvPr id="6" name="CuadroTexto 5"/>
          <p:cNvSpPr txBox="1"/>
          <p:nvPr/>
        </p:nvSpPr>
        <p:spPr>
          <a:xfrm>
            <a:off x="8879028" y="5418215"/>
            <a:ext cx="934871" cy="369332"/>
          </a:xfrm>
          <a:prstGeom prst="rect">
            <a:avLst/>
          </a:prstGeom>
          <a:noFill/>
        </p:spPr>
        <p:txBody>
          <a:bodyPr wrap="none" rtlCol="0">
            <a:spAutoFit/>
          </a:bodyPr>
          <a:lstStyle/>
          <a:p>
            <a:r>
              <a:rPr lang="es-ES" dirty="0"/>
              <a:t>$ 7.000</a:t>
            </a:r>
            <a:endParaRPr lang="en-US" dirty="0"/>
          </a:p>
        </p:txBody>
      </p:sp>
    </p:spTree>
    <p:extLst>
      <p:ext uri="{BB962C8B-B14F-4D97-AF65-F5344CB8AC3E}">
        <p14:creationId xmlns:p14="http://schemas.microsoft.com/office/powerpoint/2010/main" val="211878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t>MODELO: TA-KB130</a:t>
            </a:r>
          </a:p>
          <a:p>
            <a:pPr>
              <a:buFontTx/>
              <a:buChar char="-"/>
            </a:pPr>
            <a:r>
              <a:rPr lang="es-ES" dirty="0"/>
              <a:t>MARCA: NIA</a:t>
            </a:r>
          </a:p>
          <a:p>
            <a:pPr>
              <a:buFontTx/>
              <a:buChar char="-"/>
            </a:pPr>
            <a:r>
              <a:rPr lang="es-ES" dirty="0"/>
              <a:t>TECLADO CON FUNCIONALIDADES BASICAS</a:t>
            </a:r>
          </a:p>
          <a:p>
            <a:pPr>
              <a:buFontTx/>
              <a:buChar char="-"/>
            </a:pPr>
            <a:r>
              <a:rPr lang="es-ES" dirty="0"/>
              <a:t>VIENE CON CABLE USB</a:t>
            </a:r>
          </a:p>
          <a:p>
            <a:pPr>
              <a:buFontTx/>
              <a:buChar char="-"/>
            </a:pPr>
            <a:r>
              <a:rPr lang="es-ES" dirty="0"/>
              <a:t>FUNCIONA EN DIFERENTES DISPOSITIVOS</a:t>
            </a:r>
          </a:p>
          <a:p>
            <a:pPr>
              <a:buFontTx/>
              <a:buChar char="-"/>
            </a:pPr>
            <a:r>
              <a:rPr lang="es-ES" dirty="0"/>
              <a:t>TECLADO ALFANUMERICO</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442737" y="2121408"/>
            <a:ext cx="3932487" cy="369332"/>
          </a:xfrm>
          <a:prstGeom prst="rect">
            <a:avLst/>
          </a:prstGeom>
          <a:noFill/>
        </p:spPr>
        <p:txBody>
          <a:bodyPr wrap="none" rtlCol="0">
            <a:spAutoFit/>
          </a:bodyPr>
          <a:lstStyle/>
          <a:p>
            <a:r>
              <a:rPr lang="es-ES" dirty="0"/>
              <a:t>TECLADO ALAMBRICO NIA KB-130</a:t>
            </a:r>
            <a:endParaRPr lang="en-US" dirty="0"/>
          </a:p>
        </p:txBody>
      </p:sp>
      <p:sp>
        <p:nvSpPr>
          <p:cNvPr id="6" name="CuadroTexto 5"/>
          <p:cNvSpPr txBox="1"/>
          <p:nvPr/>
        </p:nvSpPr>
        <p:spPr>
          <a:xfrm>
            <a:off x="8879028" y="5418215"/>
            <a:ext cx="1059906" cy="369332"/>
          </a:xfrm>
          <a:prstGeom prst="rect">
            <a:avLst/>
          </a:prstGeom>
          <a:noFill/>
        </p:spPr>
        <p:txBody>
          <a:bodyPr wrap="none" rtlCol="0">
            <a:spAutoFit/>
          </a:bodyPr>
          <a:lstStyle/>
          <a:p>
            <a:r>
              <a:rPr lang="es-ES" dirty="0"/>
              <a:t>$ 26.000</a:t>
            </a:r>
            <a:endParaRPr lang="en-US" dirty="0"/>
          </a:p>
        </p:txBody>
      </p:sp>
    </p:spTree>
    <p:extLst>
      <p:ext uri="{BB962C8B-B14F-4D97-AF65-F5344CB8AC3E}">
        <p14:creationId xmlns:p14="http://schemas.microsoft.com/office/powerpoint/2010/main" val="38443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fontScale="85000" lnSpcReduction="20000"/>
          </a:bodyPr>
          <a:lstStyle/>
          <a:p>
            <a:pPr>
              <a:buFontTx/>
              <a:buChar char="-"/>
            </a:pPr>
            <a:r>
              <a:rPr lang="es-ES" dirty="0">
                <a:latin typeface="Arial" panose="020B0604020202020204" pitchFamily="34" charset="0"/>
                <a:cs typeface="Arial" panose="020B0604020202020204" pitchFamily="34" charset="0"/>
              </a:rPr>
              <a:t>MODELO: TA-KB130</a:t>
            </a:r>
          </a:p>
          <a:p>
            <a:pPr>
              <a:buFontTx/>
              <a:buChar char="-"/>
            </a:pPr>
            <a:r>
              <a:rPr lang="es-ES" dirty="0">
                <a:latin typeface="Arial" panose="020B0604020202020204" pitchFamily="34" charset="0"/>
                <a:cs typeface="Arial" panose="020B0604020202020204" pitchFamily="34" charset="0"/>
              </a:rPr>
              <a:t>MARCA: LOGITECH</a:t>
            </a:r>
          </a:p>
          <a:p>
            <a:pPr>
              <a:buFontTx/>
              <a:buChar char="-"/>
            </a:pPr>
            <a:r>
              <a:rPr lang="es-ES" dirty="0">
                <a:latin typeface="Arial" panose="020B0604020202020204" pitchFamily="34" charset="0"/>
                <a:cs typeface="Arial" panose="020B0604020202020204" pitchFamily="34" charset="0"/>
              </a:rPr>
              <a:t>TECLADO CON FUNCIONALIDADES AVANZADAS</a:t>
            </a:r>
          </a:p>
          <a:p>
            <a:pPr>
              <a:buFontTx/>
              <a:buChar char="-"/>
            </a:pPr>
            <a:r>
              <a:rPr lang="es-ES" dirty="0">
                <a:latin typeface="Arial" panose="020B0604020202020204" pitchFamily="34" charset="0"/>
                <a:cs typeface="Arial" panose="020B0604020202020204" pitchFamily="34" charset="0"/>
              </a:rPr>
              <a:t>VIENE CON ADAPTADOR USB</a:t>
            </a:r>
          </a:p>
          <a:p>
            <a:pPr>
              <a:buFontTx/>
              <a:buChar char="-"/>
            </a:pPr>
            <a:r>
              <a:rPr lang="es-ES" dirty="0">
                <a:latin typeface="Arial" panose="020B0604020202020204" pitchFamily="34" charset="0"/>
                <a:cs typeface="Arial" panose="020B0604020202020204" pitchFamily="34" charset="0"/>
              </a:rPr>
              <a:t>FUNCIONA EN DIFERENTES DISPOSITIVOS</a:t>
            </a:r>
          </a:p>
          <a:p>
            <a:pPr>
              <a:buFontTx/>
              <a:buChar char="-"/>
            </a:pPr>
            <a:r>
              <a:rPr lang="es-ES" dirty="0">
                <a:latin typeface="Arial" panose="020B0604020202020204" pitchFamily="34" charset="0"/>
                <a:cs typeface="Arial" panose="020B0604020202020204" pitchFamily="34" charset="0"/>
              </a:rPr>
              <a:t>TECLADO ALFANUMERICO</a:t>
            </a:r>
          </a:p>
          <a:p>
            <a:pPr>
              <a:buFontTx/>
              <a:buChar char="-"/>
            </a:pPr>
            <a:r>
              <a:rPr lang="es-ES" dirty="0">
                <a:latin typeface="Arial" panose="020B0604020202020204" pitchFamily="34" charset="0"/>
                <a:cs typeface="Arial" panose="020B0604020202020204" pitchFamily="34" charset="0"/>
              </a:rPr>
              <a:t>TIENE TOUCHPAD INTEGRADO</a:t>
            </a:r>
          </a:p>
          <a:p>
            <a:pPr algn="l">
              <a:buFont typeface="Arial" panose="020B0604020202020204" pitchFamily="34" charset="0"/>
              <a:buChar char="•"/>
            </a:pPr>
            <a:r>
              <a:rPr lang="es-ES" b="1" i="0" dirty="0">
                <a:solidFill>
                  <a:srgbClr val="2F3132"/>
                </a:solidFill>
                <a:effectLst/>
                <a:latin typeface="Arial" panose="020B0604020202020204" pitchFamily="34" charset="0"/>
                <a:cs typeface="Arial" panose="020B0604020202020204" pitchFamily="34" charset="0"/>
              </a:rPr>
              <a:t>ALTURA</a:t>
            </a:r>
            <a:r>
              <a:rPr lang="es-ES" b="0" i="0" dirty="0">
                <a:solidFill>
                  <a:srgbClr val="2F3132"/>
                </a:solidFill>
                <a:effectLst/>
                <a:latin typeface="Arial" panose="020B0604020202020204" pitchFamily="34" charset="0"/>
                <a:cs typeface="Arial" panose="020B0604020202020204" pitchFamily="34" charset="0"/>
              </a:rPr>
              <a:t>: 139,9 MM</a:t>
            </a:r>
          </a:p>
          <a:p>
            <a:pPr algn="l">
              <a:buFont typeface="Arial" panose="020B0604020202020204" pitchFamily="34" charset="0"/>
              <a:buChar char="•"/>
            </a:pPr>
            <a:r>
              <a:rPr lang="es-ES" b="1" i="0" dirty="0">
                <a:solidFill>
                  <a:srgbClr val="2F3132"/>
                </a:solidFill>
                <a:effectLst/>
                <a:latin typeface="Arial" panose="020B0604020202020204" pitchFamily="34" charset="0"/>
                <a:cs typeface="Arial" panose="020B0604020202020204" pitchFamily="34" charset="0"/>
              </a:rPr>
              <a:t>ANCHO</a:t>
            </a:r>
            <a:r>
              <a:rPr lang="es-ES" b="0" i="0" dirty="0">
                <a:solidFill>
                  <a:srgbClr val="2F3132"/>
                </a:solidFill>
                <a:effectLst/>
                <a:latin typeface="Arial" panose="020B0604020202020204" pitchFamily="34" charset="0"/>
                <a:cs typeface="Arial" panose="020B0604020202020204" pitchFamily="34" charset="0"/>
              </a:rPr>
              <a:t>: 354,3 MM</a:t>
            </a:r>
          </a:p>
          <a:p>
            <a:pPr algn="l">
              <a:buFont typeface="Arial" panose="020B0604020202020204" pitchFamily="34" charset="0"/>
              <a:buChar char="•"/>
            </a:pPr>
            <a:r>
              <a:rPr lang="es-ES" b="1" i="0" dirty="0">
                <a:solidFill>
                  <a:srgbClr val="2F3132"/>
                </a:solidFill>
                <a:effectLst/>
                <a:latin typeface="Arial" panose="020B0604020202020204" pitchFamily="34" charset="0"/>
                <a:cs typeface="Arial" panose="020B0604020202020204" pitchFamily="34" charset="0"/>
              </a:rPr>
              <a:t>PROFUNDIDAD</a:t>
            </a:r>
            <a:r>
              <a:rPr lang="es-ES" b="0" i="0" dirty="0">
                <a:solidFill>
                  <a:srgbClr val="2F3132"/>
                </a:solidFill>
                <a:effectLst/>
                <a:latin typeface="Arial" panose="020B0604020202020204" pitchFamily="34" charset="0"/>
                <a:cs typeface="Arial" panose="020B0604020202020204" pitchFamily="34" charset="0"/>
              </a:rPr>
              <a:t>: 23,5 MM</a:t>
            </a:r>
          </a:p>
          <a:p>
            <a:pPr algn="l">
              <a:buFont typeface="Arial" panose="020B0604020202020204" pitchFamily="34" charset="0"/>
              <a:buChar char="•"/>
            </a:pPr>
            <a:r>
              <a:rPr lang="es-ES" b="1" i="0" dirty="0">
                <a:solidFill>
                  <a:srgbClr val="2F3132"/>
                </a:solidFill>
                <a:effectLst/>
                <a:latin typeface="Arial" panose="020B0604020202020204" pitchFamily="34" charset="0"/>
                <a:cs typeface="Arial" panose="020B0604020202020204" pitchFamily="34" charset="0"/>
              </a:rPr>
              <a:t>PESO</a:t>
            </a:r>
            <a:r>
              <a:rPr lang="es-ES" b="0" i="0" dirty="0">
                <a:solidFill>
                  <a:srgbClr val="2F3132"/>
                </a:solidFill>
                <a:effectLst/>
                <a:latin typeface="Arial" panose="020B0604020202020204" pitchFamily="34" charset="0"/>
                <a:cs typeface="Arial" panose="020B0604020202020204" pitchFamily="34" charset="0"/>
              </a:rPr>
              <a:t>: 390 G (CON BATERÍAS)</a:t>
            </a:r>
          </a:p>
          <a:p>
            <a:pPr>
              <a:buFontTx/>
              <a:buChar char="-"/>
            </a:pPr>
            <a:endParaRPr lang="es-ES" dirty="0"/>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6541589" y="2148840"/>
            <a:ext cx="5315622" cy="369332"/>
          </a:xfrm>
          <a:prstGeom prst="rect">
            <a:avLst/>
          </a:prstGeom>
          <a:noFill/>
        </p:spPr>
        <p:txBody>
          <a:bodyPr wrap="none" rtlCol="0">
            <a:spAutoFit/>
          </a:bodyPr>
          <a:lstStyle/>
          <a:p>
            <a:r>
              <a:rPr lang="es-ES" dirty="0"/>
              <a:t>TECLADO INALAMBRICO LOGITECH K400 PLUS</a:t>
            </a:r>
            <a:endParaRPr lang="en-US" dirty="0"/>
          </a:p>
        </p:txBody>
      </p:sp>
      <p:sp>
        <p:nvSpPr>
          <p:cNvPr id="6" name="CuadroTexto 5"/>
          <p:cNvSpPr txBox="1"/>
          <p:nvPr/>
        </p:nvSpPr>
        <p:spPr>
          <a:xfrm>
            <a:off x="8606930" y="5451007"/>
            <a:ext cx="1184940" cy="369332"/>
          </a:xfrm>
          <a:prstGeom prst="rect">
            <a:avLst/>
          </a:prstGeom>
          <a:noFill/>
        </p:spPr>
        <p:txBody>
          <a:bodyPr wrap="none" rtlCol="0">
            <a:spAutoFit/>
          </a:bodyPr>
          <a:lstStyle/>
          <a:p>
            <a:r>
              <a:rPr lang="es-ES" dirty="0"/>
              <a:t>$ 130.000</a:t>
            </a:r>
            <a:endParaRPr lang="en-US" dirty="0"/>
          </a:p>
        </p:txBody>
      </p:sp>
    </p:spTree>
    <p:extLst>
      <p:ext uri="{BB962C8B-B14F-4D97-AF65-F5344CB8AC3E}">
        <p14:creationId xmlns:p14="http://schemas.microsoft.com/office/powerpoint/2010/main" val="149545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CO" dirty="0"/>
              <a:t>Makrotecno nace a partir de la necesidad de las personas por conseguir accesorios tecnológicos, brindándoles la alternativa de conseguir sus productos de manera rápida, eficiente y con precios favorables.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CO" dirty="0"/>
              <a:t>Nuestra misión es ofrecerte accesorios de tecnología con el fin de ahorrarte tiempo y ser un puente para tus necesidades</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t>MODELO: TI-MKF</a:t>
            </a:r>
          </a:p>
          <a:p>
            <a:pPr>
              <a:buFontTx/>
              <a:buChar char="-"/>
            </a:pPr>
            <a:r>
              <a:rPr lang="es-ES" dirty="0"/>
              <a:t>MARCA: MINI KEYBOARD</a:t>
            </a:r>
          </a:p>
          <a:p>
            <a:pPr>
              <a:buFontTx/>
              <a:buChar char="-"/>
            </a:pPr>
            <a:r>
              <a:rPr lang="es-ES" dirty="0"/>
              <a:t>MINI TECLADO DE 2.4GHz</a:t>
            </a:r>
          </a:p>
          <a:p>
            <a:pPr>
              <a:buFontTx/>
              <a:buChar char="-"/>
            </a:pPr>
            <a:r>
              <a:rPr lang="es-ES" dirty="0"/>
              <a:t>PANEL TACTIL</a:t>
            </a:r>
          </a:p>
          <a:p>
            <a:pPr>
              <a:buFontTx/>
              <a:buChar char="-"/>
            </a:pPr>
            <a:r>
              <a:rPr lang="es-ES" dirty="0"/>
              <a:t>DISTANCIA: 10 METROS</a:t>
            </a:r>
          </a:p>
          <a:p>
            <a:pPr>
              <a:buFontTx/>
              <a:buChar char="-"/>
            </a:pPr>
            <a:r>
              <a:rPr lang="es-ES" dirty="0"/>
              <a:t>CONEXIÓN: BLUETOOTH</a:t>
            </a:r>
          </a:p>
          <a:p>
            <a:pPr>
              <a:buFontTx/>
              <a:buChar char="-"/>
            </a:pPr>
            <a:r>
              <a:rPr lang="es-ES" dirty="0"/>
              <a:t>TRAE CABLE MICRO USB (V8)</a:t>
            </a:r>
          </a:p>
          <a:p>
            <a:pPr>
              <a:buFontTx/>
              <a:buChar char="-"/>
            </a:pPr>
            <a:r>
              <a:rPr lang="es-ES" dirty="0"/>
              <a:t>FUNCIONA EN DIFERENTES DISPOSITIVOS</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134933" y="2693078"/>
            <a:ext cx="2563503" cy="2213691"/>
          </a:xfrm>
          <a:prstGeom prst="rect">
            <a:avLst/>
          </a:prstGeom>
        </p:spPr>
      </p:pic>
      <p:sp>
        <p:nvSpPr>
          <p:cNvPr id="5" name="CuadroTexto 4"/>
          <p:cNvSpPr txBox="1"/>
          <p:nvPr/>
        </p:nvSpPr>
        <p:spPr>
          <a:xfrm>
            <a:off x="7678003" y="2120676"/>
            <a:ext cx="3477362" cy="369332"/>
          </a:xfrm>
          <a:prstGeom prst="rect">
            <a:avLst/>
          </a:prstGeom>
          <a:noFill/>
        </p:spPr>
        <p:txBody>
          <a:bodyPr wrap="none" rtlCol="0">
            <a:spAutoFit/>
          </a:bodyPr>
          <a:lstStyle/>
          <a:p>
            <a:r>
              <a:rPr lang="es-ES" dirty="0"/>
              <a:t>MINI TECLADO INALAMBRICO</a:t>
            </a:r>
            <a:endParaRPr lang="en-US" dirty="0"/>
          </a:p>
        </p:txBody>
      </p:sp>
      <p:sp>
        <p:nvSpPr>
          <p:cNvPr id="6" name="CuadroTexto 5"/>
          <p:cNvSpPr txBox="1"/>
          <p:nvPr/>
        </p:nvSpPr>
        <p:spPr>
          <a:xfrm>
            <a:off x="8879028" y="5418215"/>
            <a:ext cx="1059906" cy="369332"/>
          </a:xfrm>
          <a:prstGeom prst="rect">
            <a:avLst/>
          </a:prstGeom>
          <a:noFill/>
        </p:spPr>
        <p:txBody>
          <a:bodyPr wrap="none" rtlCol="0">
            <a:spAutoFit/>
          </a:bodyPr>
          <a:lstStyle/>
          <a:p>
            <a:r>
              <a:rPr lang="es-ES" dirty="0"/>
              <a:t>$ 35.000</a:t>
            </a:r>
            <a:endParaRPr lang="en-US" dirty="0"/>
          </a:p>
        </p:txBody>
      </p:sp>
    </p:spTree>
    <p:extLst>
      <p:ext uri="{BB962C8B-B14F-4D97-AF65-F5344CB8AC3E}">
        <p14:creationId xmlns:p14="http://schemas.microsoft.com/office/powerpoint/2010/main" val="346633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lnSpcReduction="10000"/>
          </a:bodyPr>
          <a:lstStyle/>
          <a:p>
            <a:pPr>
              <a:buFontTx/>
              <a:buChar char="-"/>
            </a:pPr>
            <a:r>
              <a:rPr lang="es-ES" dirty="0"/>
              <a:t>MODELO: ATL-G101</a:t>
            </a:r>
          </a:p>
          <a:p>
            <a:pPr>
              <a:buFontTx/>
              <a:buChar char="-"/>
            </a:pPr>
            <a:r>
              <a:rPr lang="es-ES" dirty="0"/>
              <a:t>MARCA: G SYSTEM</a:t>
            </a:r>
          </a:p>
          <a:p>
            <a:pPr>
              <a:buFontTx/>
              <a:buChar char="-"/>
            </a:pPr>
            <a:r>
              <a:rPr lang="es-ES" dirty="0"/>
              <a:t>CONEXIÓN: USB</a:t>
            </a:r>
          </a:p>
          <a:p>
            <a:pPr>
              <a:buFontTx/>
              <a:buChar char="-"/>
            </a:pPr>
            <a:r>
              <a:rPr lang="es-ES" dirty="0"/>
              <a:t>FUNCIONA EN DIFERENTES DISPOSITIVOS</a:t>
            </a:r>
          </a:p>
          <a:p>
            <a:pPr>
              <a:buFontTx/>
              <a:buChar char="-"/>
            </a:pPr>
            <a:r>
              <a:rPr lang="es-ES" dirty="0"/>
              <a:t>SALIDA: RMS 2.5W+2.5W</a:t>
            </a:r>
          </a:p>
          <a:p>
            <a:pPr>
              <a:buFontTx/>
              <a:buChar char="-"/>
            </a:pPr>
            <a:r>
              <a:rPr lang="es-ES" dirty="0"/>
              <a:t>TIENE CABLE DE AUDIO AUX 3.5MM</a:t>
            </a:r>
          </a:p>
          <a:p>
            <a:pPr>
              <a:buFontTx/>
              <a:buChar char="-"/>
            </a:pPr>
            <a:r>
              <a:rPr lang="es-ES" dirty="0"/>
              <a:t>IMPEDANCIA: 4 OHMS</a:t>
            </a:r>
          </a:p>
          <a:p>
            <a:pPr>
              <a:buFontTx/>
              <a:buChar char="-"/>
            </a:pPr>
            <a:r>
              <a:rPr lang="es-ES" dirty="0"/>
              <a:t>RADIO DE AUDIO: 65dB</a:t>
            </a:r>
          </a:p>
          <a:p>
            <a:pPr>
              <a:buFontTx/>
              <a:buChar char="-"/>
            </a:pPr>
            <a:r>
              <a:rPr lang="es-ES" dirty="0"/>
              <a:t>COLOR: NEGRO</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8134933" y="2061184"/>
            <a:ext cx="2451825" cy="369332"/>
          </a:xfrm>
          <a:prstGeom prst="rect">
            <a:avLst/>
          </a:prstGeom>
          <a:noFill/>
        </p:spPr>
        <p:txBody>
          <a:bodyPr wrap="none" rtlCol="0">
            <a:spAutoFit/>
          </a:bodyPr>
          <a:lstStyle/>
          <a:p>
            <a:r>
              <a:rPr lang="es-ES" dirty="0"/>
              <a:t>PARLANTES PARA PC</a:t>
            </a:r>
            <a:endParaRPr lang="en-US" dirty="0"/>
          </a:p>
        </p:txBody>
      </p:sp>
      <p:sp>
        <p:nvSpPr>
          <p:cNvPr id="6" name="CuadroTexto 5"/>
          <p:cNvSpPr txBox="1"/>
          <p:nvPr/>
        </p:nvSpPr>
        <p:spPr>
          <a:xfrm>
            <a:off x="9005794" y="5418215"/>
            <a:ext cx="1059906" cy="369332"/>
          </a:xfrm>
          <a:prstGeom prst="rect">
            <a:avLst/>
          </a:prstGeom>
          <a:noFill/>
        </p:spPr>
        <p:txBody>
          <a:bodyPr wrap="none" rtlCol="0">
            <a:spAutoFit/>
          </a:bodyPr>
          <a:lstStyle/>
          <a:p>
            <a:r>
              <a:rPr lang="es-ES" dirty="0"/>
              <a:t>$ 21.000</a:t>
            </a:r>
            <a:endParaRPr lang="en-US" dirty="0"/>
          </a:p>
        </p:txBody>
      </p:sp>
    </p:spTree>
    <p:extLst>
      <p:ext uri="{BB962C8B-B14F-4D97-AF65-F5344CB8AC3E}">
        <p14:creationId xmlns:p14="http://schemas.microsoft.com/office/powerpoint/2010/main" val="25518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t>MODELO: CBO-CBT1100</a:t>
            </a:r>
          </a:p>
          <a:p>
            <a:pPr>
              <a:buFontTx/>
              <a:buChar char="-"/>
            </a:pPr>
            <a:r>
              <a:rPr lang="es-ES" dirty="0"/>
              <a:t>MARCA: WIT</a:t>
            </a:r>
          </a:p>
          <a:p>
            <a:pPr>
              <a:buFontTx/>
              <a:buChar char="-"/>
            </a:pPr>
            <a:r>
              <a:rPr lang="es-ES" dirty="0"/>
              <a:t>TECLADO CON FUNCIONALIDADES BASICAS</a:t>
            </a:r>
          </a:p>
          <a:p>
            <a:pPr>
              <a:buFontTx/>
              <a:buChar char="-"/>
            </a:pPr>
            <a:r>
              <a:rPr lang="es-ES" dirty="0"/>
              <a:t>VIENE CON CABLE USB</a:t>
            </a:r>
          </a:p>
          <a:p>
            <a:pPr>
              <a:buFontTx/>
              <a:buChar char="-"/>
            </a:pPr>
            <a:r>
              <a:rPr lang="es-ES" dirty="0"/>
              <a:t>FUNCIONA EN DIFERENTES DISPOSITIVOS</a:t>
            </a:r>
          </a:p>
          <a:p>
            <a:pPr>
              <a:buFontTx/>
              <a:buChar char="-"/>
            </a:pPr>
            <a:r>
              <a:rPr lang="es-ES" dirty="0"/>
              <a:t>TECLADO ALFANUMERICO</a:t>
            </a:r>
          </a:p>
          <a:p>
            <a:pPr>
              <a:buFontTx/>
              <a:buChar char="-"/>
            </a:pPr>
            <a:r>
              <a:rPr lang="es-ES" dirty="0"/>
              <a:t>DPI: 1000</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7724041" y="2551040"/>
            <a:ext cx="2563503" cy="2563503"/>
          </a:xfrm>
          <a:prstGeom prst="rect">
            <a:avLst/>
          </a:prstGeom>
        </p:spPr>
      </p:pic>
      <p:sp>
        <p:nvSpPr>
          <p:cNvPr id="5" name="CuadroTexto 4"/>
          <p:cNvSpPr txBox="1"/>
          <p:nvPr/>
        </p:nvSpPr>
        <p:spPr>
          <a:xfrm>
            <a:off x="6425023" y="2093976"/>
            <a:ext cx="5161541" cy="369332"/>
          </a:xfrm>
          <a:prstGeom prst="rect">
            <a:avLst/>
          </a:prstGeom>
          <a:noFill/>
        </p:spPr>
        <p:txBody>
          <a:bodyPr wrap="none" rtlCol="0">
            <a:spAutoFit/>
          </a:bodyPr>
          <a:lstStyle/>
          <a:p>
            <a:r>
              <a:rPr lang="es-ES" dirty="0"/>
              <a:t>COMBO TECLADO + MOUSE ALAMBRICO WIT</a:t>
            </a:r>
            <a:endParaRPr lang="en-US" dirty="0"/>
          </a:p>
        </p:txBody>
      </p:sp>
      <p:sp>
        <p:nvSpPr>
          <p:cNvPr id="6" name="CuadroTexto 5"/>
          <p:cNvSpPr txBox="1"/>
          <p:nvPr/>
        </p:nvSpPr>
        <p:spPr>
          <a:xfrm>
            <a:off x="8475839" y="5418215"/>
            <a:ext cx="1059906" cy="369332"/>
          </a:xfrm>
          <a:prstGeom prst="rect">
            <a:avLst/>
          </a:prstGeom>
          <a:noFill/>
        </p:spPr>
        <p:txBody>
          <a:bodyPr wrap="none" rtlCol="0">
            <a:spAutoFit/>
          </a:bodyPr>
          <a:lstStyle/>
          <a:p>
            <a:r>
              <a:rPr lang="es-ES" dirty="0"/>
              <a:t>$ 40.000</a:t>
            </a:r>
            <a:endParaRPr lang="en-US" dirty="0"/>
          </a:p>
        </p:txBody>
      </p:sp>
    </p:spTree>
    <p:extLst>
      <p:ext uri="{BB962C8B-B14F-4D97-AF65-F5344CB8AC3E}">
        <p14:creationId xmlns:p14="http://schemas.microsoft.com/office/powerpoint/2010/main" val="385166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fontScale="62500" lnSpcReduction="20000"/>
          </a:bodyPr>
          <a:lstStyle/>
          <a:p>
            <a:pPr>
              <a:buFontTx/>
              <a:buChar char="-"/>
            </a:pPr>
            <a:r>
              <a:rPr lang="es-ES" dirty="0">
                <a:latin typeface="Arial" panose="020B0604020202020204" pitchFamily="34" charset="0"/>
                <a:cs typeface="Arial" panose="020B0604020202020204" pitchFamily="34" charset="0"/>
              </a:rPr>
              <a:t>MODELO: MA-GTX101	</a:t>
            </a:r>
          </a:p>
          <a:p>
            <a:pPr>
              <a:buFontTx/>
              <a:buChar char="-"/>
            </a:pPr>
            <a:r>
              <a:rPr lang="es-ES" dirty="0">
                <a:latin typeface="Arial" panose="020B0604020202020204" pitchFamily="34" charset="0"/>
                <a:cs typeface="Arial" panose="020B0604020202020204" pitchFamily="34" charset="0"/>
              </a:rPr>
              <a:t>MARCA: TRUST</a:t>
            </a:r>
          </a:p>
          <a:p>
            <a:pPr>
              <a:buFontTx/>
              <a:buChar char="-"/>
            </a:pPr>
            <a:r>
              <a:rPr lang="es-CO" dirty="0">
                <a:latin typeface="Arial" panose="020B0604020202020204" pitchFamily="34" charset="0"/>
                <a:cs typeface="Arial" panose="020B0604020202020204" pitchFamily="34" charset="0"/>
              </a:rPr>
              <a:t>DISEÑO CÓMODO Y ERGONÓMICO</a:t>
            </a:r>
          </a:p>
          <a:p>
            <a:pPr>
              <a:buFontTx/>
              <a:buChar char="-"/>
            </a:pPr>
            <a:r>
              <a:rPr lang="es-CO" dirty="0">
                <a:latin typeface="Arial" panose="020B0604020202020204" pitchFamily="34" charset="0"/>
                <a:cs typeface="Arial" panose="020B0604020202020204" pitchFamily="34" charset="0"/>
              </a:rPr>
              <a:t>* COMPATIBLE: PC, LAPTOP, CONSOLA, PS4, XBOX</a:t>
            </a:r>
          </a:p>
          <a:p>
            <a:pPr>
              <a:buFontTx/>
              <a:buChar char="-"/>
            </a:pPr>
            <a:r>
              <a:rPr lang="es-CO" dirty="0">
                <a:latin typeface="Arial" panose="020B0604020202020204" pitchFamily="34" charset="0"/>
                <a:cs typeface="Arial" panose="020B0604020202020204" pitchFamily="34" charset="0"/>
              </a:rPr>
              <a:t>* SOFTWARE COMPATIBLE: WINDOWS Y MAC</a:t>
            </a:r>
          </a:p>
          <a:p>
            <a:pPr>
              <a:buFontTx/>
              <a:buChar char="-"/>
            </a:pPr>
            <a:r>
              <a:rPr lang="es-CO" dirty="0">
                <a:latin typeface="Arial" panose="020B0604020202020204" pitchFamily="34" charset="0"/>
                <a:cs typeface="Arial" panose="020B0604020202020204" pitchFamily="34" charset="0"/>
              </a:rPr>
              <a:t>* DPI: 600, 1200, 2400, 4800</a:t>
            </a:r>
          </a:p>
          <a:p>
            <a:pPr>
              <a:buFontTx/>
              <a:buChar char="-"/>
            </a:pPr>
            <a:r>
              <a:rPr lang="es-CO" dirty="0">
                <a:latin typeface="Arial" panose="020B0604020202020204" pitchFamily="34" charset="0"/>
                <a:cs typeface="Arial" panose="020B0604020202020204" pitchFamily="34" charset="0"/>
              </a:rPr>
              <a:t>* SENSOR: OPTICO</a:t>
            </a:r>
          </a:p>
          <a:p>
            <a:pPr>
              <a:buFontTx/>
              <a:buChar char="-"/>
            </a:pPr>
            <a:r>
              <a:rPr lang="es-CO" dirty="0">
                <a:latin typeface="Arial" panose="020B0604020202020204" pitchFamily="34" charset="0"/>
                <a:cs typeface="Arial" panose="020B0604020202020204" pitchFamily="34" charset="0"/>
              </a:rPr>
              <a:t>* NUMERO DE BOTONES: 6</a:t>
            </a:r>
          </a:p>
          <a:p>
            <a:pPr>
              <a:buFontTx/>
              <a:buChar char="-"/>
            </a:pPr>
            <a:r>
              <a:rPr lang="es-CO" dirty="0">
                <a:latin typeface="Arial" panose="020B0604020202020204" pitchFamily="34" charset="0"/>
                <a:cs typeface="Arial" panose="020B0604020202020204" pitchFamily="34" charset="0"/>
              </a:rPr>
              <a:t>* CABLE: USB</a:t>
            </a:r>
          </a:p>
          <a:p>
            <a:pPr>
              <a:buFontTx/>
              <a:buChar char="-"/>
            </a:pPr>
            <a:r>
              <a:rPr lang="es-CO" dirty="0">
                <a:latin typeface="Arial" panose="020B0604020202020204" pitchFamily="34" charset="0"/>
                <a:cs typeface="Arial" panose="020B0604020202020204" pitchFamily="34" charset="0"/>
              </a:rPr>
              <a:t>* MEDIDA DE CABLE: 180CM</a:t>
            </a:r>
          </a:p>
          <a:p>
            <a:pPr>
              <a:buFontTx/>
              <a:buChar char="-"/>
            </a:pPr>
            <a:r>
              <a:rPr lang="es-CO" dirty="0">
                <a:latin typeface="Arial" panose="020B0604020202020204" pitchFamily="34" charset="0"/>
                <a:cs typeface="Arial" panose="020B0604020202020204" pitchFamily="34" charset="0"/>
              </a:rPr>
              <a:t>CARACTERÍSTICAS BOTÓN DE SELECCIÓN DE VELOCIDAD (600-4800 PPP) LOGOTIPO</a:t>
            </a:r>
          </a:p>
          <a:p>
            <a:pPr>
              <a:buFontTx/>
              <a:buChar char="-"/>
            </a:pPr>
            <a:r>
              <a:rPr lang="es-CO" dirty="0">
                <a:latin typeface="Arial" panose="020B0604020202020204" pitchFamily="34" charset="0"/>
                <a:cs typeface="Arial" panose="020B0604020202020204" pitchFamily="34" charset="0"/>
              </a:rPr>
              <a:t>ILUMINADO CON UN PATRÓN DE COLORES CAMBIANTES DISEÑO CÓMODO Y ERGONÓMICO</a:t>
            </a:r>
            <a:endParaRPr lang="es-ES" dirty="0">
              <a:latin typeface="Arial" panose="020B0604020202020204" pitchFamily="34" charset="0"/>
              <a:cs typeface="Arial" panose="020B0604020202020204" pitchFamily="34" charset="0"/>
            </a:endParaRPr>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6691226" y="2421261"/>
            <a:ext cx="5450916" cy="369332"/>
          </a:xfrm>
          <a:prstGeom prst="rect">
            <a:avLst/>
          </a:prstGeom>
          <a:noFill/>
        </p:spPr>
        <p:txBody>
          <a:bodyPr wrap="none" rtlCol="0">
            <a:spAutoFit/>
          </a:bodyPr>
          <a:lstStyle/>
          <a:p>
            <a:r>
              <a:rPr lang="es-ES" dirty="0"/>
              <a:t>MOUSE TRUST GAMER GTX 101 ALAMBRICO USB</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$ 47.000</a:t>
            </a:r>
            <a:endParaRPr lang="en-US" dirty="0"/>
          </a:p>
        </p:txBody>
      </p:sp>
    </p:spTree>
    <p:extLst>
      <p:ext uri="{BB962C8B-B14F-4D97-AF65-F5344CB8AC3E}">
        <p14:creationId xmlns:p14="http://schemas.microsoft.com/office/powerpoint/2010/main" val="305048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a:buFontTx/>
              <a:buChar char="-"/>
            </a:pPr>
            <a:r>
              <a:rPr lang="es-ES" dirty="0"/>
              <a:t>MODELO: MA-TK680	</a:t>
            </a:r>
          </a:p>
          <a:p>
            <a:pPr>
              <a:buFontTx/>
              <a:buChar char="-"/>
            </a:pPr>
            <a:r>
              <a:rPr lang="es-ES" dirty="0"/>
              <a:t>MARCA: TIKO</a:t>
            </a:r>
          </a:p>
          <a:p>
            <a:pPr>
              <a:buFontTx/>
              <a:buChar char="-"/>
            </a:pPr>
            <a:r>
              <a:rPr lang="es-ES" dirty="0"/>
              <a:t>CONEXIÓN: USB</a:t>
            </a:r>
          </a:p>
          <a:p>
            <a:pPr>
              <a:buFontTx/>
              <a:buChar char="-"/>
            </a:pPr>
            <a:r>
              <a:rPr lang="es-ES" dirty="0"/>
              <a:t>FUNCIONA EN DIFERENTES DISPOSITIVOS</a:t>
            </a:r>
          </a:p>
          <a:p>
            <a:pPr>
              <a:buFontTx/>
              <a:buChar char="-"/>
            </a:pPr>
            <a:endParaRPr lang="es-ES" dirty="0"/>
          </a:p>
          <a:p>
            <a:pPr marL="0" indent="0">
              <a:buNone/>
            </a:pPr>
            <a:endParaRPr lang="es-ES"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6697662" y="2051609"/>
            <a:ext cx="4616264" cy="369332"/>
          </a:xfrm>
          <a:prstGeom prst="rect">
            <a:avLst/>
          </a:prstGeom>
          <a:noFill/>
        </p:spPr>
        <p:txBody>
          <a:bodyPr wrap="none" rtlCol="0">
            <a:spAutoFit/>
          </a:bodyPr>
          <a:lstStyle/>
          <a:p>
            <a:r>
              <a:rPr lang="es-ES" dirty="0"/>
              <a:t>MOUSE ALAMBRICO TIKO TIPO OFICINA</a:t>
            </a:r>
            <a:endParaRPr lang="en-US" dirty="0"/>
          </a:p>
        </p:txBody>
      </p:sp>
      <p:sp>
        <p:nvSpPr>
          <p:cNvPr id="6" name="CuadroTexto 5"/>
          <p:cNvSpPr txBox="1"/>
          <p:nvPr/>
        </p:nvSpPr>
        <p:spPr>
          <a:xfrm>
            <a:off x="8949248" y="5425679"/>
            <a:ext cx="934871" cy="369332"/>
          </a:xfrm>
          <a:prstGeom prst="rect">
            <a:avLst/>
          </a:prstGeom>
          <a:noFill/>
        </p:spPr>
        <p:txBody>
          <a:bodyPr wrap="none" rtlCol="0">
            <a:spAutoFit/>
          </a:bodyPr>
          <a:lstStyle/>
          <a:p>
            <a:r>
              <a:rPr lang="es-ES" dirty="0"/>
              <a:t>$ 8.000</a:t>
            </a:r>
            <a:endParaRPr lang="en-US" dirty="0"/>
          </a:p>
        </p:txBody>
      </p:sp>
      <p:sp>
        <p:nvSpPr>
          <p:cNvPr id="8" name="Rectangle 1">
            <a:extLst>
              <a:ext uri="{FF2B5EF4-FFF2-40B4-BE49-F238E27FC236}">
                <a16:creationId xmlns:a16="http://schemas.microsoft.com/office/drawing/2014/main" id="{C250B826-2B5D-D211-E15D-43B8C9EBF8FD}"/>
              </a:ext>
            </a:extLst>
          </p:cNvPr>
          <p:cNvSpPr>
            <a:spLocks noChangeArrowheads="1"/>
          </p:cNvSpPr>
          <p:nvPr/>
        </p:nvSpPr>
        <p:spPr bwMode="auto">
          <a:xfrm>
            <a:off x="1069975" y="3971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865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785042" cy="4050792"/>
          </a:xfrm>
        </p:spPr>
        <p:txBody>
          <a:bodyPr>
            <a:normAutofit fontScale="92500"/>
          </a:bodyPr>
          <a:lstStyle/>
          <a:p>
            <a:pPr>
              <a:buFontTx/>
              <a:buChar char="-"/>
            </a:pPr>
            <a:r>
              <a:rPr lang="es-ES" sz="1900" dirty="0">
                <a:latin typeface="Arial" panose="020B0604020202020204" pitchFamily="34" charset="0"/>
                <a:cs typeface="Arial" panose="020B0604020202020204" pitchFamily="34" charset="0"/>
              </a:rPr>
              <a:t>MODELO: MI-AN403	</a:t>
            </a:r>
          </a:p>
          <a:p>
            <a:pPr>
              <a:buFontTx/>
              <a:buChar char="-"/>
            </a:pPr>
            <a:r>
              <a:rPr lang="es-ES" sz="1900" dirty="0">
                <a:latin typeface="Arial" panose="020B0604020202020204" pitchFamily="34" charset="0"/>
                <a:cs typeface="Arial" panose="020B0604020202020204" pitchFamily="34" charset="0"/>
              </a:rPr>
              <a:t>MARCA: NIA</a:t>
            </a:r>
          </a:p>
          <a:p>
            <a:pPr>
              <a:buFontTx/>
              <a:buChar char="-"/>
            </a:pPr>
            <a:r>
              <a:rPr lang="es-CO" sz="1900" dirty="0">
                <a:latin typeface="Arial" panose="020B0604020202020204" pitchFamily="34" charset="0"/>
                <a:cs typeface="Arial" panose="020B0604020202020204" pitchFamily="34" charset="0"/>
              </a:rPr>
              <a:t>DISEÑO CÓMODO Y ERGONÓMICO</a:t>
            </a:r>
          </a:p>
          <a:p>
            <a:pPr>
              <a:buFontTx/>
              <a:buChar char="-"/>
            </a:pPr>
            <a:r>
              <a:rPr lang="es-CO" sz="1900" dirty="0">
                <a:latin typeface="Arial" panose="020B0604020202020204" pitchFamily="34" charset="0"/>
                <a:cs typeface="Arial" panose="020B0604020202020204" pitchFamily="34" charset="0"/>
              </a:rPr>
              <a:t>* COMPATIBLE: PC, LAPTOP, CONSOLA, PS4, XBOX</a:t>
            </a:r>
          </a:p>
          <a:p>
            <a:pPr>
              <a:buFontTx/>
              <a:buChar char="-"/>
            </a:pPr>
            <a:r>
              <a:rPr lang="es-CO" sz="1900" dirty="0">
                <a:latin typeface="Arial" panose="020B0604020202020204" pitchFamily="34" charset="0"/>
                <a:cs typeface="Arial" panose="020B0604020202020204" pitchFamily="34" charset="0"/>
              </a:rPr>
              <a:t>* SOFTWARE COMPATIBLE: WINDOWS Y MAC</a:t>
            </a:r>
          </a:p>
          <a:p>
            <a:pPr>
              <a:buFontTx/>
              <a:buChar char="-"/>
            </a:pPr>
            <a:r>
              <a:rPr lang="es-CO" sz="1900" dirty="0">
                <a:latin typeface="Arial" panose="020B0604020202020204" pitchFamily="34" charset="0"/>
                <a:cs typeface="Arial" panose="020B0604020202020204" pitchFamily="34" charset="0"/>
              </a:rPr>
              <a:t>* DPI: 1600</a:t>
            </a:r>
          </a:p>
          <a:p>
            <a:pPr>
              <a:buFontTx/>
              <a:buChar char="-"/>
            </a:pPr>
            <a:r>
              <a:rPr lang="es-CO" sz="1900" dirty="0">
                <a:latin typeface="Arial" panose="020B0604020202020204" pitchFamily="34" charset="0"/>
                <a:cs typeface="Arial" panose="020B0604020202020204" pitchFamily="34" charset="0"/>
              </a:rPr>
              <a:t>* NUMERO DE BOTONES: 2</a:t>
            </a:r>
          </a:p>
          <a:p>
            <a:pPr>
              <a:buFontTx/>
              <a:buChar char="-"/>
            </a:pPr>
            <a:r>
              <a:rPr lang="es-CO" sz="1900" dirty="0">
                <a:latin typeface="Arial" panose="020B0604020202020204" pitchFamily="34" charset="0"/>
                <a:cs typeface="Arial" panose="020B0604020202020204" pitchFamily="34" charset="0"/>
              </a:rPr>
              <a:t>* ACCION: ADAPTADOR USB</a:t>
            </a:r>
          </a:p>
          <a:p>
            <a:pPr>
              <a:buFontTx/>
              <a:buChar char="-"/>
            </a:pPr>
            <a:r>
              <a:rPr lang="es-ES" sz="1900" dirty="0">
                <a:latin typeface="Arial" panose="020B0604020202020204" pitchFamily="34" charset="0"/>
                <a:cs typeface="Arial" panose="020B0604020202020204" pitchFamily="34" charset="0"/>
              </a:rPr>
              <a:t>* DISTANCIA DE TRABAJO: 10 METROS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134933" y="2518172"/>
            <a:ext cx="2563503" cy="2563503"/>
          </a:xfrm>
          <a:prstGeom prst="rect">
            <a:avLst/>
          </a:prstGeom>
        </p:spPr>
      </p:pic>
      <p:sp>
        <p:nvSpPr>
          <p:cNvPr id="5" name="CuadroTexto 4"/>
          <p:cNvSpPr txBox="1"/>
          <p:nvPr/>
        </p:nvSpPr>
        <p:spPr>
          <a:xfrm>
            <a:off x="7188894" y="2093976"/>
            <a:ext cx="4455579" cy="369332"/>
          </a:xfrm>
          <a:prstGeom prst="rect">
            <a:avLst/>
          </a:prstGeom>
          <a:noFill/>
        </p:spPr>
        <p:txBody>
          <a:bodyPr wrap="none" rtlCol="0">
            <a:spAutoFit/>
          </a:bodyPr>
          <a:lstStyle/>
          <a:p>
            <a:r>
              <a:rPr lang="es-ES" dirty="0"/>
              <a:t>MOUSE INALAMBRICO NIA REF: AN-403</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$ 20.000</a:t>
            </a:r>
            <a:endParaRPr lang="en-US" dirty="0"/>
          </a:p>
        </p:txBody>
      </p:sp>
    </p:spTree>
    <p:extLst>
      <p:ext uri="{BB962C8B-B14F-4D97-AF65-F5344CB8AC3E}">
        <p14:creationId xmlns:p14="http://schemas.microsoft.com/office/powerpoint/2010/main" val="33763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ACCESORIOS	 PARA COMPUTADOR</a:t>
            </a:r>
            <a:endParaRPr lang="en-US" dirty="0"/>
          </a:p>
        </p:txBody>
      </p:sp>
      <p:sp>
        <p:nvSpPr>
          <p:cNvPr id="3" name="Marcador de contenido 2"/>
          <p:cNvSpPr>
            <a:spLocks noGrp="1"/>
          </p:cNvSpPr>
          <p:nvPr>
            <p:ph idx="1"/>
          </p:nvPr>
        </p:nvSpPr>
        <p:spPr>
          <a:xfrm>
            <a:off x="1069848" y="2121408"/>
            <a:ext cx="4785042" cy="4050792"/>
          </a:xfrm>
        </p:spPr>
        <p:txBody>
          <a:bodyPr>
            <a:normAutofit fontScale="92500"/>
          </a:bodyPr>
          <a:lstStyle/>
          <a:p>
            <a:pPr>
              <a:buFontTx/>
              <a:buChar char="-"/>
            </a:pPr>
            <a:r>
              <a:rPr lang="es-ES" sz="1900" dirty="0">
                <a:latin typeface="Arial" panose="020B0604020202020204" pitchFamily="34" charset="0"/>
                <a:cs typeface="Arial" panose="020B0604020202020204" pitchFamily="34" charset="0"/>
              </a:rPr>
              <a:t>MODELO: MI-AN620	</a:t>
            </a:r>
          </a:p>
          <a:p>
            <a:pPr>
              <a:buFontTx/>
              <a:buChar char="-"/>
            </a:pPr>
            <a:r>
              <a:rPr lang="es-ES" sz="1900" dirty="0">
                <a:latin typeface="Arial" panose="020B0604020202020204" pitchFamily="34" charset="0"/>
                <a:cs typeface="Arial" panose="020B0604020202020204" pitchFamily="34" charset="0"/>
              </a:rPr>
              <a:t>MARCA: NIA</a:t>
            </a:r>
          </a:p>
          <a:p>
            <a:pPr>
              <a:buFontTx/>
              <a:buChar char="-"/>
            </a:pPr>
            <a:r>
              <a:rPr lang="es-CO" sz="1900" dirty="0">
                <a:latin typeface="Arial" panose="020B0604020202020204" pitchFamily="34" charset="0"/>
                <a:cs typeface="Arial" panose="020B0604020202020204" pitchFamily="34" charset="0"/>
              </a:rPr>
              <a:t>DISEÑO CÓMODO Y ERGONÓMICO</a:t>
            </a:r>
          </a:p>
          <a:p>
            <a:pPr>
              <a:buFontTx/>
              <a:buChar char="-"/>
            </a:pPr>
            <a:r>
              <a:rPr lang="es-CO" sz="1900" dirty="0">
                <a:latin typeface="Arial" panose="020B0604020202020204" pitchFamily="34" charset="0"/>
                <a:cs typeface="Arial" panose="020B0604020202020204" pitchFamily="34" charset="0"/>
              </a:rPr>
              <a:t>* COMPATIBLE: PC, LAPTOP, CONSOLA, PS4, XBOX</a:t>
            </a:r>
          </a:p>
          <a:p>
            <a:pPr>
              <a:buFontTx/>
              <a:buChar char="-"/>
            </a:pPr>
            <a:r>
              <a:rPr lang="es-CO" sz="1900" dirty="0">
                <a:latin typeface="Arial" panose="020B0604020202020204" pitchFamily="34" charset="0"/>
                <a:cs typeface="Arial" panose="020B0604020202020204" pitchFamily="34" charset="0"/>
              </a:rPr>
              <a:t>* SOFTWARE COMPATIBLE: WINDOWS Y MAC</a:t>
            </a:r>
          </a:p>
          <a:p>
            <a:pPr>
              <a:buFontTx/>
              <a:buChar char="-"/>
            </a:pPr>
            <a:r>
              <a:rPr lang="es-CO" sz="1900" dirty="0">
                <a:latin typeface="Arial" panose="020B0604020202020204" pitchFamily="34" charset="0"/>
                <a:cs typeface="Arial" panose="020B0604020202020204" pitchFamily="34" charset="0"/>
              </a:rPr>
              <a:t>* DPI: 1200</a:t>
            </a:r>
          </a:p>
          <a:p>
            <a:pPr>
              <a:buFontTx/>
              <a:buChar char="-"/>
            </a:pPr>
            <a:r>
              <a:rPr lang="es-CO" sz="1900" dirty="0">
                <a:latin typeface="Arial" panose="020B0604020202020204" pitchFamily="34" charset="0"/>
                <a:cs typeface="Arial" panose="020B0604020202020204" pitchFamily="34" charset="0"/>
              </a:rPr>
              <a:t>* NUMERO DE BOTONES: 2</a:t>
            </a:r>
          </a:p>
          <a:p>
            <a:pPr>
              <a:buFontTx/>
              <a:buChar char="-"/>
            </a:pPr>
            <a:r>
              <a:rPr lang="es-CO" sz="1900" dirty="0">
                <a:latin typeface="Arial" panose="020B0604020202020204" pitchFamily="34" charset="0"/>
                <a:cs typeface="Arial" panose="020B0604020202020204" pitchFamily="34" charset="0"/>
              </a:rPr>
              <a:t>* ACCION: ADAPTADOR USB</a:t>
            </a:r>
          </a:p>
          <a:p>
            <a:pPr>
              <a:buFontTx/>
              <a:buChar char="-"/>
            </a:pPr>
            <a:r>
              <a:rPr lang="es-ES" sz="1900" dirty="0">
                <a:latin typeface="Arial" panose="020B0604020202020204" pitchFamily="34" charset="0"/>
                <a:cs typeface="Arial" panose="020B0604020202020204" pitchFamily="34" charset="0"/>
              </a:rPr>
              <a:t>* DISTANCIA DE TRABAJO: 10 METROS</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16348" y="2518172"/>
            <a:ext cx="2482088" cy="2563503"/>
          </a:xfrm>
          <a:prstGeom prst="rect">
            <a:avLst/>
          </a:prstGeom>
        </p:spPr>
      </p:pic>
      <p:sp>
        <p:nvSpPr>
          <p:cNvPr id="5" name="CuadroTexto 4"/>
          <p:cNvSpPr txBox="1"/>
          <p:nvPr/>
        </p:nvSpPr>
        <p:spPr>
          <a:xfrm>
            <a:off x="7188894" y="2093976"/>
            <a:ext cx="4455579" cy="369332"/>
          </a:xfrm>
          <a:prstGeom prst="rect">
            <a:avLst/>
          </a:prstGeom>
          <a:noFill/>
        </p:spPr>
        <p:txBody>
          <a:bodyPr wrap="none" rtlCol="0">
            <a:spAutoFit/>
          </a:bodyPr>
          <a:lstStyle/>
          <a:p>
            <a:r>
              <a:rPr lang="es-ES" dirty="0"/>
              <a:t>MOUSE INALAMBRICO NIA REF: AN-620</a:t>
            </a:r>
            <a:endParaRPr lang="en-US" dirty="0"/>
          </a:p>
        </p:txBody>
      </p:sp>
      <p:sp>
        <p:nvSpPr>
          <p:cNvPr id="6" name="CuadroTexto 5"/>
          <p:cNvSpPr txBox="1"/>
          <p:nvPr/>
        </p:nvSpPr>
        <p:spPr>
          <a:xfrm>
            <a:off x="8886731" y="5321205"/>
            <a:ext cx="1059906" cy="369332"/>
          </a:xfrm>
          <a:prstGeom prst="rect">
            <a:avLst/>
          </a:prstGeom>
          <a:noFill/>
        </p:spPr>
        <p:txBody>
          <a:bodyPr wrap="none" rtlCol="0">
            <a:spAutoFit/>
          </a:bodyPr>
          <a:lstStyle/>
          <a:p>
            <a:r>
              <a:rPr lang="es-ES" dirty="0"/>
              <a:t>$ 20.000</a:t>
            </a:r>
            <a:endParaRPr lang="en-US" dirty="0"/>
          </a:p>
        </p:txBody>
      </p:sp>
    </p:spTree>
    <p:extLst>
      <p:ext uri="{BB962C8B-B14F-4D97-AF65-F5344CB8AC3E}">
        <p14:creationId xmlns:p14="http://schemas.microsoft.com/office/powerpoint/2010/main" val="309552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3661</TotalTime>
  <Words>1146</Words>
  <Application>Microsoft Office PowerPoint</Application>
  <PresentationFormat>Panorámica</PresentationFormat>
  <Paragraphs>220</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Rockwell</vt:lpstr>
      <vt:lpstr>Rockwell Condensed</vt:lpstr>
      <vt:lpstr>Wingdings</vt:lpstr>
      <vt:lpstr>Tipo de madera</vt:lpstr>
      <vt:lpstr>Presentación de PowerPoint</vt:lpstr>
      <vt:lpstr>Quienes somos</vt:lpstr>
      <vt:lpstr>Términos y condiciones</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ACCESORIOS  PARA COMPUTADOR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Víctor Alfonso  Calvache Motoa</cp:lastModifiedBy>
  <cp:revision>108</cp:revision>
  <dcterms:created xsi:type="dcterms:W3CDTF">2021-06-02T01:34:22Z</dcterms:created>
  <dcterms:modified xsi:type="dcterms:W3CDTF">2022-12-15T03:18:07Z</dcterms:modified>
</cp:coreProperties>
</file>