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315" r:id="rId5"/>
    <p:sldId id="307" r:id="rId6"/>
    <p:sldId id="316" r:id="rId7"/>
    <p:sldId id="308" r:id="rId8"/>
    <p:sldId id="310" r:id="rId9"/>
    <p:sldId id="317" r:id="rId10"/>
    <p:sldId id="318" r:id="rId11"/>
    <p:sldId id="319" r:id="rId12"/>
    <p:sldId id="309" r:id="rId13"/>
    <p:sldId id="311" r:id="rId14"/>
    <p:sldId id="320" r:id="rId15"/>
    <p:sldId id="312" r:id="rId16"/>
    <p:sldId id="313" r:id="rId17"/>
    <p:sldId id="257" r:id="rId18"/>
    <p:sldId id="314" r:id="rId19"/>
    <p:sldId id="321" r:id="rId20"/>
    <p:sldId id="322"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10/30/2022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10/30/2022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10/30/2022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82834" cy="1771837"/>
          </a:xfrm>
        </p:spPr>
        <p:txBody>
          <a:bodyPr>
            <a:normAutofit fontScale="85000" lnSpcReduction="20000"/>
          </a:bodyPr>
          <a:lstStyle/>
          <a:p>
            <a:r>
              <a:rPr lang="es-ES" dirty="0"/>
              <a:t>INVENTARIO DE ADAPTADORES:</a:t>
            </a:r>
          </a:p>
          <a:p>
            <a:pPr marL="342900" indent="-342900">
              <a:buFontTx/>
              <a:buChar char="-"/>
            </a:pPr>
            <a:r>
              <a:rPr lang="es-ES" dirty="0"/>
              <a:t>TIPO C A V8, USB A TIPO C, USB A V8, MICRO SD A USB</a:t>
            </a:r>
          </a:p>
          <a:p>
            <a:pPr marL="342900" indent="-342900">
              <a:buFontTx/>
              <a:buChar char="-"/>
            </a:pPr>
            <a:r>
              <a:rPr lang="es-ES" dirty="0"/>
              <a:t>ADAPTADOR BLUETOOTH Y WIFI</a:t>
            </a:r>
          </a:p>
          <a:p>
            <a:pPr marL="342900" indent="-342900">
              <a:buFontTx/>
              <a:buChar char="-"/>
            </a:pPr>
            <a:r>
              <a:rPr lang="es-ES" dirty="0"/>
              <a:t>MULTICABLE TIPO C, V8 Y IPHONE</a:t>
            </a:r>
          </a:p>
          <a:p>
            <a:pPr marL="342900" indent="-342900">
              <a:buFontTx/>
              <a:buChar char="-"/>
            </a:pPr>
            <a:r>
              <a:rPr lang="es-ES" dirty="0"/>
              <a:t>DIFERENTES ADAPTADORES PARA COMPUTADOR (DISPLAYPORT A HDMI ETC..)</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ADT-MDHMI1</a:t>
            </a:r>
          </a:p>
          <a:p>
            <a:pPr marL="0" indent="0">
              <a:buNone/>
            </a:pPr>
            <a:r>
              <a:rPr lang="es-ES" dirty="0">
                <a:latin typeface="Arial" panose="020B0604020202020204" pitchFamily="34" charset="0"/>
                <a:cs typeface="Arial" panose="020B0604020202020204" pitchFamily="34" charset="0"/>
              </a:rPr>
              <a:t>ESTE ADAPTADOR SIRVE COMO PUENTE ENTRE CABLES MINI DISPLAYPORT (SALIDA) Y CABLES HDMI (ENTRADA).</a:t>
            </a:r>
          </a:p>
          <a:p>
            <a:pPr marL="0" indent="0">
              <a:buNone/>
            </a:pPr>
            <a:r>
              <a:rPr lang="es-ES" dirty="0">
                <a:latin typeface="Arial" panose="020B0604020202020204" pitchFamily="34" charset="0"/>
                <a:cs typeface="Arial" panose="020B0604020202020204" pitchFamily="34" charset="0"/>
              </a:rPr>
              <a:t>DEBEMOS TENER EN CUENTA BIEN LA FUNCIONALIDAD QUE HARA ESTE ADAPTADOR Y COMO TENDRIA QUE VENIR CONECTADO CADA PUERTO</a:t>
            </a:r>
          </a:p>
          <a:p>
            <a:pPr marL="0" indent="0">
              <a:buNone/>
            </a:pPr>
            <a:r>
              <a:rPr lang="es-ES" dirty="0">
                <a:latin typeface="Arial" panose="020B0604020202020204" pitchFamily="34" charset="0"/>
                <a:cs typeface="Arial" panose="020B0604020202020204" pitchFamily="34" charset="0"/>
              </a:rPr>
              <a:t>HDMI (ENTRADA)</a:t>
            </a:r>
          </a:p>
          <a:p>
            <a:pPr marL="0" indent="0">
              <a:buNone/>
            </a:pPr>
            <a:r>
              <a:rPr lang="es-ES" dirty="0">
                <a:latin typeface="Arial" panose="020B0604020202020204" pitchFamily="34" charset="0"/>
                <a:cs typeface="Arial" panose="020B0604020202020204" pitchFamily="34" charset="0"/>
              </a:rPr>
              <a:t>MINI DISPLAYPORT (SALIDA)</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73426" y="2093976"/>
            <a:ext cx="4605492" cy="369332"/>
          </a:xfrm>
          <a:prstGeom prst="rect">
            <a:avLst/>
          </a:prstGeom>
          <a:noFill/>
        </p:spPr>
        <p:txBody>
          <a:bodyPr wrap="none" rtlCol="0">
            <a:spAutoFit/>
          </a:bodyPr>
          <a:lstStyle/>
          <a:p>
            <a:r>
              <a:rPr lang="es-ES" dirty="0"/>
              <a:t>ADAPTADOR MINI DISPLAYPORT A HDMI</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$ 25.000</a:t>
            </a:r>
            <a:endParaRPr lang="en-US" dirty="0"/>
          </a:p>
        </p:txBody>
      </p:sp>
    </p:spTree>
    <p:extLst>
      <p:ext uri="{BB962C8B-B14F-4D97-AF65-F5344CB8AC3E}">
        <p14:creationId xmlns:p14="http://schemas.microsoft.com/office/powerpoint/2010/main" val="180545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ADT-MN926</a:t>
            </a:r>
          </a:p>
          <a:p>
            <a:pPr marL="0" indent="0">
              <a:buNone/>
            </a:pPr>
            <a:r>
              <a:rPr lang="es-ES" dirty="0">
                <a:latin typeface="Arial" panose="020B0604020202020204" pitchFamily="34" charset="0"/>
                <a:cs typeface="Arial" panose="020B0604020202020204" pitchFamily="34" charset="0"/>
              </a:rPr>
              <a:t>ESTE ADAPTADOR TIENE 4 CABLES LOS CUALES SIRVEN PARA CONECTAR DIFERENTES EQUIPOS</a:t>
            </a:r>
          </a:p>
          <a:p>
            <a:pPr marL="0" indent="0">
              <a:buNone/>
            </a:pPr>
            <a:r>
              <a:rPr lang="es-ES" dirty="0">
                <a:latin typeface="Arial" panose="020B0604020202020204" pitchFamily="34" charset="0"/>
                <a:cs typeface="Arial" panose="020B0604020202020204" pitchFamily="34" charset="0"/>
              </a:rPr>
              <a:t>CABLE V8, C, IPHONE Y USB</a:t>
            </a:r>
          </a:p>
          <a:p>
            <a:pPr marL="0" indent="0">
              <a:buNone/>
            </a:pPr>
            <a:r>
              <a:rPr lang="es-ES" dirty="0">
                <a:latin typeface="Arial" panose="020B0604020202020204" pitchFamily="34" charset="0"/>
                <a:cs typeface="Arial" panose="020B0604020202020204" pitchFamily="34" charset="0"/>
              </a:rPr>
              <a:t>CORRIENTE: 3 AMP</a:t>
            </a:r>
          </a:p>
          <a:p>
            <a:pPr marL="0" indent="0">
              <a:buNone/>
            </a:pPr>
            <a:r>
              <a:rPr lang="es-ES" dirty="0">
                <a:latin typeface="Arial" panose="020B0604020202020204" pitchFamily="34" charset="0"/>
                <a:cs typeface="Arial" panose="020B0604020202020204" pitchFamily="34" charset="0"/>
              </a:rPr>
              <a:t>COMPATIBILIDAD: SIRVE EN DIFERENTES DISPOSITIVOS</a:t>
            </a:r>
          </a:p>
          <a:p>
            <a:pPr marL="0" indent="0">
              <a:buNone/>
            </a:pPr>
            <a:r>
              <a:rPr lang="es-ES" dirty="0">
                <a:latin typeface="Arial" panose="020B0604020202020204" pitchFamily="34" charset="0"/>
                <a:cs typeface="Arial" panose="020B0604020202020204" pitchFamily="34" charset="0"/>
              </a:rPr>
              <a:t>FUNCIONALIDAD PARA CARGAR Y TRANSFERIR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73426" y="2093976"/>
            <a:ext cx="4508029" cy="369332"/>
          </a:xfrm>
          <a:prstGeom prst="rect">
            <a:avLst/>
          </a:prstGeom>
          <a:noFill/>
        </p:spPr>
        <p:txBody>
          <a:bodyPr wrap="none" rtlCol="0">
            <a:spAutoFit/>
          </a:bodyPr>
          <a:lstStyle/>
          <a:p>
            <a:r>
              <a:rPr lang="es-ES" dirty="0"/>
              <a:t>MULTIPUERTO MOVISUN TIPO CORDON</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$ 18.000</a:t>
            </a:r>
            <a:endParaRPr lang="en-US" dirty="0"/>
          </a:p>
        </p:txBody>
      </p:sp>
    </p:spTree>
    <p:extLst>
      <p:ext uri="{BB962C8B-B14F-4D97-AF65-F5344CB8AC3E}">
        <p14:creationId xmlns:p14="http://schemas.microsoft.com/office/powerpoint/2010/main" val="118918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ADT-MS1</a:t>
            </a:r>
          </a:p>
          <a:p>
            <a:pPr marL="0" indent="0">
              <a:buNone/>
            </a:pPr>
            <a:r>
              <a:rPr lang="es-ES" dirty="0">
                <a:latin typeface="Arial" panose="020B0604020202020204" pitchFamily="34" charset="0"/>
                <a:cs typeface="Arial" panose="020B0604020202020204" pitchFamily="34" charset="0"/>
              </a:rPr>
              <a:t>SU FUNCION PRINCIPAL ES TRABAJAR COMO MULTI LECTOR DE TARJETAS MICRO SD, LAS CONVIERTE EN UN ESTILO MEMORIA USB, PARA PODER CONECTARLAS EN PUERTOS USB.</a:t>
            </a:r>
          </a:p>
          <a:p>
            <a:pPr marL="0" indent="0">
              <a:buNone/>
            </a:pPr>
            <a:r>
              <a:rPr lang="es-ES" dirty="0">
                <a:latin typeface="Arial" panose="020B0604020202020204" pitchFamily="34" charset="0"/>
                <a:cs typeface="Arial" panose="020B0604020202020204" pitchFamily="34" charset="0"/>
              </a:rPr>
              <a:t>AL SER TAN PEQUEÑO USTED LO PUEDE GUARDAR EN DONDE DESEE.</a:t>
            </a:r>
          </a:p>
          <a:p>
            <a:pPr marL="0" indent="0">
              <a:buNone/>
            </a:pPr>
            <a:r>
              <a:rPr lang="es-ES" dirty="0">
                <a:latin typeface="Arial" panose="020B0604020202020204" pitchFamily="34" charset="0"/>
                <a:cs typeface="Arial" panose="020B0604020202020204" pitchFamily="34" charset="0"/>
              </a:rPr>
              <a:t>FORMATOS SOPORTADOS: MICRO SD.</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890582" y="2093976"/>
            <a:ext cx="2991460" cy="369332"/>
          </a:xfrm>
          <a:prstGeom prst="rect">
            <a:avLst/>
          </a:prstGeom>
          <a:noFill/>
        </p:spPr>
        <p:txBody>
          <a:bodyPr wrap="none" rtlCol="0">
            <a:spAutoFit/>
          </a:bodyPr>
          <a:lstStyle/>
          <a:p>
            <a:r>
              <a:rPr lang="es-ES" dirty="0"/>
              <a:t>MULTI LECTOR MICRO SD</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$ 4.000</a:t>
            </a:r>
            <a:endParaRPr lang="en-US" dirty="0"/>
          </a:p>
        </p:txBody>
      </p:sp>
    </p:spTree>
    <p:extLst>
      <p:ext uri="{BB962C8B-B14F-4D97-AF65-F5344CB8AC3E}">
        <p14:creationId xmlns:p14="http://schemas.microsoft.com/office/powerpoint/2010/main" val="387388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ADT-RT004</a:t>
            </a:r>
          </a:p>
          <a:p>
            <a:pPr marL="0" indent="0">
              <a:buNone/>
            </a:pPr>
            <a:r>
              <a:rPr lang="es-ES" dirty="0">
                <a:latin typeface="Arial" panose="020B0604020202020204" pitchFamily="34" charset="0"/>
                <a:cs typeface="Arial" panose="020B0604020202020204" pitchFamily="34" charset="0"/>
              </a:rPr>
              <a:t>CONECTA TUS CABLES O DISPOSITIVOS TIPO USB A PUERTOS TIPO V8 (MICRO USB) CON ESTE ADAPTADOR</a:t>
            </a:r>
          </a:p>
          <a:p>
            <a:pPr marL="0" indent="0">
              <a:buNone/>
            </a:pPr>
            <a:r>
              <a:rPr lang="es-ES" dirty="0">
                <a:latin typeface="Arial" panose="020B0604020202020204" pitchFamily="34" charset="0"/>
                <a:cs typeface="Arial" panose="020B0604020202020204" pitchFamily="34" charset="0"/>
              </a:rPr>
              <a:t>SIRVE PARA CUALQUIER APARATO (CELULARES, TABLETS, MOUSE ETC..)</a:t>
            </a:r>
          </a:p>
          <a:p>
            <a:pPr marL="0" indent="0">
              <a:buNone/>
            </a:pPr>
            <a:r>
              <a:rPr lang="es-ES" dirty="0">
                <a:latin typeface="Arial" panose="020B0604020202020204" pitchFamily="34" charset="0"/>
                <a:cs typeface="Arial" panose="020B0604020202020204" pitchFamily="34" charset="0"/>
              </a:rPr>
              <a:t>*ESTE ADAPTADOR TE PUEDE SERVIR COMO EXTENSOR USB PARA TU CELULAR (CONECTAR VARIOS DISPOSITIVOS A LA VEZ)</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516986" y="2093976"/>
            <a:ext cx="4118372" cy="369332"/>
          </a:xfrm>
          <a:prstGeom prst="rect">
            <a:avLst/>
          </a:prstGeom>
          <a:noFill/>
        </p:spPr>
        <p:txBody>
          <a:bodyPr wrap="none" rtlCol="0">
            <a:spAutoFit/>
          </a:bodyPr>
          <a:lstStyle/>
          <a:p>
            <a:r>
              <a:rPr lang="es-ES" dirty="0"/>
              <a:t>ADAPTADOR DE TIPO USB A TIPO V8</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162926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ADT-SG23</a:t>
            </a:r>
          </a:p>
          <a:p>
            <a:pPr marL="0" indent="0">
              <a:buNone/>
            </a:pPr>
            <a:r>
              <a:rPr lang="es-ES" dirty="0">
                <a:latin typeface="Arial" panose="020B0604020202020204" pitchFamily="34" charset="0"/>
                <a:cs typeface="Arial" panose="020B0604020202020204" pitchFamily="34" charset="0"/>
              </a:rPr>
              <a:t>SU FUNCION PRINCIPAL ES TRABAJAR COMO MULTI LECTOR DE TARJETAS MICRO SD, LAS CONVIERTE EN UN ESTILO MEMORIA USB, PARA PODER CONECTARLAS EN PUERTOS USB.</a:t>
            </a:r>
          </a:p>
          <a:p>
            <a:pPr marL="0" indent="0">
              <a:buNone/>
            </a:pPr>
            <a:r>
              <a:rPr lang="es-ES" dirty="0">
                <a:latin typeface="Arial" panose="020B0604020202020204" pitchFamily="34" charset="0"/>
                <a:cs typeface="Arial" panose="020B0604020202020204" pitchFamily="34" charset="0"/>
              </a:rPr>
              <a:t>AL SER TAN PEQUEÑO USTED LO PUEDE GUARDAR EN DONDE DESEE.</a:t>
            </a:r>
          </a:p>
          <a:p>
            <a:pPr marL="0" indent="0">
              <a:buNone/>
            </a:pPr>
            <a:r>
              <a:rPr lang="es-ES" dirty="0">
                <a:latin typeface="Arial" panose="020B0604020202020204" pitchFamily="34" charset="0"/>
                <a:cs typeface="Arial" panose="020B0604020202020204" pitchFamily="34" charset="0"/>
              </a:rPr>
              <a:t>FORMATOS SOPORTADOS: MICRO SD.</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799534" y="2093976"/>
            <a:ext cx="4936159" cy="369332"/>
          </a:xfrm>
          <a:prstGeom prst="rect">
            <a:avLst/>
          </a:prstGeom>
          <a:noFill/>
        </p:spPr>
        <p:txBody>
          <a:bodyPr wrap="none" rtlCol="0">
            <a:spAutoFit/>
          </a:bodyPr>
          <a:lstStyle/>
          <a:p>
            <a:r>
              <a:rPr lang="es-ES" dirty="0"/>
              <a:t>ADAPTADOR MICRO SD A USB SPEED SONG</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0565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ADT-TC04</a:t>
            </a:r>
          </a:p>
          <a:p>
            <a:pPr marL="0" indent="0">
              <a:buNone/>
            </a:pPr>
            <a:r>
              <a:rPr lang="es-ES" dirty="0">
                <a:latin typeface="Arial" panose="020B0604020202020204" pitchFamily="34" charset="0"/>
                <a:cs typeface="Arial" panose="020B0604020202020204" pitchFamily="34" charset="0"/>
              </a:rPr>
              <a:t>CONECTA TUS CABLES O DISPOSITIVOS TIPO USB A PUERTOS TIPO C CON ESTE ADAPTADOR</a:t>
            </a:r>
          </a:p>
          <a:p>
            <a:pPr marL="0" indent="0">
              <a:buNone/>
            </a:pPr>
            <a:r>
              <a:rPr lang="es-ES" dirty="0">
                <a:latin typeface="Arial" panose="020B0604020202020204" pitchFamily="34" charset="0"/>
                <a:cs typeface="Arial" panose="020B0604020202020204" pitchFamily="34" charset="0"/>
              </a:rPr>
              <a:t>SIRVE PARA CUALQUIER APARATO (CELULARES, TABLETS, MOUSE ETC..)</a:t>
            </a:r>
          </a:p>
          <a:p>
            <a:pPr marL="0" indent="0">
              <a:buNone/>
            </a:pPr>
            <a:r>
              <a:rPr lang="es-ES" dirty="0">
                <a:latin typeface="Arial" panose="020B0604020202020204" pitchFamily="34" charset="0"/>
                <a:cs typeface="Arial" panose="020B0604020202020204" pitchFamily="34" charset="0"/>
              </a:rPr>
              <a:t>*ESTE ADAPTADOR TE PUEDE SERVIR COMO EXTENSOR USB PARA TU CELULAR (CONECTAR VARIOS DISPOSITIVOS A LA VEZ)</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683756" y="2093976"/>
            <a:ext cx="4023024" cy="369332"/>
          </a:xfrm>
          <a:prstGeom prst="rect">
            <a:avLst/>
          </a:prstGeom>
          <a:noFill/>
        </p:spPr>
        <p:txBody>
          <a:bodyPr wrap="none" rtlCol="0">
            <a:spAutoFit/>
          </a:bodyPr>
          <a:lstStyle/>
          <a:p>
            <a:r>
              <a:rPr lang="es-ES" dirty="0"/>
              <a:t>ADAPTADOR DE TIPO USB A TIPO C</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363410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fontScale="85000" lnSpcReduction="10000"/>
          </a:bodyPr>
          <a:lstStyle/>
          <a:p>
            <a:pPr marL="0" indent="0">
              <a:buNone/>
            </a:pPr>
            <a:r>
              <a:rPr lang="es-ES" dirty="0">
                <a:latin typeface="Arial" panose="020B0604020202020204" pitchFamily="34" charset="0"/>
                <a:cs typeface="Arial" panose="020B0604020202020204" pitchFamily="34" charset="0"/>
              </a:rPr>
              <a:t>MODELO: ADT-TUSW38</a:t>
            </a:r>
          </a:p>
          <a:p>
            <a:pPr marL="0" indent="0">
              <a:buNone/>
            </a:pPr>
            <a:r>
              <a:rPr lang="es-ES" dirty="0">
                <a:latin typeface="Arial" panose="020B0604020202020204" pitchFamily="34" charset="0"/>
                <a:cs typeface="Arial" panose="020B0604020202020204" pitchFamily="34" charset="0"/>
              </a:rPr>
              <a:t>ADAPTADOR BLUETOOTH, SE CONECTA A LA CORRIENTE POR PUERTO USB Y EL OTRO LADO CON UN CABLE AUX A UN DISPOSITIVO QUE REQUIERA REPRODUCIR MUSICA (PUEDE SER PARLANTES DEL VEHICULO, BAFLES ETC..)</a:t>
            </a:r>
          </a:p>
          <a:p>
            <a:pPr marL="0" indent="0">
              <a:buNone/>
            </a:pPr>
            <a:r>
              <a:rPr lang="es-ES" dirty="0">
                <a:latin typeface="Arial" panose="020B0604020202020204" pitchFamily="34" charset="0"/>
                <a:cs typeface="Arial" panose="020B0604020202020204" pitchFamily="34" charset="0"/>
              </a:rPr>
              <a:t>LUEGO DESDE EL DISPOSITIVO DONDE VAYA A TRANSMITIR LA MUSICA, CONECTA EL ADAPTADOR POR MEDIO DE LA OPCION BLUETOOTH PARA QUE SE SINCRONICEN Y PUEDAN FUNCIONAR AMBAS</a:t>
            </a:r>
          </a:p>
          <a:p>
            <a:pPr marL="0" indent="0">
              <a:buNone/>
            </a:pPr>
            <a:r>
              <a:rPr lang="es-ES" dirty="0">
                <a:latin typeface="Arial" panose="020B0604020202020204" pitchFamily="34" charset="0"/>
                <a:cs typeface="Arial" panose="020B0604020202020204" pitchFamily="34" charset="0"/>
              </a:rPr>
              <a:t>SIRVE EN CUALQUIER DISPOSITIVO MOVIL Y COMPUTADORES (PC Y PORTATIL)</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325774" y="2084832"/>
            <a:ext cx="5580502" cy="369332"/>
          </a:xfrm>
          <a:prstGeom prst="rect">
            <a:avLst/>
          </a:prstGeom>
          <a:noFill/>
        </p:spPr>
        <p:txBody>
          <a:bodyPr wrap="none" rtlCol="0">
            <a:spAutoFit/>
          </a:bodyPr>
          <a:lstStyle/>
          <a:p>
            <a:r>
              <a:rPr lang="es-ES" dirty="0"/>
              <a:t>ADAPTADOR USB BLUETOOTH SPY TECHNOLOGY</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$ 15.000</a:t>
            </a:r>
            <a:endParaRPr lang="en-US" dirty="0"/>
          </a:p>
        </p:txBody>
      </p:sp>
    </p:spTree>
    <p:extLst>
      <p:ext uri="{BB962C8B-B14F-4D97-AF65-F5344CB8AC3E}">
        <p14:creationId xmlns:p14="http://schemas.microsoft.com/office/powerpoint/2010/main" val="50877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ADT-UZHQ</a:t>
            </a:r>
          </a:p>
          <a:p>
            <a:pPr marL="0" indent="0">
              <a:buNone/>
            </a:pPr>
            <a:r>
              <a:rPr lang="es-ES" dirty="0">
                <a:latin typeface="Arial" panose="020B0604020202020204" pitchFamily="34" charset="0"/>
                <a:cs typeface="Arial" panose="020B0604020202020204" pitchFamily="34" charset="0"/>
              </a:rPr>
              <a:t>*ADAPTADOR SIRVE PARA CONECTAR CARGADORES EUROPEOS</a:t>
            </a:r>
          </a:p>
          <a:p>
            <a:pPr marL="0" indent="0">
              <a:buNone/>
            </a:pPr>
            <a:r>
              <a:rPr lang="es-ES" dirty="0">
                <a:latin typeface="Arial" panose="020B0604020202020204" pitchFamily="34" charset="0"/>
                <a:cs typeface="Arial" panose="020B0604020202020204" pitchFamily="34" charset="0"/>
              </a:rPr>
              <a:t>*ESPECIFICACIONES DE ENTRADA: VOLTAJE DE 250V CON CORRIENTE DE 10AMP</a:t>
            </a:r>
          </a:p>
          <a:p>
            <a:pPr marL="0" indent="0">
              <a:buNone/>
            </a:pPr>
            <a:r>
              <a:rPr lang="es-ES" dirty="0">
                <a:latin typeface="Arial" panose="020B0604020202020204" pitchFamily="34" charset="0"/>
                <a:cs typeface="Arial" panose="020B0604020202020204" pitchFamily="34" charset="0"/>
              </a:rPr>
              <a:t>*LARGO: 3.5</a:t>
            </a:r>
          </a:p>
          <a:p>
            <a:pPr marL="0" indent="0">
              <a:buNone/>
            </a:pPr>
            <a:r>
              <a:rPr lang="es-ES" dirty="0">
                <a:latin typeface="Arial" panose="020B0604020202020204" pitchFamily="34" charset="0"/>
                <a:cs typeface="Arial" panose="020B0604020202020204" pitchFamily="34" charset="0"/>
              </a:rPr>
              <a:t>*ANCHO: 3.5</a:t>
            </a:r>
          </a:p>
          <a:p>
            <a:pPr marL="0" indent="0">
              <a:buNone/>
            </a:pPr>
            <a:r>
              <a:rPr lang="es-ES" dirty="0">
                <a:latin typeface="Arial" panose="020B0604020202020204" pitchFamily="34" charset="0"/>
                <a:cs typeface="Arial" panose="020B0604020202020204" pitchFamily="34" charset="0"/>
              </a:rPr>
              <a:t>*ALTO: 2.7</a:t>
            </a:r>
          </a:p>
          <a:p>
            <a:pPr marL="0" indent="0">
              <a:buNone/>
            </a:pPr>
            <a:r>
              <a:rPr lang="es-ES" dirty="0">
                <a:latin typeface="Arial" panose="020B0604020202020204" pitchFamily="34" charset="0"/>
                <a:cs typeface="Arial" panose="020B0604020202020204" pitchFamily="34" charset="0"/>
              </a:rPr>
              <a:t>SIN INCLUIR LAS PATAS</a:t>
            </a:r>
          </a:p>
          <a:p>
            <a:pPr marL="0" indent="0">
              <a:buNone/>
            </a:pPr>
            <a:r>
              <a:rPr lang="es-ES" dirty="0">
                <a:latin typeface="Arial" panose="020B0604020202020204" pitchFamily="34" charset="0"/>
                <a:cs typeface="Arial" panose="020B0604020202020204" pitchFamily="34" charset="0"/>
              </a:rPr>
              <a:t>* TIENE DOS PATAS (INCLUYENDO UNA TERCERA QUE ES POLO A TIERRA)</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109620" y="2061184"/>
            <a:ext cx="2727221" cy="369332"/>
          </a:xfrm>
          <a:prstGeom prst="rect">
            <a:avLst/>
          </a:prstGeom>
          <a:noFill/>
        </p:spPr>
        <p:txBody>
          <a:bodyPr wrap="none" rtlCol="0">
            <a:spAutoFit/>
          </a:bodyPr>
          <a:lstStyle/>
          <a:p>
            <a:r>
              <a:rPr lang="es-ES" dirty="0"/>
              <a:t>ADAPTADOR EUROPEO</a:t>
            </a:r>
            <a:endParaRPr lang="en-US" dirty="0"/>
          </a:p>
        </p:txBody>
      </p:sp>
      <p:sp>
        <p:nvSpPr>
          <p:cNvPr id="6" name="CuadroTexto 5"/>
          <p:cNvSpPr txBox="1"/>
          <p:nvPr/>
        </p:nvSpPr>
        <p:spPr>
          <a:xfrm>
            <a:off x="9005794" y="5418215"/>
            <a:ext cx="934871" cy="369332"/>
          </a:xfrm>
          <a:prstGeom prst="rect">
            <a:avLst/>
          </a:prstGeom>
          <a:noFill/>
        </p:spPr>
        <p:txBody>
          <a:bodyPr wrap="none" rtlCol="0">
            <a:spAutoFit/>
          </a:bodyPr>
          <a:lstStyle/>
          <a:p>
            <a:r>
              <a:rPr lang="es-ES" dirty="0"/>
              <a:t>$ 6.000</a:t>
            </a:r>
            <a:endParaRPr lang="en-US" dirty="0"/>
          </a:p>
        </p:txBody>
      </p:sp>
    </p:spTree>
    <p:extLst>
      <p:ext uri="{BB962C8B-B14F-4D97-AF65-F5344CB8AC3E}">
        <p14:creationId xmlns:p14="http://schemas.microsoft.com/office/powerpoint/2010/main" val="255188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ADT-WDC1</a:t>
            </a:r>
          </a:p>
          <a:p>
            <a:pPr marL="0" indent="0">
              <a:buNone/>
            </a:pPr>
            <a:r>
              <a:rPr lang="es-ES" dirty="0">
                <a:latin typeface="Arial" panose="020B0604020202020204" pitchFamily="34" charset="0"/>
                <a:cs typeface="Arial" panose="020B0604020202020204" pitchFamily="34" charset="0"/>
              </a:rPr>
              <a:t>ESTE ADAPTADOR TIENE 4 CABLES LOS CUALES SIRVEN PARA CONECTAR DIFERENTES EQUIPOS</a:t>
            </a:r>
          </a:p>
          <a:p>
            <a:pPr marL="0" indent="0">
              <a:buNone/>
            </a:pPr>
            <a:r>
              <a:rPr lang="es-ES" dirty="0">
                <a:latin typeface="Arial" panose="020B0604020202020204" pitchFamily="34" charset="0"/>
                <a:cs typeface="Arial" panose="020B0604020202020204" pitchFamily="34" charset="0"/>
              </a:rPr>
              <a:t>CABLE V8, C, IPHONE Y USB</a:t>
            </a:r>
          </a:p>
          <a:p>
            <a:pPr marL="0" indent="0">
              <a:buNone/>
            </a:pPr>
            <a:r>
              <a:rPr lang="es-ES" dirty="0">
                <a:latin typeface="Arial" panose="020B0604020202020204" pitchFamily="34" charset="0"/>
                <a:cs typeface="Arial" panose="020B0604020202020204" pitchFamily="34" charset="0"/>
              </a:rPr>
              <a:t>CORRIENTE: 3 AMP</a:t>
            </a:r>
          </a:p>
          <a:p>
            <a:pPr marL="0" indent="0">
              <a:buNone/>
            </a:pPr>
            <a:r>
              <a:rPr lang="es-ES" dirty="0">
                <a:latin typeface="Arial" panose="020B0604020202020204" pitchFamily="34" charset="0"/>
                <a:cs typeface="Arial" panose="020B0604020202020204" pitchFamily="34" charset="0"/>
              </a:rPr>
              <a:t>COMPATIBILIDAD: SIRVE EN DIFERENTES DISPOSITIVOS</a:t>
            </a:r>
          </a:p>
          <a:p>
            <a:pPr marL="0" indent="0">
              <a:buNone/>
            </a:pPr>
            <a:r>
              <a:rPr lang="es-ES" dirty="0">
                <a:latin typeface="Arial" panose="020B0604020202020204" pitchFamily="34" charset="0"/>
                <a:cs typeface="Arial" panose="020B0604020202020204" pitchFamily="34" charset="0"/>
              </a:rPr>
              <a:t>FUNCIONALIDAD PARA CARGAR Y TRANSFERIR DATOS</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199210" y="2093976"/>
            <a:ext cx="4548040" cy="369332"/>
          </a:xfrm>
          <a:prstGeom prst="rect">
            <a:avLst/>
          </a:prstGeom>
          <a:noFill/>
        </p:spPr>
        <p:txBody>
          <a:bodyPr wrap="none" rtlCol="0">
            <a:spAutoFit/>
          </a:bodyPr>
          <a:lstStyle/>
          <a:p>
            <a:r>
              <a:rPr lang="es-ES" dirty="0"/>
              <a:t>ADAPTADOR 3 PUERTOS PARA CELULAR</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$ 12.000</a:t>
            </a:r>
            <a:endParaRPr lang="en-US" dirty="0"/>
          </a:p>
        </p:txBody>
      </p:sp>
    </p:spTree>
    <p:extLst>
      <p:ext uri="{BB962C8B-B14F-4D97-AF65-F5344CB8AC3E}">
        <p14:creationId xmlns:p14="http://schemas.microsoft.com/office/powerpoint/2010/main" val="401252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ADT-YHLT9</a:t>
            </a:r>
          </a:p>
          <a:p>
            <a:pPr marL="0" indent="0">
              <a:buNone/>
            </a:pPr>
            <a:r>
              <a:rPr lang="es-ES" dirty="0">
                <a:latin typeface="Arial" panose="020B0604020202020204" pitchFamily="34" charset="0"/>
                <a:cs typeface="Arial" panose="020B0604020202020204" pitchFamily="34" charset="0"/>
              </a:rPr>
              <a:t>CONECTA TUS CABLES O DISPOSITIVOS TIPO USB A PUERTOS TIPO C CON ESTE ADAPTADOR</a:t>
            </a:r>
          </a:p>
          <a:p>
            <a:pPr marL="0" indent="0">
              <a:buNone/>
            </a:pPr>
            <a:r>
              <a:rPr lang="es-ES" dirty="0">
                <a:latin typeface="Arial" panose="020B0604020202020204" pitchFamily="34" charset="0"/>
                <a:cs typeface="Arial" panose="020B0604020202020204" pitchFamily="34" charset="0"/>
              </a:rPr>
              <a:t>SIRVE PARA CUALQUIER APARATO (CELULARES, TABLETS, MOUSE ETC..)</a:t>
            </a:r>
          </a:p>
          <a:p>
            <a:pPr marL="0" indent="0">
              <a:buNone/>
            </a:pPr>
            <a:r>
              <a:rPr lang="es-ES" dirty="0">
                <a:latin typeface="Arial" panose="020B0604020202020204" pitchFamily="34" charset="0"/>
                <a:cs typeface="Arial" panose="020B0604020202020204" pitchFamily="34" charset="0"/>
              </a:rPr>
              <a:t>*ESTE ADAPTADOR TE PUEDE SERVIR COMO EXTENSOR USB PARA TU CELULAR (CONECTAR VARIOS DISPOSITIVOS A LA VEZ)</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109248" y="2093976"/>
            <a:ext cx="4602927" cy="369332"/>
          </a:xfrm>
          <a:prstGeom prst="rect">
            <a:avLst/>
          </a:prstGeom>
          <a:noFill/>
        </p:spPr>
        <p:txBody>
          <a:bodyPr wrap="none" rtlCol="0">
            <a:spAutoFit/>
          </a:bodyPr>
          <a:lstStyle/>
          <a:p>
            <a:r>
              <a:rPr lang="es-ES" dirty="0"/>
              <a:t>ADAPTADOR USB A TIPO C SPEED FLASH</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41579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ES" dirty="0"/>
              <a:t>Makrotecno, es un emprendimiento que comenzó como solución a un sector de la ciudad de CALI llamado Alfonso Barberena en plena pandemia por el COVID-19 en cuestiones de accesorios para computadores y celulares, una idea de ahorrar tiempo al cliente y costo a la vez, pero ahora con las redes sociales ha servido para transmitir nuestra misión a otros rincones de la ciudad, satisfaciendo la necesidad de mejorar el aspecto físico tanto de computadores como celulares a nuestros clientes.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ES" dirty="0"/>
              <a:t>Nos empeñamos en conseguir los mejores productos de tecnología, disminuyéndoles tiempo y dinero. </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ADT-NK102</a:t>
            </a:r>
          </a:p>
          <a:p>
            <a:pPr marL="0" indent="0">
              <a:buNone/>
            </a:pPr>
            <a:r>
              <a:rPr lang="es-ES" dirty="0">
                <a:latin typeface="Arial" panose="020B0604020202020204" pitchFamily="34" charset="0"/>
                <a:cs typeface="Arial" panose="020B0604020202020204" pitchFamily="34" charset="0"/>
              </a:rPr>
              <a:t>CONECTA TUS CABLES O DISPOSITIVOS TIPO USB A PUERTOS TIPO IPHONE CON ESTE ADAPTADOR</a:t>
            </a:r>
          </a:p>
          <a:p>
            <a:pPr marL="0" indent="0">
              <a:buNone/>
            </a:pPr>
            <a:r>
              <a:rPr lang="es-ES" dirty="0">
                <a:latin typeface="Arial" panose="020B0604020202020204" pitchFamily="34" charset="0"/>
                <a:cs typeface="Arial" panose="020B0604020202020204" pitchFamily="34" charset="0"/>
              </a:rPr>
              <a:t>SIRVE PARA CUALQUIER APARATO (CELULARES, TABLETS, MOUSE ETC..)</a:t>
            </a:r>
          </a:p>
          <a:p>
            <a:pPr marL="0" indent="0">
              <a:buNone/>
            </a:pPr>
            <a:r>
              <a:rPr lang="es-ES" dirty="0">
                <a:latin typeface="Arial" panose="020B0604020202020204" pitchFamily="34" charset="0"/>
                <a:cs typeface="Arial" panose="020B0604020202020204" pitchFamily="34" charset="0"/>
              </a:rPr>
              <a:t>*ESTE ADAPTADOR TE PUEDE SERVIR COMO EXTENSOR USB PARA TU CELULAR (CONECTAR VARIOS DISPOSITIVOS A LA VEZ)</a:t>
            </a:r>
          </a:p>
          <a:p>
            <a:pPr marL="0" indent="0">
              <a:buNone/>
            </a:pPr>
            <a:endParaRPr lang="es-ES" dirty="0"/>
          </a:p>
          <a:p>
            <a:pPr marL="0" indent="0">
              <a:buNone/>
            </a:pP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109248" y="2093976"/>
            <a:ext cx="4703275" cy="369332"/>
          </a:xfrm>
          <a:prstGeom prst="rect">
            <a:avLst/>
          </a:prstGeom>
          <a:noFill/>
        </p:spPr>
        <p:txBody>
          <a:bodyPr wrap="none" rtlCol="0">
            <a:spAutoFit/>
          </a:bodyPr>
          <a:lstStyle/>
          <a:p>
            <a:r>
              <a:rPr lang="es-ES" dirty="0"/>
              <a:t>ADAPTADOR OTG PUERTO USB A IPHONE</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$ 35.000</a:t>
            </a:r>
            <a:endParaRPr lang="en-US" dirty="0"/>
          </a:p>
        </p:txBody>
      </p:sp>
    </p:spTree>
    <p:extLst>
      <p:ext uri="{BB962C8B-B14F-4D97-AF65-F5344CB8AC3E}">
        <p14:creationId xmlns:p14="http://schemas.microsoft.com/office/powerpoint/2010/main" val="105533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+(57)(2)3731712 y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7" y="2121408"/>
            <a:ext cx="4599433"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ADT-8699</a:t>
            </a:r>
          </a:p>
          <a:p>
            <a:pPr marL="0" indent="0">
              <a:buNone/>
            </a:pPr>
            <a:r>
              <a:rPr lang="es-ES" dirty="0">
                <a:latin typeface="Arial" panose="020B0604020202020204" pitchFamily="34" charset="0"/>
                <a:cs typeface="Arial" panose="020B0604020202020204" pitchFamily="34" charset="0"/>
              </a:rPr>
              <a:t>ADAPTADOR: 802.IIN</a:t>
            </a:r>
          </a:p>
          <a:p>
            <a:pPr marL="0" indent="0">
              <a:buNone/>
            </a:pPr>
            <a:r>
              <a:rPr lang="es-ES" dirty="0">
                <a:latin typeface="Arial" panose="020B0604020202020204" pitchFamily="34" charset="0"/>
                <a:cs typeface="Arial" panose="020B0604020202020204" pitchFamily="34" charset="0"/>
              </a:rPr>
              <a:t>FRECUENCIA: 2.4GHz</a:t>
            </a:r>
          </a:p>
          <a:p>
            <a:pPr marL="0" indent="0">
              <a:buNone/>
            </a:pPr>
            <a:r>
              <a:rPr lang="es-ES" dirty="0">
                <a:latin typeface="Arial" panose="020B0604020202020204" pitchFamily="34" charset="0"/>
                <a:cs typeface="Arial" panose="020B0604020202020204" pitchFamily="34" charset="0"/>
              </a:rPr>
              <a:t>VELOCIDAD: + DE 1200 Mbps</a:t>
            </a:r>
          </a:p>
          <a:p>
            <a:pPr marL="0" indent="0">
              <a:buNone/>
            </a:pPr>
            <a:r>
              <a:rPr lang="es-ES" dirty="0">
                <a:latin typeface="Arial" panose="020B0604020202020204" pitchFamily="34" charset="0"/>
                <a:cs typeface="Arial" panose="020B0604020202020204" pitchFamily="34" charset="0"/>
              </a:rPr>
              <a:t>INCLUYE CD PARA </a:t>
            </a:r>
            <a:r>
              <a:rPr lang="es-ES" dirty="0" err="1">
                <a:latin typeface="Arial" panose="020B0604020202020204" pitchFamily="34" charset="0"/>
                <a:cs typeface="Arial" panose="020B0604020202020204" pitchFamily="34" charset="0"/>
              </a:rPr>
              <a:t>DRIVER´s</a:t>
            </a: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COMPATIBILIDAD: WINDOWS/LINUX/MAC OS</a:t>
            </a:r>
          </a:p>
          <a:p>
            <a:pPr marL="0" indent="0">
              <a:buNone/>
            </a:pPr>
            <a:r>
              <a:rPr lang="es-ES" dirty="0">
                <a:latin typeface="Arial" panose="020B0604020202020204" pitchFamily="34" charset="0"/>
                <a:cs typeface="Arial" panose="020B0604020202020204" pitchFamily="34" charset="0"/>
              </a:rPr>
              <a:t>CONEXIÓN: USB</a:t>
            </a: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013293" y="2093976"/>
            <a:ext cx="4919873" cy="369332"/>
          </a:xfrm>
          <a:prstGeom prst="rect">
            <a:avLst/>
          </a:prstGeom>
          <a:noFill/>
        </p:spPr>
        <p:txBody>
          <a:bodyPr wrap="none" rtlCol="0">
            <a:spAutoFit/>
          </a:bodyPr>
          <a:lstStyle/>
          <a:p>
            <a:r>
              <a:rPr lang="es-ES" dirty="0"/>
              <a:t>ADAPTADOR WIFI 802.IIN USB 2.0 WIRELESS</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$ 25.000</a:t>
            </a:r>
            <a:endParaRPr lang="en-US" dirty="0"/>
          </a:p>
        </p:txBody>
      </p:sp>
    </p:spTree>
    <p:extLst>
      <p:ext uri="{BB962C8B-B14F-4D97-AF65-F5344CB8AC3E}">
        <p14:creationId xmlns:p14="http://schemas.microsoft.com/office/powerpoint/2010/main" val="232258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ADT-B2D</a:t>
            </a:r>
          </a:p>
          <a:p>
            <a:pPr marL="0" indent="0">
              <a:buNone/>
            </a:pPr>
            <a:r>
              <a:rPr lang="es-ES" dirty="0">
                <a:latin typeface="Arial" panose="020B0604020202020204" pitchFamily="34" charset="0"/>
                <a:cs typeface="Arial" panose="020B0604020202020204" pitchFamily="34" charset="0"/>
              </a:rPr>
              <a:t>ESTE DISPOSITIVO SIRVE PARA QUE CUALQUIER EQUIPO DE COMPUTO O PORTATIL PUEDA FUNCIONARLE LA OPCION DE BLUETOOTH</a:t>
            </a:r>
          </a:p>
          <a:p>
            <a:pPr marL="0" indent="0">
              <a:buNone/>
            </a:pPr>
            <a:r>
              <a:rPr lang="es-ES" dirty="0">
                <a:latin typeface="Arial" panose="020B0604020202020204" pitchFamily="34" charset="0"/>
                <a:cs typeface="Arial" panose="020B0604020202020204" pitchFamily="34" charset="0"/>
              </a:rPr>
              <a:t>FORMA DE CONEXIÓN: USB 2.0</a:t>
            </a:r>
          </a:p>
          <a:p>
            <a:pPr marL="0" indent="0">
              <a:buNone/>
            </a:pPr>
            <a:r>
              <a:rPr lang="es-ES" dirty="0">
                <a:latin typeface="Arial" panose="020B0604020202020204" pitchFamily="34" charset="0"/>
                <a:cs typeface="Arial" panose="020B0604020202020204" pitchFamily="34" charset="0"/>
              </a:rPr>
              <a:t>SIRVE PARA DIFERENTES SISTEMAS OPERATIVOS</a:t>
            </a:r>
          </a:p>
          <a:p>
            <a:pPr marL="0" indent="0">
              <a:buNone/>
            </a:pPr>
            <a:r>
              <a:rPr lang="es-CO" dirty="0">
                <a:latin typeface="Arial" panose="020B0604020202020204" pitchFamily="34" charset="0"/>
                <a:cs typeface="Arial" panose="020B0604020202020204" pitchFamily="34" charset="0"/>
              </a:rPr>
              <a:t>FRECUENCIA DE FUNCIONAMIENTO: 2.4 a 2.4835 GHz</a:t>
            </a:r>
            <a:endParaRPr lang="es-ES" dirty="0">
              <a:latin typeface="Arial" panose="020B0604020202020204" pitchFamily="34" charset="0"/>
              <a:cs typeface="Arial" panose="020B0604020202020204" pitchFamily="34" charset="0"/>
            </a:endParaRP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890582" y="2093976"/>
            <a:ext cx="3371179" cy="369332"/>
          </a:xfrm>
          <a:prstGeom prst="rect">
            <a:avLst/>
          </a:prstGeom>
          <a:noFill/>
        </p:spPr>
        <p:txBody>
          <a:bodyPr wrap="none" rtlCol="0">
            <a:spAutoFit/>
          </a:bodyPr>
          <a:lstStyle/>
          <a:p>
            <a:r>
              <a:rPr lang="es-ES" dirty="0"/>
              <a:t>ADAPTADOR BLUETOOTH 2.0</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$ 20.000</a:t>
            </a:r>
            <a:endParaRPr lang="en-US" dirty="0"/>
          </a:p>
        </p:txBody>
      </p:sp>
    </p:spTree>
    <p:extLst>
      <p:ext uri="{BB962C8B-B14F-4D97-AF65-F5344CB8AC3E}">
        <p14:creationId xmlns:p14="http://schemas.microsoft.com/office/powerpoint/2010/main" val="376621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5026152" cy="4050792"/>
          </a:xfrm>
        </p:spPr>
        <p:txBody>
          <a:bodyPr>
            <a:normAutofit lnSpcReduction="10000"/>
          </a:bodyPr>
          <a:lstStyle/>
          <a:p>
            <a:pPr marL="0" indent="0">
              <a:buNone/>
            </a:pPr>
            <a:r>
              <a:rPr lang="es-ES" dirty="0">
                <a:latin typeface="Arial" panose="020B0604020202020204" pitchFamily="34" charset="0"/>
                <a:cs typeface="Arial" panose="020B0604020202020204" pitchFamily="34" charset="0"/>
              </a:rPr>
              <a:t>MODELO: ADT-BT350</a:t>
            </a:r>
          </a:p>
          <a:p>
            <a:pPr marL="0" indent="0">
              <a:buNone/>
            </a:pPr>
            <a:r>
              <a:rPr lang="es-ES" dirty="0">
                <a:latin typeface="Arial" panose="020B0604020202020204" pitchFamily="34" charset="0"/>
                <a:cs typeface="Arial" panose="020B0604020202020204" pitchFamily="34" charset="0"/>
              </a:rPr>
              <a:t>ESTE DISPOSITIVO SIRVE PARA SINCRONIZAR LA OPCION DE BLUETOOTH A NUESTRO AUTOMOVIL, LOGRANDO ESCUCHAR MUSICA POR MEDIO DE NUESTRO CELULAR.</a:t>
            </a:r>
          </a:p>
          <a:p>
            <a:pPr marL="0" indent="0">
              <a:buNone/>
            </a:pPr>
            <a:r>
              <a:rPr lang="es-ES" dirty="0">
                <a:latin typeface="Arial" panose="020B0604020202020204" pitchFamily="34" charset="0"/>
                <a:cs typeface="Arial" panose="020B0604020202020204" pitchFamily="34" charset="0"/>
              </a:rPr>
              <a:t>VERSION BLUETOOTH: 5.0 + EDR</a:t>
            </a:r>
          </a:p>
          <a:p>
            <a:pPr marL="0" indent="0">
              <a:buNone/>
            </a:pPr>
            <a:r>
              <a:rPr lang="es-ES" dirty="0">
                <a:latin typeface="Arial" panose="020B0604020202020204" pitchFamily="34" charset="0"/>
                <a:cs typeface="Arial" panose="020B0604020202020204" pitchFamily="34" charset="0"/>
              </a:rPr>
              <a:t>RANGO DEL BLUETOOTH: 10 METROS</a:t>
            </a:r>
          </a:p>
          <a:p>
            <a:pPr marL="0" indent="0">
              <a:buNone/>
            </a:pPr>
            <a:r>
              <a:rPr lang="es-ES" dirty="0">
                <a:latin typeface="Arial" panose="020B0604020202020204" pitchFamily="34" charset="0"/>
                <a:cs typeface="Arial" panose="020B0604020202020204" pitchFamily="34" charset="0"/>
              </a:rPr>
              <a:t>DISPONE DE PUERTO AUX (3.5mm)</a:t>
            </a:r>
          </a:p>
          <a:p>
            <a:pPr marL="0" indent="0">
              <a:buNone/>
            </a:pPr>
            <a:r>
              <a:rPr lang="es-ES" dirty="0">
                <a:latin typeface="Arial" panose="020B0604020202020204" pitchFamily="34" charset="0"/>
                <a:cs typeface="Arial" panose="020B0604020202020204" pitchFamily="34" charset="0"/>
              </a:rPr>
              <a:t>SE PUEDE USAR TAMBIEN EN BAFLES, RADIOS ETC..</a:t>
            </a:r>
          </a:p>
          <a:p>
            <a:pPr marL="0" indent="0">
              <a:buNone/>
            </a:pPr>
            <a:r>
              <a:rPr lang="es-ES" dirty="0">
                <a:latin typeface="Arial" panose="020B0604020202020204" pitchFamily="34" charset="0"/>
                <a:cs typeface="Arial" panose="020B0604020202020204" pitchFamily="34" charset="0"/>
              </a:rPr>
              <a:t>TIENE CABLE V8 PARA CARGARLO</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151052" y="2093976"/>
            <a:ext cx="4850239" cy="369332"/>
          </a:xfrm>
          <a:prstGeom prst="rect">
            <a:avLst/>
          </a:prstGeom>
          <a:noFill/>
        </p:spPr>
        <p:txBody>
          <a:bodyPr wrap="none" rtlCol="0">
            <a:spAutoFit/>
          </a:bodyPr>
          <a:lstStyle/>
          <a:p>
            <a:r>
              <a:rPr lang="es-ES" dirty="0"/>
              <a:t>ADAPTADOR DE BLUETOOTH PARA CARRO</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$ 12.000</a:t>
            </a:r>
            <a:endParaRPr lang="en-US" dirty="0"/>
          </a:p>
        </p:txBody>
      </p:sp>
    </p:spTree>
    <p:extLst>
      <p:ext uri="{BB962C8B-B14F-4D97-AF65-F5344CB8AC3E}">
        <p14:creationId xmlns:p14="http://schemas.microsoft.com/office/powerpoint/2010/main" val="76685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5026152"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ADT-CR1</a:t>
            </a:r>
          </a:p>
          <a:p>
            <a:pPr marL="0" indent="0">
              <a:buNone/>
            </a:pPr>
            <a:r>
              <a:rPr lang="es-ES" dirty="0">
                <a:latin typeface="Arial" panose="020B0604020202020204" pitchFamily="34" charset="0"/>
                <a:cs typeface="Arial" panose="020B0604020202020204" pitchFamily="34" charset="0"/>
              </a:rPr>
              <a:t>SU FUNCION PRINCIPAL ES TRABAJAR COMO MULTI LECTOR DE TARJETAS MICRO SD, LAS CONVIERTE EN UN ESTILO MEMORIA USB, PARA PODER CONECTARLAS EN PUERTOS USB.</a:t>
            </a:r>
          </a:p>
          <a:p>
            <a:pPr marL="0" indent="0">
              <a:buNone/>
            </a:pPr>
            <a:r>
              <a:rPr lang="es-ES" dirty="0">
                <a:latin typeface="Arial" panose="020B0604020202020204" pitchFamily="34" charset="0"/>
                <a:cs typeface="Arial" panose="020B0604020202020204" pitchFamily="34" charset="0"/>
              </a:rPr>
              <a:t>AL SER TAN PEQUEÑO USTED LO PUEDE GUARDAR EN DONDE DESEE.</a:t>
            </a:r>
          </a:p>
          <a:p>
            <a:pPr marL="0" indent="0">
              <a:buNone/>
            </a:pPr>
            <a:r>
              <a:rPr lang="es-ES" dirty="0">
                <a:latin typeface="Arial" panose="020B0604020202020204" pitchFamily="34" charset="0"/>
                <a:cs typeface="Arial" panose="020B0604020202020204" pitchFamily="34" charset="0"/>
              </a:rPr>
              <a:t>FORMATOS SOPORTADOS: SD / SDHC, Micro SD / Micro SDHC, Mini SD / Mini SDHC, TF, DV, MMC, MS PRO,MS DUO, M2.</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890582" y="2093976"/>
            <a:ext cx="2991460" cy="369332"/>
          </a:xfrm>
          <a:prstGeom prst="rect">
            <a:avLst/>
          </a:prstGeom>
          <a:noFill/>
        </p:spPr>
        <p:txBody>
          <a:bodyPr wrap="none" rtlCol="0">
            <a:spAutoFit/>
          </a:bodyPr>
          <a:lstStyle/>
          <a:p>
            <a:r>
              <a:rPr lang="es-ES" dirty="0"/>
              <a:t>MULTI LECTOR MICRO SD</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$ 5.000</a:t>
            </a:r>
            <a:endParaRPr lang="en-US" dirty="0"/>
          </a:p>
        </p:txBody>
      </p:sp>
    </p:spTree>
    <p:extLst>
      <p:ext uri="{BB962C8B-B14F-4D97-AF65-F5344CB8AC3E}">
        <p14:creationId xmlns:p14="http://schemas.microsoft.com/office/powerpoint/2010/main" val="410391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lnSpcReduction="10000"/>
          </a:bodyPr>
          <a:lstStyle/>
          <a:p>
            <a:pPr marL="0" indent="0">
              <a:buNone/>
            </a:pPr>
            <a:r>
              <a:rPr lang="es-ES" dirty="0">
                <a:latin typeface="Arial" panose="020B0604020202020204" pitchFamily="34" charset="0"/>
                <a:cs typeface="Arial" panose="020B0604020202020204" pitchFamily="34" charset="0"/>
              </a:rPr>
              <a:t>MODELO: ADT-F10</a:t>
            </a:r>
          </a:p>
          <a:p>
            <a:pPr marL="0" indent="0">
              <a:buNone/>
            </a:pPr>
            <a:r>
              <a:rPr lang="es-ES" dirty="0">
                <a:latin typeface="Arial" panose="020B0604020202020204" pitchFamily="34" charset="0"/>
                <a:cs typeface="Arial" panose="020B0604020202020204" pitchFamily="34" charset="0"/>
              </a:rPr>
              <a:t>CONECTA TUS CABLES O DISPOSITIVOS TIPO C A PUERTOS TIPO V8 (MICRO USB) CON ESTE ADAPTADOR</a:t>
            </a:r>
          </a:p>
          <a:p>
            <a:pPr marL="0" indent="0">
              <a:buNone/>
            </a:pPr>
            <a:r>
              <a:rPr lang="es-ES" dirty="0">
                <a:latin typeface="Arial" panose="020B0604020202020204" pitchFamily="34" charset="0"/>
                <a:cs typeface="Arial" panose="020B0604020202020204" pitchFamily="34" charset="0"/>
              </a:rPr>
              <a:t>SIRVE PARA CUALQUIER APARATO (CELULARES, TABLETS, MOUSE ETC..)</a:t>
            </a:r>
          </a:p>
          <a:p>
            <a:pPr marL="0" indent="0">
              <a:buNone/>
            </a:pPr>
            <a:r>
              <a:rPr lang="es-ES" dirty="0">
                <a:latin typeface="Arial" panose="020B0604020202020204" pitchFamily="34" charset="0"/>
                <a:cs typeface="Arial" panose="020B0604020202020204" pitchFamily="34" charset="0"/>
              </a:rPr>
              <a:t>*RECUERDA SI LO VAS A USAR COMO CARGADOR, EL CABLE QUE VAS A USAR DEBE SER TIPO C Y TU CELULAR DEBE TENER PUERTO TIPO V8 PARA QUE SIRVA ESTE ADAPTADOR</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890582" y="2093976"/>
            <a:ext cx="3881127" cy="369332"/>
          </a:xfrm>
          <a:prstGeom prst="rect">
            <a:avLst/>
          </a:prstGeom>
          <a:noFill/>
        </p:spPr>
        <p:txBody>
          <a:bodyPr wrap="none" rtlCol="0">
            <a:spAutoFit/>
          </a:bodyPr>
          <a:lstStyle/>
          <a:p>
            <a:r>
              <a:rPr lang="es-ES" dirty="0"/>
              <a:t>ADAPTADOR DE TIPO C A TIPO V8</a:t>
            </a:r>
            <a:endParaRPr lang="en-US" dirty="0"/>
          </a:p>
        </p:txBody>
      </p:sp>
      <p:sp>
        <p:nvSpPr>
          <p:cNvPr id="6" name="CuadroTexto 5"/>
          <p:cNvSpPr txBox="1"/>
          <p:nvPr/>
        </p:nvSpPr>
        <p:spPr>
          <a:xfrm>
            <a:off x="8943277" y="5505871"/>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65805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ADAPTADORES</a:t>
            </a:r>
            <a:endParaRPr lang="en-US" dirty="0"/>
          </a:p>
        </p:txBody>
      </p:sp>
      <p:sp>
        <p:nvSpPr>
          <p:cNvPr id="3" name="Marcador de contenido 2"/>
          <p:cNvSpPr>
            <a:spLocks noGrp="1"/>
          </p:cNvSpPr>
          <p:nvPr>
            <p:ph idx="1"/>
          </p:nvPr>
        </p:nvSpPr>
        <p:spPr>
          <a:xfrm>
            <a:off x="1069848" y="2121408"/>
            <a:ext cx="4796380" cy="4050792"/>
          </a:xfrm>
        </p:spPr>
        <p:txBody>
          <a:bodyPr>
            <a:normAutofit/>
          </a:bodyPr>
          <a:lstStyle/>
          <a:p>
            <a:pPr marL="0" indent="0">
              <a:buNone/>
            </a:pPr>
            <a:r>
              <a:rPr lang="es-ES" dirty="0">
                <a:latin typeface="Arial" panose="020B0604020202020204" pitchFamily="34" charset="0"/>
                <a:cs typeface="Arial" panose="020B0604020202020204" pitchFamily="34" charset="0"/>
              </a:rPr>
              <a:t>MODELO: ADT-IAAX</a:t>
            </a:r>
          </a:p>
          <a:p>
            <a:pPr marL="0" indent="0">
              <a:buNone/>
            </a:pPr>
            <a:r>
              <a:rPr lang="es-ES" dirty="0">
                <a:latin typeface="Arial" panose="020B0604020202020204" pitchFamily="34" charset="0"/>
                <a:cs typeface="Arial" panose="020B0604020202020204" pitchFamily="34" charset="0"/>
              </a:rPr>
              <a:t>ESTE ADAPTADOR FUNCIONA COMO PUENTE ENTRE EL PUERTO IPHONE Y EL AUXILIAR, PARA CONECTAR CABLES NORMALES DE AUDIFONO SIN NECESIDAD DE QUE ESTOS SEAN PUERTO TIPO IPHONE</a:t>
            </a:r>
          </a:p>
          <a:p>
            <a:pPr marL="0" indent="0">
              <a:buNone/>
            </a:pPr>
            <a:r>
              <a:rPr lang="es-ES" dirty="0">
                <a:latin typeface="Arial" panose="020B0604020202020204" pitchFamily="34" charset="0"/>
                <a:cs typeface="Arial" panose="020B0604020202020204" pitchFamily="34" charset="0"/>
              </a:rPr>
              <a:t>COMPATIBILIDAD: CUALQUIER IPHONE CON PUERTO TIPO IPHONE</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550327" y="2093976"/>
            <a:ext cx="5641673" cy="369332"/>
          </a:xfrm>
          <a:prstGeom prst="rect">
            <a:avLst/>
          </a:prstGeom>
          <a:noFill/>
        </p:spPr>
        <p:txBody>
          <a:bodyPr wrap="none" rtlCol="0">
            <a:spAutoFit/>
          </a:bodyPr>
          <a:lstStyle/>
          <a:p>
            <a:r>
              <a:rPr lang="es-ES" dirty="0"/>
              <a:t>ADAPTADOR IPHONE A AUXILIAR SIN BLUETOOTH</a:t>
            </a:r>
            <a:endParaRPr lang="en-US" dirty="0"/>
          </a:p>
        </p:txBody>
      </p:sp>
      <p:sp>
        <p:nvSpPr>
          <p:cNvPr id="6" name="CuadroTexto 5"/>
          <p:cNvSpPr txBox="1"/>
          <p:nvPr/>
        </p:nvSpPr>
        <p:spPr>
          <a:xfrm>
            <a:off x="8943277" y="5505871"/>
            <a:ext cx="1059906" cy="369332"/>
          </a:xfrm>
          <a:prstGeom prst="rect">
            <a:avLst/>
          </a:prstGeom>
          <a:noFill/>
        </p:spPr>
        <p:txBody>
          <a:bodyPr wrap="none" rtlCol="0">
            <a:spAutoFit/>
          </a:bodyPr>
          <a:lstStyle/>
          <a:p>
            <a:r>
              <a:rPr lang="es-ES" dirty="0"/>
              <a:t>$ 21.000</a:t>
            </a:r>
            <a:endParaRPr lang="en-US" dirty="0"/>
          </a:p>
        </p:txBody>
      </p:sp>
    </p:spTree>
    <p:extLst>
      <p:ext uri="{BB962C8B-B14F-4D97-AF65-F5344CB8AC3E}">
        <p14:creationId xmlns:p14="http://schemas.microsoft.com/office/powerpoint/2010/main" val="803814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1226</TotalTime>
  <Words>1335</Words>
  <Application>Microsoft Office PowerPoint</Application>
  <PresentationFormat>Panorámica</PresentationFormat>
  <Paragraphs>153</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Rockwell</vt:lpstr>
      <vt:lpstr>Rockwell Condensed</vt:lpstr>
      <vt:lpstr>Wingdings</vt:lpstr>
      <vt:lpstr>Tipo de madera</vt:lpstr>
      <vt:lpstr>Presentación de PowerPoint</vt:lpstr>
      <vt:lpstr>Quienes somos</vt:lpstr>
      <vt:lpstr>Términos y condiciones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ADAPTADORES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Víctor Alfonso  Calvache Motoa</cp:lastModifiedBy>
  <cp:revision>58</cp:revision>
  <dcterms:created xsi:type="dcterms:W3CDTF">2021-06-02T01:34:22Z</dcterms:created>
  <dcterms:modified xsi:type="dcterms:W3CDTF">2022-10-31T04:04:38Z</dcterms:modified>
</cp:coreProperties>
</file>