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73" r:id="rId4"/>
    <p:sldId id="320" r:id="rId5"/>
    <p:sldId id="310" r:id="rId6"/>
    <p:sldId id="308" r:id="rId7"/>
    <p:sldId id="332" r:id="rId8"/>
    <p:sldId id="309" r:id="rId9"/>
    <p:sldId id="334" r:id="rId10"/>
    <p:sldId id="313" r:id="rId11"/>
    <p:sldId id="257" r:id="rId12"/>
    <p:sldId id="314" r:id="rId13"/>
    <p:sldId id="331" r:id="rId14"/>
    <p:sldId id="316" r:id="rId15"/>
    <p:sldId id="330" r:id="rId16"/>
    <p:sldId id="326" r:id="rId17"/>
    <p:sldId id="325" r:id="rId18"/>
    <p:sldId id="329" r:id="rId19"/>
    <p:sldId id="324" r:id="rId20"/>
    <p:sldId id="335" r:id="rId21"/>
    <p:sldId id="328" r:id="rId22"/>
    <p:sldId id="30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3F572B26-DEF6-4AE7-A857-327F6FE8624C}"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74BCCCB-3FA5-48F1-A62B-69723F9587D3}" type="slidenum">
              <a:rPr lang="en-US" smtClean="0"/>
              <a:t>‹Nº›</a:t>
            </a:fld>
            <a:endParaRPr lang="en-US"/>
          </a:p>
        </p:txBody>
      </p:sp>
    </p:spTree>
    <p:extLst>
      <p:ext uri="{BB962C8B-B14F-4D97-AF65-F5344CB8AC3E}">
        <p14:creationId xmlns:p14="http://schemas.microsoft.com/office/powerpoint/2010/main" val="54404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572B26-DEF6-4AE7-A857-327F6FE8624C}"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2660037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572B26-DEF6-4AE7-A857-327F6FE8624C}"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799193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572B26-DEF6-4AE7-A857-327F6FE8624C}"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311090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3F572B26-DEF6-4AE7-A857-327F6FE8624C}" type="datetimeFigureOut">
              <a:rPr lang="en-US" smtClean="0"/>
              <a:t>1/2/2024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74BCCCB-3FA5-48F1-A62B-69723F9587D3}" type="slidenum">
              <a:rPr lang="en-US" smtClean="0"/>
              <a:t>‹Nº›</a:t>
            </a:fld>
            <a:endParaRPr lang="en-US"/>
          </a:p>
        </p:txBody>
      </p:sp>
    </p:spTree>
    <p:extLst>
      <p:ext uri="{BB962C8B-B14F-4D97-AF65-F5344CB8AC3E}">
        <p14:creationId xmlns:p14="http://schemas.microsoft.com/office/powerpoint/2010/main" val="1735574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F572B26-DEF6-4AE7-A857-327F6FE8624C}"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2374145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572B26-DEF6-4AE7-A857-327F6FE8624C}" type="datetimeFigureOut">
              <a:rPr lang="en-US" smtClean="0"/>
              <a:t>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3577780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F572B26-DEF6-4AE7-A857-327F6FE8624C}" type="datetimeFigureOut">
              <a:rPr lang="en-US" smtClean="0"/>
              <a:t>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608742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572B26-DEF6-4AE7-A857-327F6FE8624C}" type="datetimeFigureOut">
              <a:rPr lang="en-US" smtClean="0"/>
              <a:t>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296230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3F572B26-DEF6-4AE7-A857-327F6FE8624C}"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386259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3F572B26-DEF6-4AE7-A857-327F6FE8624C}" type="datetimeFigureOut">
              <a:rPr lang="en-US" smtClean="0"/>
              <a:t>1/2/2024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2637110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F572B26-DEF6-4AE7-A857-327F6FE8624C}" type="datetimeFigureOut">
              <a:rPr lang="en-US" smtClean="0"/>
              <a:t>1/2/2024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74BCCCB-3FA5-48F1-A62B-69723F9587D3}" type="slidenum">
              <a:rPr lang="en-US" smtClean="0"/>
              <a:t>‹Nº›</a:t>
            </a:fld>
            <a:endParaRPr lang="en-US"/>
          </a:p>
        </p:txBody>
      </p:sp>
    </p:spTree>
    <p:extLst>
      <p:ext uri="{BB962C8B-B14F-4D97-AF65-F5344CB8AC3E}">
        <p14:creationId xmlns:p14="http://schemas.microsoft.com/office/powerpoint/2010/main" val="637718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069848" y="4389119"/>
            <a:ext cx="10082834" cy="1771837"/>
          </a:xfrm>
        </p:spPr>
        <p:txBody>
          <a:bodyPr>
            <a:normAutofit fontScale="85000" lnSpcReduction="20000"/>
          </a:bodyPr>
          <a:lstStyle/>
          <a:p>
            <a:r>
              <a:rPr lang="es-ES" dirty="0"/>
              <a:t>INVENTARIO DE SONIDO:</a:t>
            </a:r>
          </a:p>
          <a:p>
            <a:pPr marL="342900" indent="-342900">
              <a:buFontTx/>
              <a:buChar char="-"/>
            </a:pPr>
            <a:r>
              <a:rPr lang="es-ES" dirty="0"/>
              <a:t>AUDIFONOS DE CABLE</a:t>
            </a:r>
          </a:p>
          <a:p>
            <a:pPr marL="342900" indent="-342900">
              <a:buFontTx/>
              <a:buChar char="-"/>
            </a:pPr>
            <a:r>
              <a:rPr lang="es-ES" dirty="0"/>
              <a:t>DIADEMAS</a:t>
            </a:r>
          </a:p>
          <a:p>
            <a:pPr marL="342900" indent="-342900">
              <a:buFontTx/>
              <a:buChar char="-"/>
            </a:pPr>
            <a:r>
              <a:rPr lang="es-ES" dirty="0"/>
              <a:t>AUDIFONOS BLUETOOTH</a:t>
            </a:r>
          </a:p>
          <a:p>
            <a:pPr marL="342900" indent="-342900">
              <a:buFontTx/>
              <a:buChar char="-"/>
            </a:pPr>
            <a:r>
              <a:rPr lang="es-ES" dirty="0"/>
              <a:t>DIADEMAS BLUETOOTH</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978" y="-325467"/>
            <a:ext cx="6349206" cy="6349206"/>
          </a:xfrm>
          <a:prstGeom prst="rect">
            <a:avLst/>
          </a:prstGeom>
        </p:spPr>
      </p:pic>
    </p:spTree>
    <p:extLst>
      <p:ext uri="{BB962C8B-B14F-4D97-AF65-F5344CB8AC3E}">
        <p14:creationId xmlns:p14="http://schemas.microsoft.com/office/powerpoint/2010/main" val="1848602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AUDIFONOS</a:t>
            </a:r>
            <a:endParaRPr lang="en-US" dirty="0"/>
          </a:p>
        </p:txBody>
      </p:sp>
      <p:sp>
        <p:nvSpPr>
          <p:cNvPr id="3" name="Marcador de contenido 2"/>
          <p:cNvSpPr>
            <a:spLocks noGrp="1"/>
          </p:cNvSpPr>
          <p:nvPr>
            <p:ph idx="1"/>
          </p:nvPr>
        </p:nvSpPr>
        <p:spPr>
          <a:xfrm>
            <a:off x="1069848" y="2121408"/>
            <a:ext cx="4483459" cy="4050792"/>
          </a:xfrm>
        </p:spPr>
        <p:txBody>
          <a:bodyPr>
            <a:normAutofit fontScale="92500" lnSpcReduction="20000"/>
          </a:bodyPr>
          <a:lstStyle/>
          <a:p>
            <a:pPr marL="0" indent="0">
              <a:buNone/>
            </a:pPr>
            <a:r>
              <a:rPr lang="es-ES" dirty="0"/>
              <a:t>MODELO: AF-SGB</a:t>
            </a:r>
          </a:p>
          <a:p>
            <a:pPr marL="0" indent="0">
              <a:buNone/>
            </a:pPr>
            <a:r>
              <a:rPr lang="es-ES" dirty="0"/>
              <a:t>COMPATIBLE: DIFERENTES CELULARES</a:t>
            </a:r>
          </a:p>
          <a:p>
            <a:pPr marL="0" indent="0">
              <a:buNone/>
            </a:pPr>
            <a:r>
              <a:rPr lang="es-ES" dirty="0"/>
              <a:t>SUBIR/BAJAR VOLUMEN: NO</a:t>
            </a:r>
          </a:p>
          <a:p>
            <a:pPr marL="0" indent="0">
              <a:buNone/>
            </a:pPr>
            <a:r>
              <a:rPr lang="es-ES" dirty="0"/>
              <a:t>CONTESTAR LLAMADAS: SI</a:t>
            </a:r>
          </a:p>
          <a:p>
            <a:pPr marL="0" indent="0">
              <a:buNone/>
            </a:pPr>
            <a:r>
              <a:rPr lang="es-ES" dirty="0"/>
              <a:t>COLOR: BLANCO Y NEGRO</a:t>
            </a:r>
          </a:p>
          <a:p>
            <a:pPr marL="0" indent="0">
              <a:buNone/>
            </a:pPr>
            <a:r>
              <a:rPr lang="es-ES" dirty="0"/>
              <a:t>PUERTOS: SIN CABLE</a:t>
            </a:r>
          </a:p>
          <a:p>
            <a:pPr marL="0" indent="0">
              <a:buNone/>
            </a:pPr>
            <a:r>
              <a:rPr lang="es-ES" dirty="0"/>
              <a:t>CONEXIÓN: INALAMBRICA</a:t>
            </a:r>
          </a:p>
          <a:p>
            <a:pPr marL="0" indent="0">
              <a:buNone/>
            </a:pPr>
            <a:r>
              <a:rPr lang="es-ES" dirty="0"/>
              <a:t>TIPO: DEPORTIVO CON SUJETACION DE ARO</a:t>
            </a:r>
          </a:p>
          <a:p>
            <a:pPr marL="0" indent="0">
              <a:buNone/>
            </a:pPr>
            <a:r>
              <a:rPr lang="es-ES" dirty="0"/>
              <a:t>CANTIDAD: 1 AUDIFONO</a:t>
            </a:r>
          </a:p>
          <a:p>
            <a:pPr marL="0" indent="0">
              <a:buNone/>
            </a:pPr>
            <a:r>
              <a:rPr lang="es-ES" dirty="0"/>
              <a:t>CABLE DE CARGA: SI</a:t>
            </a:r>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4421" y="2518172"/>
            <a:ext cx="2563503" cy="2563503"/>
          </a:xfrm>
          <a:prstGeom prst="rect">
            <a:avLst/>
          </a:prstGeom>
        </p:spPr>
      </p:pic>
      <p:sp>
        <p:nvSpPr>
          <p:cNvPr id="5" name="CuadroTexto 4"/>
          <p:cNvSpPr txBox="1"/>
          <p:nvPr/>
        </p:nvSpPr>
        <p:spPr>
          <a:xfrm>
            <a:off x="7831590" y="2093976"/>
            <a:ext cx="3489160" cy="369332"/>
          </a:xfrm>
          <a:prstGeom prst="rect">
            <a:avLst/>
          </a:prstGeom>
          <a:noFill/>
        </p:spPr>
        <p:txBody>
          <a:bodyPr wrap="none" rtlCol="0">
            <a:spAutoFit/>
          </a:bodyPr>
          <a:lstStyle/>
          <a:p>
            <a:r>
              <a:rPr lang="es-ES" dirty="0"/>
              <a:t>AUDIFONOS REPLICA HUAWEI</a:t>
            </a:r>
            <a:endParaRPr lang="en-US" dirty="0"/>
          </a:p>
        </p:txBody>
      </p:sp>
      <p:sp>
        <p:nvSpPr>
          <p:cNvPr id="6" name="CuadroTexto 5"/>
          <p:cNvSpPr txBox="1"/>
          <p:nvPr/>
        </p:nvSpPr>
        <p:spPr>
          <a:xfrm>
            <a:off x="9046217" y="5293070"/>
            <a:ext cx="1059906" cy="369332"/>
          </a:xfrm>
          <a:prstGeom prst="rect">
            <a:avLst/>
          </a:prstGeom>
          <a:noFill/>
        </p:spPr>
        <p:txBody>
          <a:bodyPr wrap="none" rtlCol="0">
            <a:spAutoFit/>
          </a:bodyPr>
          <a:lstStyle/>
          <a:p>
            <a:r>
              <a:rPr lang="es-ES" dirty="0"/>
              <a:t>$ 16.000</a:t>
            </a:r>
            <a:endParaRPr lang="en-US" dirty="0"/>
          </a:p>
        </p:txBody>
      </p:sp>
    </p:spTree>
    <p:extLst>
      <p:ext uri="{BB962C8B-B14F-4D97-AF65-F5344CB8AC3E}">
        <p14:creationId xmlns:p14="http://schemas.microsoft.com/office/powerpoint/2010/main" val="2146252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AUDIFONOS</a:t>
            </a:r>
            <a:endParaRPr lang="en-US" dirty="0"/>
          </a:p>
        </p:txBody>
      </p:sp>
      <p:sp>
        <p:nvSpPr>
          <p:cNvPr id="3" name="Marcador de contenido 2"/>
          <p:cNvSpPr>
            <a:spLocks noGrp="1"/>
          </p:cNvSpPr>
          <p:nvPr>
            <p:ph idx="1"/>
          </p:nvPr>
        </p:nvSpPr>
        <p:spPr>
          <a:xfrm>
            <a:off x="1069848" y="2121408"/>
            <a:ext cx="4483459" cy="4050792"/>
          </a:xfrm>
        </p:spPr>
        <p:txBody>
          <a:bodyPr>
            <a:normAutofit/>
          </a:bodyPr>
          <a:lstStyle/>
          <a:p>
            <a:pPr marL="0" indent="0">
              <a:buNone/>
            </a:pPr>
            <a:r>
              <a:rPr lang="es-ES" dirty="0"/>
              <a:t>MODELO: AF-IP8</a:t>
            </a:r>
          </a:p>
          <a:p>
            <a:pPr marL="0" indent="0">
              <a:buNone/>
            </a:pPr>
            <a:r>
              <a:rPr lang="es-ES" dirty="0"/>
              <a:t>COMPATIBLE: iPhone/iPad/Apple </a:t>
            </a:r>
            <a:r>
              <a:rPr lang="es-ES" dirty="0" err="1"/>
              <a:t>Watch</a:t>
            </a:r>
            <a:endParaRPr lang="es-ES" dirty="0"/>
          </a:p>
          <a:p>
            <a:pPr marL="0" indent="0">
              <a:buNone/>
            </a:pPr>
            <a:r>
              <a:rPr lang="es-ES" dirty="0"/>
              <a:t>SUBIR/BAJAR VOLUMEN: SI</a:t>
            </a:r>
          </a:p>
          <a:p>
            <a:pPr marL="0" indent="0">
              <a:buNone/>
            </a:pPr>
            <a:r>
              <a:rPr lang="es-ES" dirty="0"/>
              <a:t>CONTESTAR LLAMADAS: SI</a:t>
            </a:r>
          </a:p>
          <a:p>
            <a:pPr marL="0" indent="0">
              <a:buNone/>
            </a:pPr>
            <a:r>
              <a:rPr lang="es-ES" dirty="0"/>
              <a:t>COLOR: BLANCO</a:t>
            </a:r>
          </a:p>
          <a:p>
            <a:pPr marL="0" indent="0">
              <a:buNone/>
            </a:pPr>
            <a:r>
              <a:rPr lang="es-ES" dirty="0"/>
              <a:t>PUERTOS: TIPO IPHONE</a:t>
            </a:r>
          </a:p>
          <a:p>
            <a:pPr marL="0" indent="0">
              <a:buNone/>
            </a:pPr>
            <a:r>
              <a:rPr lang="es-ES" dirty="0"/>
              <a:t>CONEXIÓN: ALAMBRICA</a:t>
            </a:r>
          </a:p>
          <a:p>
            <a:pPr marL="0" indent="0">
              <a:buNone/>
            </a:pPr>
            <a:r>
              <a:rPr lang="es-ES" dirty="0"/>
              <a:t>TIPO: DE OREJA CON ALTAVOZ LATERAL</a:t>
            </a:r>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4421" y="2518172"/>
            <a:ext cx="2563503" cy="2563503"/>
          </a:xfrm>
          <a:prstGeom prst="rect">
            <a:avLst/>
          </a:prstGeom>
        </p:spPr>
      </p:pic>
      <p:sp>
        <p:nvSpPr>
          <p:cNvPr id="5" name="CuadroTexto 4"/>
          <p:cNvSpPr txBox="1"/>
          <p:nvPr/>
        </p:nvSpPr>
        <p:spPr>
          <a:xfrm>
            <a:off x="7546549" y="1996966"/>
            <a:ext cx="3853363" cy="369332"/>
          </a:xfrm>
          <a:prstGeom prst="rect">
            <a:avLst/>
          </a:prstGeom>
          <a:noFill/>
        </p:spPr>
        <p:txBody>
          <a:bodyPr wrap="none" rtlCol="0">
            <a:spAutoFit/>
          </a:bodyPr>
          <a:lstStyle/>
          <a:p>
            <a:r>
              <a:rPr lang="es-ES" dirty="0"/>
              <a:t>AUDIFONOS EAR 8+ TIPO IPHONE</a:t>
            </a:r>
            <a:endParaRPr lang="en-US" dirty="0"/>
          </a:p>
        </p:txBody>
      </p:sp>
      <p:sp>
        <p:nvSpPr>
          <p:cNvPr id="6" name="CuadroTexto 5"/>
          <p:cNvSpPr txBox="1"/>
          <p:nvPr/>
        </p:nvSpPr>
        <p:spPr>
          <a:xfrm>
            <a:off x="9266379" y="5418215"/>
            <a:ext cx="1059906" cy="369332"/>
          </a:xfrm>
          <a:prstGeom prst="rect">
            <a:avLst/>
          </a:prstGeom>
          <a:noFill/>
        </p:spPr>
        <p:txBody>
          <a:bodyPr wrap="none" rtlCol="0">
            <a:spAutoFit/>
          </a:bodyPr>
          <a:lstStyle/>
          <a:p>
            <a:pPr algn="ctr"/>
            <a:r>
              <a:rPr lang="es-ES" dirty="0"/>
              <a:t>$ 20.000</a:t>
            </a:r>
          </a:p>
        </p:txBody>
      </p:sp>
    </p:spTree>
    <p:extLst>
      <p:ext uri="{BB962C8B-B14F-4D97-AF65-F5344CB8AC3E}">
        <p14:creationId xmlns:p14="http://schemas.microsoft.com/office/powerpoint/2010/main" val="2551887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AUDIFONOS</a:t>
            </a:r>
            <a:endParaRPr lang="en-US" dirty="0"/>
          </a:p>
        </p:txBody>
      </p:sp>
      <p:sp>
        <p:nvSpPr>
          <p:cNvPr id="3" name="Marcador de contenido 2"/>
          <p:cNvSpPr>
            <a:spLocks noGrp="1"/>
          </p:cNvSpPr>
          <p:nvPr>
            <p:ph idx="1"/>
          </p:nvPr>
        </p:nvSpPr>
        <p:spPr>
          <a:xfrm>
            <a:off x="1069848" y="2121408"/>
            <a:ext cx="4483459" cy="4050792"/>
          </a:xfrm>
        </p:spPr>
        <p:txBody>
          <a:bodyPr>
            <a:normAutofit lnSpcReduction="10000"/>
          </a:bodyPr>
          <a:lstStyle/>
          <a:p>
            <a:pPr marL="0" indent="0">
              <a:buNone/>
            </a:pPr>
            <a:r>
              <a:rPr lang="es-ES" dirty="0"/>
              <a:t>MODELO: AF-KN54</a:t>
            </a:r>
          </a:p>
          <a:p>
            <a:pPr marL="0" indent="0">
              <a:buNone/>
            </a:pPr>
            <a:r>
              <a:rPr lang="es-ES" dirty="0"/>
              <a:t>COMPATIBLE: DIFERENTES CELULARES</a:t>
            </a:r>
          </a:p>
          <a:p>
            <a:pPr marL="0" indent="0">
              <a:buNone/>
            </a:pPr>
            <a:r>
              <a:rPr lang="es-ES" dirty="0"/>
              <a:t>SUBIR/BAJAR VOLUMEN: SI</a:t>
            </a:r>
          </a:p>
          <a:p>
            <a:pPr marL="0" indent="0">
              <a:buNone/>
            </a:pPr>
            <a:r>
              <a:rPr lang="es-ES" dirty="0"/>
              <a:t>CONTESTAR LLAMADAS: SI</a:t>
            </a:r>
          </a:p>
          <a:p>
            <a:pPr marL="0" indent="0">
              <a:buNone/>
            </a:pPr>
            <a:r>
              <a:rPr lang="es-ES" dirty="0"/>
              <a:t>COLOR: BLANCO</a:t>
            </a:r>
          </a:p>
          <a:p>
            <a:pPr marL="0" indent="0">
              <a:buNone/>
            </a:pPr>
            <a:r>
              <a:rPr lang="es-ES" dirty="0"/>
              <a:t>PUERTOS: SIN CABLE</a:t>
            </a:r>
          </a:p>
          <a:p>
            <a:pPr marL="0" indent="0">
              <a:buNone/>
            </a:pPr>
            <a:r>
              <a:rPr lang="es-ES" dirty="0"/>
              <a:t>CONEXIÓN: INALAMBRICA</a:t>
            </a:r>
          </a:p>
          <a:p>
            <a:pPr marL="0" indent="0">
              <a:buNone/>
            </a:pPr>
            <a:r>
              <a:rPr lang="es-ES" dirty="0"/>
              <a:t>TIPO: OREJA INTRAURICULAR</a:t>
            </a:r>
          </a:p>
          <a:p>
            <a:pPr marL="0" indent="0">
              <a:buNone/>
            </a:pPr>
            <a:r>
              <a:rPr lang="es-ES" dirty="0"/>
              <a:t>CABLE DE CARGA: SI</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4421" y="2518172"/>
            <a:ext cx="2563503" cy="2563503"/>
          </a:xfrm>
          <a:prstGeom prst="rect">
            <a:avLst/>
          </a:prstGeom>
        </p:spPr>
      </p:pic>
      <p:sp>
        <p:nvSpPr>
          <p:cNvPr id="5" name="CuadroTexto 4"/>
          <p:cNvSpPr txBox="1"/>
          <p:nvPr/>
        </p:nvSpPr>
        <p:spPr>
          <a:xfrm>
            <a:off x="7831590" y="2093976"/>
            <a:ext cx="3589829" cy="369332"/>
          </a:xfrm>
          <a:prstGeom prst="rect">
            <a:avLst/>
          </a:prstGeom>
          <a:noFill/>
        </p:spPr>
        <p:txBody>
          <a:bodyPr wrap="none" rtlCol="0">
            <a:spAutoFit/>
          </a:bodyPr>
          <a:lstStyle/>
          <a:p>
            <a:r>
              <a:rPr lang="es-ES" dirty="0"/>
              <a:t>AUDIFONOS KINOTEC CORTOS</a:t>
            </a:r>
            <a:endParaRPr lang="en-US" dirty="0"/>
          </a:p>
        </p:txBody>
      </p:sp>
      <p:sp>
        <p:nvSpPr>
          <p:cNvPr id="6" name="CuadroTexto 5"/>
          <p:cNvSpPr txBox="1"/>
          <p:nvPr/>
        </p:nvSpPr>
        <p:spPr>
          <a:xfrm>
            <a:off x="9046217" y="5321205"/>
            <a:ext cx="1059906" cy="369332"/>
          </a:xfrm>
          <a:prstGeom prst="rect">
            <a:avLst/>
          </a:prstGeom>
          <a:noFill/>
        </p:spPr>
        <p:txBody>
          <a:bodyPr wrap="none" rtlCol="0">
            <a:spAutoFit/>
          </a:bodyPr>
          <a:lstStyle/>
          <a:p>
            <a:r>
              <a:rPr lang="es-ES" dirty="0"/>
              <a:t>$ 20.000</a:t>
            </a:r>
            <a:endParaRPr lang="en-US" dirty="0"/>
          </a:p>
        </p:txBody>
      </p:sp>
    </p:spTree>
    <p:extLst>
      <p:ext uri="{BB962C8B-B14F-4D97-AF65-F5344CB8AC3E}">
        <p14:creationId xmlns:p14="http://schemas.microsoft.com/office/powerpoint/2010/main" val="2795131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AUDIFONOS</a:t>
            </a:r>
            <a:endParaRPr lang="en-US" dirty="0"/>
          </a:p>
        </p:txBody>
      </p:sp>
      <p:sp>
        <p:nvSpPr>
          <p:cNvPr id="3" name="Marcador de contenido 2"/>
          <p:cNvSpPr>
            <a:spLocks noGrp="1"/>
          </p:cNvSpPr>
          <p:nvPr>
            <p:ph idx="1"/>
          </p:nvPr>
        </p:nvSpPr>
        <p:spPr>
          <a:xfrm>
            <a:off x="1069848" y="2121408"/>
            <a:ext cx="4483459" cy="4050792"/>
          </a:xfrm>
        </p:spPr>
        <p:txBody>
          <a:bodyPr>
            <a:normAutofit lnSpcReduction="10000"/>
          </a:bodyPr>
          <a:lstStyle/>
          <a:p>
            <a:pPr marL="0" indent="0">
              <a:buNone/>
            </a:pPr>
            <a:r>
              <a:rPr lang="es-ES" dirty="0"/>
              <a:t>MODELO: AF-ATBA23</a:t>
            </a:r>
          </a:p>
          <a:p>
            <a:pPr marL="0" indent="0">
              <a:buNone/>
            </a:pPr>
            <a:r>
              <a:rPr lang="es-ES" dirty="0"/>
              <a:t>COMPATIBLE: DIFERENTES CELULARES</a:t>
            </a:r>
          </a:p>
          <a:p>
            <a:pPr marL="0" indent="0">
              <a:buNone/>
            </a:pPr>
            <a:r>
              <a:rPr lang="es-ES" dirty="0"/>
              <a:t>SUBIR/BAJAR VOLUMEN: SI</a:t>
            </a:r>
          </a:p>
          <a:p>
            <a:pPr marL="0" indent="0">
              <a:buNone/>
            </a:pPr>
            <a:r>
              <a:rPr lang="es-ES" dirty="0"/>
              <a:t>CONTESTAR LLAMADAS: SI</a:t>
            </a:r>
          </a:p>
          <a:p>
            <a:pPr marL="0" indent="0">
              <a:buNone/>
            </a:pPr>
            <a:r>
              <a:rPr lang="es-ES" dirty="0"/>
              <a:t>COLOR: NEGRO</a:t>
            </a:r>
          </a:p>
          <a:p>
            <a:pPr marL="0" indent="0">
              <a:buNone/>
            </a:pPr>
            <a:r>
              <a:rPr lang="es-ES" dirty="0"/>
              <a:t>PUERTOS: SIN CABLE</a:t>
            </a:r>
          </a:p>
          <a:p>
            <a:pPr marL="0" indent="0">
              <a:buNone/>
            </a:pPr>
            <a:r>
              <a:rPr lang="es-ES" dirty="0"/>
              <a:t>CONEXIÓN: INALAMBRICA</a:t>
            </a:r>
          </a:p>
          <a:p>
            <a:pPr marL="0" indent="0">
              <a:buNone/>
            </a:pPr>
            <a:r>
              <a:rPr lang="es-ES" dirty="0"/>
              <a:t>TIPO: OREJA CON ALTAVOZ LATERAL</a:t>
            </a:r>
          </a:p>
          <a:p>
            <a:pPr marL="0" indent="0">
              <a:buNone/>
            </a:pPr>
            <a:r>
              <a:rPr lang="es-ES" dirty="0"/>
              <a:t>CABLE DE CARGA: SI</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18" y="2543405"/>
            <a:ext cx="2563503" cy="2563503"/>
          </a:xfrm>
          <a:prstGeom prst="rect">
            <a:avLst/>
          </a:prstGeom>
        </p:spPr>
      </p:pic>
      <p:sp>
        <p:nvSpPr>
          <p:cNvPr id="5" name="CuadroTexto 4"/>
          <p:cNvSpPr txBox="1"/>
          <p:nvPr/>
        </p:nvSpPr>
        <p:spPr>
          <a:xfrm>
            <a:off x="6416170" y="2093976"/>
            <a:ext cx="5260094" cy="369332"/>
          </a:xfrm>
          <a:prstGeom prst="rect">
            <a:avLst/>
          </a:prstGeom>
          <a:noFill/>
        </p:spPr>
        <p:txBody>
          <a:bodyPr wrap="none" rtlCol="0">
            <a:spAutoFit/>
          </a:bodyPr>
          <a:lstStyle/>
          <a:p>
            <a:r>
              <a:rPr lang="es-ES" dirty="0"/>
              <a:t>AUDIFONOS ATB INALAMBRICOS DEPORTIVOS</a:t>
            </a:r>
            <a:endParaRPr lang="en-US" dirty="0"/>
          </a:p>
        </p:txBody>
      </p:sp>
      <p:sp>
        <p:nvSpPr>
          <p:cNvPr id="6" name="CuadroTexto 5"/>
          <p:cNvSpPr txBox="1"/>
          <p:nvPr/>
        </p:nvSpPr>
        <p:spPr>
          <a:xfrm>
            <a:off x="8877405" y="5187005"/>
            <a:ext cx="1059906" cy="369332"/>
          </a:xfrm>
          <a:prstGeom prst="rect">
            <a:avLst/>
          </a:prstGeom>
          <a:noFill/>
        </p:spPr>
        <p:txBody>
          <a:bodyPr wrap="none" rtlCol="0">
            <a:spAutoFit/>
          </a:bodyPr>
          <a:lstStyle/>
          <a:p>
            <a:r>
              <a:rPr lang="es-ES" dirty="0"/>
              <a:t>$ 32.000</a:t>
            </a:r>
            <a:endParaRPr lang="en-US" dirty="0"/>
          </a:p>
        </p:txBody>
      </p:sp>
    </p:spTree>
    <p:extLst>
      <p:ext uri="{BB962C8B-B14F-4D97-AF65-F5344CB8AC3E}">
        <p14:creationId xmlns:p14="http://schemas.microsoft.com/office/powerpoint/2010/main" val="2835027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AUDIFONOS</a:t>
            </a:r>
            <a:endParaRPr lang="en-US" dirty="0"/>
          </a:p>
        </p:txBody>
      </p:sp>
      <p:sp>
        <p:nvSpPr>
          <p:cNvPr id="3" name="Marcador de contenido 2"/>
          <p:cNvSpPr>
            <a:spLocks noGrp="1"/>
          </p:cNvSpPr>
          <p:nvPr>
            <p:ph idx="1"/>
          </p:nvPr>
        </p:nvSpPr>
        <p:spPr>
          <a:xfrm>
            <a:off x="1069848" y="2121408"/>
            <a:ext cx="4483459" cy="4050792"/>
          </a:xfrm>
        </p:spPr>
        <p:txBody>
          <a:bodyPr>
            <a:normAutofit lnSpcReduction="10000"/>
          </a:bodyPr>
          <a:lstStyle/>
          <a:p>
            <a:pPr marL="0" indent="0">
              <a:buNone/>
            </a:pPr>
            <a:r>
              <a:rPr lang="es-ES" dirty="0"/>
              <a:t>MODELO: AF-I12</a:t>
            </a:r>
          </a:p>
          <a:p>
            <a:pPr marL="0" indent="0">
              <a:buNone/>
            </a:pPr>
            <a:r>
              <a:rPr lang="es-ES" dirty="0"/>
              <a:t>COMPATIBLE: DIFERENTES CELULARES</a:t>
            </a:r>
          </a:p>
          <a:p>
            <a:pPr marL="0" indent="0">
              <a:buNone/>
            </a:pPr>
            <a:r>
              <a:rPr lang="es-ES" dirty="0"/>
              <a:t>SUBIR/BAJAR VOLUMEN: NO</a:t>
            </a:r>
          </a:p>
          <a:p>
            <a:pPr marL="0" indent="0">
              <a:buNone/>
            </a:pPr>
            <a:r>
              <a:rPr lang="es-ES" dirty="0"/>
              <a:t>CONTESTAR LLAMADAS: SI</a:t>
            </a:r>
          </a:p>
          <a:p>
            <a:pPr marL="0" indent="0">
              <a:buNone/>
            </a:pPr>
            <a:r>
              <a:rPr lang="es-ES" dirty="0"/>
              <a:t>COLOR: BLANCO</a:t>
            </a:r>
          </a:p>
          <a:p>
            <a:pPr marL="0" indent="0">
              <a:buNone/>
            </a:pPr>
            <a:r>
              <a:rPr lang="es-ES" dirty="0"/>
              <a:t>PUERTOS: SIN CABLE</a:t>
            </a:r>
          </a:p>
          <a:p>
            <a:pPr marL="0" indent="0">
              <a:buNone/>
            </a:pPr>
            <a:r>
              <a:rPr lang="es-ES" dirty="0"/>
              <a:t>CONEXIÓN: INALAMBRICA</a:t>
            </a:r>
          </a:p>
          <a:p>
            <a:pPr marL="0" indent="0">
              <a:buNone/>
            </a:pPr>
            <a:r>
              <a:rPr lang="es-ES" dirty="0"/>
              <a:t>TIPO: OREJA CON ALTAVOZ LATERAL</a:t>
            </a:r>
          </a:p>
          <a:p>
            <a:pPr marL="0" indent="0">
              <a:buNone/>
            </a:pPr>
            <a:r>
              <a:rPr lang="es-ES" dirty="0"/>
              <a:t>CABLE DE CARGA: SI</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4421" y="2518172"/>
            <a:ext cx="2563503" cy="2563503"/>
          </a:xfrm>
          <a:prstGeom prst="rect">
            <a:avLst/>
          </a:prstGeom>
        </p:spPr>
      </p:pic>
      <p:sp>
        <p:nvSpPr>
          <p:cNvPr id="5" name="CuadroTexto 4"/>
          <p:cNvSpPr txBox="1"/>
          <p:nvPr/>
        </p:nvSpPr>
        <p:spPr>
          <a:xfrm>
            <a:off x="7706587" y="2093976"/>
            <a:ext cx="3739165" cy="369332"/>
          </a:xfrm>
          <a:prstGeom prst="rect">
            <a:avLst/>
          </a:prstGeom>
          <a:noFill/>
        </p:spPr>
        <p:txBody>
          <a:bodyPr wrap="none" rtlCol="0">
            <a:spAutoFit/>
          </a:bodyPr>
          <a:lstStyle/>
          <a:p>
            <a:r>
              <a:rPr lang="es-ES" dirty="0"/>
              <a:t>AUDIFONOS FLY i11 BLUETOOTH</a:t>
            </a:r>
            <a:endParaRPr lang="en-US" dirty="0"/>
          </a:p>
        </p:txBody>
      </p:sp>
      <p:sp>
        <p:nvSpPr>
          <p:cNvPr id="6" name="CuadroTexto 5"/>
          <p:cNvSpPr txBox="1"/>
          <p:nvPr/>
        </p:nvSpPr>
        <p:spPr>
          <a:xfrm>
            <a:off x="9046217" y="5321205"/>
            <a:ext cx="1059906" cy="369332"/>
          </a:xfrm>
          <a:prstGeom prst="rect">
            <a:avLst/>
          </a:prstGeom>
          <a:noFill/>
        </p:spPr>
        <p:txBody>
          <a:bodyPr wrap="none" rtlCol="0">
            <a:spAutoFit/>
          </a:bodyPr>
          <a:lstStyle/>
          <a:p>
            <a:r>
              <a:rPr lang="es-ES" dirty="0"/>
              <a:t>$ 35.000</a:t>
            </a:r>
            <a:endParaRPr lang="en-US" dirty="0"/>
          </a:p>
        </p:txBody>
      </p:sp>
    </p:spTree>
    <p:extLst>
      <p:ext uri="{BB962C8B-B14F-4D97-AF65-F5344CB8AC3E}">
        <p14:creationId xmlns:p14="http://schemas.microsoft.com/office/powerpoint/2010/main" val="733541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AUDIFONOS</a:t>
            </a:r>
            <a:endParaRPr lang="en-US" dirty="0"/>
          </a:p>
        </p:txBody>
      </p:sp>
      <p:sp>
        <p:nvSpPr>
          <p:cNvPr id="3" name="Marcador de contenido 2"/>
          <p:cNvSpPr>
            <a:spLocks noGrp="1"/>
          </p:cNvSpPr>
          <p:nvPr>
            <p:ph idx="1"/>
          </p:nvPr>
        </p:nvSpPr>
        <p:spPr>
          <a:xfrm>
            <a:off x="1069848" y="2121408"/>
            <a:ext cx="4483459" cy="4050792"/>
          </a:xfrm>
        </p:spPr>
        <p:txBody>
          <a:bodyPr>
            <a:normAutofit fontScale="92500" lnSpcReduction="10000"/>
          </a:bodyPr>
          <a:lstStyle/>
          <a:p>
            <a:pPr marL="0" indent="0">
              <a:buNone/>
            </a:pPr>
            <a:r>
              <a:rPr lang="es-ES" dirty="0"/>
              <a:t>MODELO: AF-TW04</a:t>
            </a:r>
          </a:p>
          <a:p>
            <a:pPr marL="0" indent="0">
              <a:buNone/>
            </a:pPr>
            <a:r>
              <a:rPr lang="es-ES" dirty="0"/>
              <a:t>COMPATIBLE: DIFERENTES CELULARES</a:t>
            </a:r>
          </a:p>
          <a:p>
            <a:pPr marL="0" indent="0">
              <a:buNone/>
            </a:pPr>
            <a:r>
              <a:rPr lang="es-ES" dirty="0"/>
              <a:t>SUBIR/BAJAR VOLUMEN: NO</a:t>
            </a:r>
          </a:p>
          <a:p>
            <a:pPr marL="0" indent="0">
              <a:buNone/>
            </a:pPr>
            <a:r>
              <a:rPr lang="es-ES" dirty="0"/>
              <a:t>CONTESTAR LLAMADAS: SI</a:t>
            </a:r>
          </a:p>
          <a:p>
            <a:pPr marL="0" indent="0">
              <a:buNone/>
            </a:pPr>
            <a:r>
              <a:rPr lang="es-ES" dirty="0"/>
              <a:t>CAMBIAR MUSICA: SI</a:t>
            </a:r>
          </a:p>
          <a:p>
            <a:pPr marL="0" indent="0">
              <a:buNone/>
            </a:pPr>
            <a:r>
              <a:rPr lang="es-ES" dirty="0"/>
              <a:t>COLOR: NEGRO</a:t>
            </a:r>
          </a:p>
          <a:p>
            <a:pPr marL="0" indent="0">
              <a:buNone/>
            </a:pPr>
            <a:r>
              <a:rPr lang="es-ES" dirty="0"/>
              <a:t>PUERTOS: SIN CABLE</a:t>
            </a:r>
          </a:p>
          <a:p>
            <a:pPr marL="0" indent="0">
              <a:buNone/>
            </a:pPr>
            <a:r>
              <a:rPr lang="es-ES" dirty="0"/>
              <a:t>CONEXIÓN: INALAMBRICA</a:t>
            </a:r>
          </a:p>
          <a:p>
            <a:pPr marL="0" indent="0">
              <a:buNone/>
            </a:pPr>
            <a:r>
              <a:rPr lang="es-ES" dirty="0"/>
              <a:t>TIPO: OREJA CON ALTAVOZ LATERAL</a:t>
            </a:r>
          </a:p>
          <a:p>
            <a:pPr marL="0" indent="0">
              <a:buNone/>
            </a:pPr>
            <a:r>
              <a:rPr lang="es-ES" dirty="0"/>
              <a:t>CABLE DE CARGA: SI</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7706587" y="2093976"/>
            <a:ext cx="3412344" cy="369332"/>
          </a:xfrm>
          <a:prstGeom prst="rect">
            <a:avLst/>
          </a:prstGeom>
          <a:noFill/>
        </p:spPr>
        <p:txBody>
          <a:bodyPr wrap="none" rtlCol="0">
            <a:spAutoFit/>
          </a:bodyPr>
          <a:lstStyle/>
          <a:p>
            <a:r>
              <a:rPr lang="es-ES" dirty="0"/>
              <a:t>AUDIFONOS XIAOMI REPLICA</a:t>
            </a:r>
            <a:endParaRPr lang="en-US" dirty="0"/>
          </a:p>
        </p:txBody>
      </p:sp>
      <p:sp>
        <p:nvSpPr>
          <p:cNvPr id="6" name="CuadroTexto 5"/>
          <p:cNvSpPr txBox="1"/>
          <p:nvPr/>
        </p:nvSpPr>
        <p:spPr>
          <a:xfrm>
            <a:off x="9046217" y="5321205"/>
            <a:ext cx="1059906" cy="369332"/>
          </a:xfrm>
          <a:prstGeom prst="rect">
            <a:avLst/>
          </a:prstGeom>
          <a:noFill/>
        </p:spPr>
        <p:txBody>
          <a:bodyPr wrap="none" rtlCol="0">
            <a:spAutoFit/>
          </a:bodyPr>
          <a:lstStyle/>
          <a:p>
            <a:r>
              <a:rPr lang="es-ES" dirty="0"/>
              <a:t>$ 60.000</a:t>
            </a:r>
            <a:endParaRPr lang="en-US" dirty="0"/>
          </a:p>
        </p:txBody>
      </p:sp>
    </p:spTree>
    <p:extLst>
      <p:ext uri="{BB962C8B-B14F-4D97-AF65-F5344CB8AC3E}">
        <p14:creationId xmlns:p14="http://schemas.microsoft.com/office/powerpoint/2010/main" val="2127164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a:t>DIADEMAS</a:t>
            </a:r>
          </a:p>
        </p:txBody>
      </p:sp>
      <p:sp>
        <p:nvSpPr>
          <p:cNvPr id="3" name="Marcador de contenido 2"/>
          <p:cNvSpPr>
            <a:spLocks noGrp="1"/>
          </p:cNvSpPr>
          <p:nvPr>
            <p:ph idx="1"/>
          </p:nvPr>
        </p:nvSpPr>
        <p:spPr>
          <a:xfrm>
            <a:off x="1069848" y="2121408"/>
            <a:ext cx="4686375" cy="4050792"/>
          </a:xfrm>
        </p:spPr>
        <p:txBody>
          <a:bodyPr>
            <a:normAutofit/>
          </a:bodyPr>
          <a:lstStyle/>
          <a:p>
            <a:pPr marL="0" indent="0">
              <a:buNone/>
            </a:pPr>
            <a:r>
              <a:rPr lang="es-ES" dirty="0"/>
              <a:t>MODELO: DD-AM20</a:t>
            </a:r>
          </a:p>
          <a:p>
            <a:pPr marL="0" indent="0">
              <a:buNone/>
            </a:pPr>
            <a:r>
              <a:rPr lang="es-ES" dirty="0"/>
              <a:t>MICROFONO GIRATORIO CON ESPUMA</a:t>
            </a:r>
          </a:p>
          <a:p>
            <a:pPr marL="0" indent="0">
              <a:buNone/>
            </a:pPr>
            <a:r>
              <a:rPr lang="es-ES" dirty="0"/>
              <a:t>OPTIMA ENTRADA DE VOZ</a:t>
            </a:r>
          </a:p>
          <a:p>
            <a:pPr marL="0" indent="0">
              <a:buNone/>
            </a:pPr>
            <a:r>
              <a:rPr lang="es-ES" dirty="0"/>
              <a:t>BANDA AJUSTABLE</a:t>
            </a:r>
          </a:p>
          <a:p>
            <a:pPr marL="0" indent="0">
              <a:buNone/>
            </a:pPr>
            <a:r>
              <a:rPr lang="es-ES" dirty="0"/>
              <a:t>COMPATIBLE CON ANDROID Y iOS</a:t>
            </a:r>
          </a:p>
          <a:p>
            <a:pPr marL="0" indent="0">
              <a:buNone/>
            </a:pPr>
            <a:r>
              <a:rPr lang="es-ES" dirty="0"/>
              <a:t>MICROFONO DE ALTA DEFINICION</a:t>
            </a:r>
          </a:p>
          <a:p>
            <a:pPr marL="0" indent="0">
              <a:buNone/>
            </a:pPr>
            <a:r>
              <a:rPr lang="es-ES" dirty="0"/>
              <a:t>CONTROL DE VOLUMEN INTEGRADO</a:t>
            </a:r>
          </a:p>
          <a:p>
            <a:pPr marL="0" indent="0">
              <a:buNone/>
            </a:pPr>
            <a:r>
              <a:rPr lang="es-ES" dirty="0"/>
              <a:t>PLUG 3.5MM</a:t>
            </a: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81510" y="2905261"/>
            <a:ext cx="1789325" cy="1789325"/>
          </a:xfrm>
          <a:prstGeom prst="rect">
            <a:avLst/>
          </a:prstGeom>
        </p:spPr>
      </p:pic>
      <p:sp>
        <p:nvSpPr>
          <p:cNvPr id="5" name="CuadroTexto 4"/>
          <p:cNvSpPr txBox="1"/>
          <p:nvPr/>
        </p:nvSpPr>
        <p:spPr>
          <a:xfrm>
            <a:off x="7170096" y="2250052"/>
            <a:ext cx="4812151" cy="369332"/>
          </a:xfrm>
          <a:prstGeom prst="rect">
            <a:avLst/>
          </a:prstGeom>
          <a:noFill/>
        </p:spPr>
        <p:txBody>
          <a:bodyPr wrap="none" rtlCol="0">
            <a:spAutoFit/>
          </a:bodyPr>
          <a:lstStyle/>
          <a:p>
            <a:r>
              <a:rPr lang="es-CO" dirty="0"/>
              <a:t>DIADEMA WIT PARA PC CON MICROFONO</a:t>
            </a:r>
            <a:endParaRPr lang="en-US" dirty="0"/>
          </a:p>
        </p:txBody>
      </p:sp>
      <p:sp>
        <p:nvSpPr>
          <p:cNvPr id="6" name="CuadroTexto 5"/>
          <p:cNvSpPr txBox="1"/>
          <p:nvPr/>
        </p:nvSpPr>
        <p:spPr>
          <a:xfrm>
            <a:off x="9046219" y="5266341"/>
            <a:ext cx="1059906" cy="369332"/>
          </a:xfrm>
          <a:prstGeom prst="rect">
            <a:avLst/>
          </a:prstGeom>
          <a:noFill/>
        </p:spPr>
        <p:txBody>
          <a:bodyPr wrap="none" rtlCol="0">
            <a:spAutoFit/>
          </a:bodyPr>
          <a:lstStyle/>
          <a:p>
            <a:r>
              <a:rPr lang="es-ES" dirty="0"/>
              <a:t>$ 18.000</a:t>
            </a:r>
            <a:endParaRPr lang="en-US" dirty="0"/>
          </a:p>
        </p:txBody>
      </p:sp>
    </p:spTree>
    <p:extLst>
      <p:ext uri="{BB962C8B-B14F-4D97-AF65-F5344CB8AC3E}">
        <p14:creationId xmlns:p14="http://schemas.microsoft.com/office/powerpoint/2010/main" val="4115213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a:t>DIADEMAS</a:t>
            </a:r>
          </a:p>
        </p:txBody>
      </p:sp>
      <p:sp>
        <p:nvSpPr>
          <p:cNvPr id="3" name="Marcador de contenido 2"/>
          <p:cNvSpPr>
            <a:spLocks noGrp="1"/>
          </p:cNvSpPr>
          <p:nvPr>
            <p:ph idx="1"/>
          </p:nvPr>
        </p:nvSpPr>
        <p:spPr>
          <a:xfrm>
            <a:off x="1069848" y="2121408"/>
            <a:ext cx="4483459" cy="4050792"/>
          </a:xfrm>
        </p:spPr>
        <p:txBody>
          <a:bodyPr>
            <a:normAutofit/>
          </a:bodyPr>
          <a:lstStyle/>
          <a:p>
            <a:pPr marL="0" indent="0">
              <a:buNone/>
            </a:pPr>
            <a:r>
              <a:rPr lang="es-ES" dirty="0"/>
              <a:t>MODELO: DD-MDRX</a:t>
            </a:r>
          </a:p>
          <a:p>
            <a:pPr marL="0" indent="0">
              <a:buNone/>
            </a:pPr>
            <a:r>
              <a:rPr lang="es-ES" dirty="0"/>
              <a:t>COMPATIBLE: DIFERENTES CELULARES</a:t>
            </a:r>
          </a:p>
          <a:p>
            <a:pPr marL="0" indent="0">
              <a:buNone/>
            </a:pPr>
            <a:r>
              <a:rPr lang="es-ES" dirty="0"/>
              <a:t>SUBIR/BAJAR VOLUMEN: NO</a:t>
            </a:r>
          </a:p>
          <a:p>
            <a:pPr marL="0" indent="0">
              <a:buNone/>
            </a:pPr>
            <a:r>
              <a:rPr lang="es-ES" dirty="0"/>
              <a:t>CONTESTAR LLAMADAS: SI</a:t>
            </a:r>
          </a:p>
          <a:p>
            <a:pPr marL="0" indent="0">
              <a:buNone/>
            </a:pPr>
            <a:r>
              <a:rPr lang="es-ES" dirty="0"/>
              <a:t>COLOR: BLANCO</a:t>
            </a:r>
          </a:p>
          <a:p>
            <a:pPr marL="0" indent="0">
              <a:buNone/>
            </a:pPr>
            <a:r>
              <a:rPr lang="es-ES" dirty="0"/>
              <a:t>PUERTOS: TIPO AUXILIAR</a:t>
            </a:r>
          </a:p>
          <a:p>
            <a:pPr marL="0" indent="0">
              <a:buNone/>
            </a:pPr>
            <a:r>
              <a:rPr lang="es-ES" dirty="0"/>
              <a:t>CONEXIÓN: ALAMBRICA</a:t>
            </a:r>
          </a:p>
          <a:p>
            <a:pPr marL="0" indent="0">
              <a:buNone/>
            </a:pPr>
            <a:r>
              <a:rPr lang="es-ES" dirty="0"/>
              <a:t>TIPO: ABIERTA SUPRAURAL</a:t>
            </a: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81510" y="2905261"/>
            <a:ext cx="1789325" cy="1789325"/>
          </a:xfrm>
          <a:prstGeom prst="rect">
            <a:avLst/>
          </a:prstGeom>
        </p:spPr>
      </p:pic>
      <p:sp>
        <p:nvSpPr>
          <p:cNvPr id="5" name="CuadroTexto 4"/>
          <p:cNvSpPr txBox="1"/>
          <p:nvPr/>
        </p:nvSpPr>
        <p:spPr>
          <a:xfrm>
            <a:off x="7892730" y="2250052"/>
            <a:ext cx="3366884" cy="369332"/>
          </a:xfrm>
          <a:prstGeom prst="rect">
            <a:avLst/>
          </a:prstGeom>
          <a:noFill/>
        </p:spPr>
        <p:txBody>
          <a:bodyPr wrap="none" rtlCol="0">
            <a:spAutoFit/>
          </a:bodyPr>
          <a:lstStyle/>
          <a:p>
            <a:r>
              <a:rPr lang="es-CO" dirty="0"/>
              <a:t>DIADEMA FLY ECONOMICOS</a:t>
            </a:r>
            <a:endParaRPr lang="en-US" dirty="0"/>
          </a:p>
        </p:txBody>
      </p:sp>
      <p:sp>
        <p:nvSpPr>
          <p:cNvPr id="6" name="CuadroTexto 5"/>
          <p:cNvSpPr txBox="1"/>
          <p:nvPr/>
        </p:nvSpPr>
        <p:spPr>
          <a:xfrm>
            <a:off x="9046219" y="5266341"/>
            <a:ext cx="1059906" cy="369332"/>
          </a:xfrm>
          <a:prstGeom prst="rect">
            <a:avLst/>
          </a:prstGeom>
          <a:noFill/>
        </p:spPr>
        <p:txBody>
          <a:bodyPr wrap="none" rtlCol="0">
            <a:spAutoFit/>
          </a:bodyPr>
          <a:lstStyle/>
          <a:p>
            <a:r>
              <a:rPr lang="es-ES" dirty="0"/>
              <a:t>$ 18.000</a:t>
            </a:r>
            <a:endParaRPr lang="en-US" dirty="0"/>
          </a:p>
        </p:txBody>
      </p:sp>
    </p:spTree>
    <p:extLst>
      <p:ext uri="{BB962C8B-B14F-4D97-AF65-F5344CB8AC3E}">
        <p14:creationId xmlns:p14="http://schemas.microsoft.com/office/powerpoint/2010/main" val="3197990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a:t>DIADEMAS</a:t>
            </a:r>
          </a:p>
        </p:txBody>
      </p:sp>
      <p:sp>
        <p:nvSpPr>
          <p:cNvPr id="3" name="Marcador de contenido 2"/>
          <p:cNvSpPr>
            <a:spLocks noGrp="1"/>
          </p:cNvSpPr>
          <p:nvPr>
            <p:ph idx="1"/>
          </p:nvPr>
        </p:nvSpPr>
        <p:spPr>
          <a:xfrm>
            <a:off x="1069848" y="2121408"/>
            <a:ext cx="4483459" cy="4050792"/>
          </a:xfrm>
        </p:spPr>
        <p:txBody>
          <a:bodyPr>
            <a:normAutofit lnSpcReduction="10000"/>
          </a:bodyPr>
          <a:lstStyle/>
          <a:p>
            <a:pPr marL="0" indent="0">
              <a:buNone/>
            </a:pPr>
            <a:r>
              <a:rPr lang="es-ES" dirty="0"/>
              <a:t>MODELO: DD-N65BT</a:t>
            </a:r>
          </a:p>
          <a:p>
            <a:pPr marL="0" indent="0">
              <a:buNone/>
            </a:pPr>
            <a:r>
              <a:rPr lang="es-ES" dirty="0"/>
              <a:t>COMPATIBLE: DIFERENTES CELULARES</a:t>
            </a:r>
          </a:p>
          <a:p>
            <a:pPr marL="0" indent="0">
              <a:buNone/>
            </a:pPr>
            <a:r>
              <a:rPr lang="es-ES" dirty="0"/>
              <a:t>SUBIR/BAJAR VOLUMEN: SI</a:t>
            </a:r>
          </a:p>
          <a:p>
            <a:pPr marL="0" indent="0">
              <a:buNone/>
            </a:pPr>
            <a:r>
              <a:rPr lang="es-ES" dirty="0"/>
              <a:t>CONTESTAR LLAMADAS: SI</a:t>
            </a:r>
          </a:p>
          <a:p>
            <a:pPr marL="0" indent="0">
              <a:buNone/>
            </a:pPr>
            <a:r>
              <a:rPr lang="es-ES" dirty="0"/>
              <a:t>COLOR: NEGRO</a:t>
            </a:r>
          </a:p>
          <a:p>
            <a:pPr marL="0" indent="0">
              <a:buNone/>
            </a:pPr>
            <a:r>
              <a:rPr lang="es-ES" dirty="0"/>
              <a:t>PUERTOS: V8, MICROSD, AUX</a:t>
            </a:r>
          </a:p>
          <a:p>
            <a:pPr marL="0" indent="0">
              <a:buNone/>
            </a:pPr>
            <a:r>
              <a:rPr lang="es-ES" dirty="0"/>
              <a:t>VIENE CON PANTALLA LCD</a:t>
            </a:r>
          </a:p>
          <a:p>
            <a:pPr marL="0" indent="0">
              <a:buNone/>
            </a:pPr>
            <a:r>
              <a:rPr lang="es-ES" dirty="0"/>
              <a:t>CONEXIÓN: INALAMBRICA</a:t>
            </a:r>
          </a:p>
          <a:p>
            <a:pPr marL="0" indent="0">
              <a:buNone/>
            </a:pPr>
            <a:r>
              <a:rPr lang="es-ES" dirty="0"/>
              <a:t>TIPO: CERRADA CIRCUMAURAL</a:t>
            </a: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8681510" y="2905261"/>
            <a:ext cx="1789325" cy="1789325"/>
          </a:xfrm>
          <a:prstGeom prst="rect">
            <a:avLst/>
          </a:prstGeom>
        </p:spPr>
      </p:pic>
      <p:sp>
        <p:nvSpPr>
          <p:cNvPr id="5" name="CuadroTexto 4"/>
          <p:cNvSpPr txBox="1"/>
          <p:nvPr/>
        </p:nvSpPr>
        <p:spPr>
          <a:xfrm>
            <a:off x="7446967" y="2093976"/>
            <a:ext cx="4011547" cy="369332"/>
          </a:xfrm>
          <a:prstGeom prst="rect">
            <a:avLst/>
          </a:prstGeom>
          <a:noFill/>
        </p:spPr>
        <p:txBody>
          <a:bodyPr wrap="none" rtlCol="0">
            <a:spAutoFit/>
          </a:bodyPr>
          <a:lstStyle/>
          <a:p>
            <a:r>
              <a:rPr lang="es-CO" dirty="0"/>
              <a:t>DIADEMA BLUETOOTH REF: N-65BT</a:t>
            </a:r>
            <a:endParaRPr lang="en-US" dirty="0"/>
          </a:p>
        </p:txBody>
      </p:sp>
      <p:sp>
        <p:nvSpPr>
          <p:cNvPr id="6" name="CuadroTexto 5"/>
          <p:cNvSpPr txBox="1"/>
          <p:nvPr/>
        </p:nvSpPr>
        <p:spPr>
          <a:xfrm>
            <a:off x="9046219" y="5266341"/>
            <a:ext cx="1059906" cy="369332"/>
          </a:xfrm>
          <a:prstGeom prst="rect">
            <a:avLst/>
          </a:prstGeom>
          <a:noFill/>
        </p:spPr>
        <p:txBody>
          <a:bodyPr wrap="none" rtlCol="0">
            <a:spAutoFit/>
          </a:bodyPr>
          <a:lstStyle/>
          <a:p>
            <a:r>
              <a:rPr lang="es-ES" dirty="0"/>
              <a:t>$ 40.000</a:t>
            </a:r>
            <a:endParaRPr lang="en-US" dirty="0"/>
          </a:p>
        </p:txBody>
      </p:sp>
    </p:spTree>
    <p:extLst>
      <p:ext uri="{BB962C8B-B14F-4D97-AF65-F5344CB8AC3E}">
        <p14:creationId xmlns:p14="http://schemas.microsoft.com/office/powerpoint/2010/main" val="2745070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a:t>DIADEMAS</a:t>
            </a:r>
          </a:p>
        </p:txBody>
      </p:sp>
      <p:sp>
        <p:nvSpPr>
          <p:cNvPr id="3" name="Marcador de contenido 2"/>
          <p:cNvSpPr>
            <a:spLocks noGrp="1"/>
          </p:cNvSpPr>
          <p:nvPr>
            <p:ph idx="1"/>
          </p:nvPr>
        </p:nvSpPr>
        <p:spPr>
          <a:xfrm>
            <a:off x="1069848" y="2121408"/>
            <a:ext cx="4483459" cy="4050792"/>
          </a:xfrm>
        </p:spPr>
        <p:txBody>
          <a:bodyPr>
            <a:normAutofit/>
          </a:bodyPr>
          <a:lstStyle/>
          <a:p>
            <a:pPr marL="0" indent="0">
              <a:buNone/>
            </a:pPr>
            <a:r>
              <a:rPr lang="es-ES" dirty="0"/>
              <a:t>MODELO: DD-SMDRXB</a:t>
            </a:r>
          </a:p>
          <a:p>
            <a:pPr marL="0" indent="0">
              <a:buNone/>
            </a:pPr>
            <a:r>
              <a:rPr lang="es-ES" dirty="0"/>
              <a:t>COMPATIBLE: DIFERENTES CELULARES</a:t>
            </a:r>
          </a:p>
          <a:p>
            <a:pPr marL="0" indent="0">
              <a:buNone/>
            </a:pPr>
            <a:r>
              <a:rPr lang="es-ES" dirty="0"/>
              <a:t>SUBIR/BAJAR VOLUMEN: SI</a:t>
            </a:r>
          </a:p>
          <a:p>
            <a:pPr marL="0" indent="0">
              <a:buNone/>
            </a:pPr>
            <a:r>
              <a:rPr lang="es-ES" dirty="0"/>
              <a:t>CONTESTAR LLAMADAS: SI</a:t>
            </a:r>
          </a:p>
          <a:p>
            <a:pPr marL="0" indent="0">
              <a:buNone/>
            </a:pPr>
            <a:r>
              <a:rPr lang="es-ES" dirty="0"/>
              <a:t>COLOR: NEGRO</a:t>
            </a:r>
          </a:p>
          <a:p>
            <a:pPr marL="0" indent="0">
              <a:buNone/>
            </a:pPr>
            <a:r>
              <a:rPr lang="es-ES" dirty="0"/>
              <a:t>PUERTOS: SIN CABLE</a:t>
            </a:r>
          </a:p>
          <a:p>
            <a:pPr marL="0" indent="0">
              <a:buNone/>
            </a:pPr>
            <a:r>
              <a:rPr lang="es-ES" dirty="0"/>
              <a:t>CONEXIÓN: INALAMBRICA</a:t>
            </a:r>
          </a:p>
          <a:p>
            <a:pPr marL="0" indent="0">
              <a:buNone/>
            </a:pPr>
            <a:r>
              <a:rPr lang="es-ES" dirty="0"/>
              <a:t>TIPO: CERRADA CIRCUMAURAL</a:t>
            </a: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8681510" y="2905261"/>
            <a:ext cx="1789325" cy="1789325"/>
          </a:xfrm>
          <a:prstGeom prst="rect">
            <a:avLst/>
          </a:prstGeom>
        </p:spPr>
      </p:pic>
      <p:sp>
        <p:nvSpPr>
          <p:cNvPr id="5" name="CuadroTexto 4"/>
          <p:cNvSpPr txBox="1"/>
          <p:nvPr/>
        </p:nvSpPr>
        <p:spPr>
          <a:xfrm>
            <a:off x="7782379" y="2274422"/>
            <a:ext cx="3587585" cy="369332"/>
          </a:xfrm>
          <a:prstGeom prst="rect">
            <a:avLst/>
          </a:prstGeom>
          <a:noFill/>
        </p:spPr>
        <p:txBody>
          <a:bodyPr wrap="none" rtlCol="0">
            <a:spAutoFit/>
          </a:bodyPr>
          <a:lstStyle/>
          <a:p>
            <a:r>
              <a:rPr lang="es-CO" dirty="0"/>
              <a:t>DIADEMA SONY INALAMBRICO</a:t>
            </a:r>
            <a:endParaRPr lang="en-US" dirty="0"/>
          </a:p>
        </p:txBody>
      </p:sp>
      <p:sp>
        <p:nvSpPr>
          <p:cNvPr id="6" name="CuadroTexto 5"/>
          <p:cNvSpPr txBox="1"/>
          <p:nvPr/>
        </p:nvSpPr>
        <p:spPr>
          <a:xfrm>
            <a:off x="9046219" y="5266341"/>
            <a:ext cx="1059906" cy="369332"/>
          </a:xfrm>
          <a:prstGeom prst="rect">
            <a:avLst/>
          </a:prstGeom>
          <a:noFill/>
        </p:spPr>
        <p:txBody>
          <a:bodyPr wrap="none" rtlCol="0">
            <a:spAutoFit/>
          </a:bodyPr>
          <a:lstStyle/>
          <a:p>
            <a:r>
              <a:rPr lang="es-ES" dirty="0"/>
              <a:t>$ 45.000</a:t>
            </a:r>
            <a:endParaRPr lang="en-US" dirty="0"/>
          </a:p>
        </p:txBody>
      </p:sp>
    </p:spTree>
    <p:extLst>
      <p:ext uri="{BB962C8B-B14F-4D97-AF65-F5344CB8AC3E}">
        <p14:creationId xmlns:p14="http://schemas.microsoft.com/office/powerpoint/2010/main" val="2136414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Quienes somos</a:t>
            </a:r>
            <a:endParaRPr lang="en-US" dirty="0"/>
          </a:p>
        </p:txBody>
      </p:sp>
      <p:sp>
        <p:nvSpPr>
          <p:cNvPr id="3" name="Marcador de contenido 2"/>
          <p:cNvSpPr>
            <a:spLocks noGrp="1"/>
          </p:cNvSpPr>
          <p:nvPr>
            <p:ph idx="1"/>
          </p:nvPr>
        </p:nvSpPr>
        <p:spPr>
          <a:xfrm>
            <a:off x="1069848" y="2121408"/>
            <a:ext cx="10058400" cy="2116055"/>
          </a:xfrm>
        </p:spPr>
        <p:txBody>
          <a:bodyPr>
            <a:normAutofit/>
          </a:bodyPr>
          <a:lstStyle/>
          <a:p>
            <a:r>
              <a:rPr lang="es-CO" dirty="0"/>
              <a:t>Makrotecno nace a partir de la necesidad de las personas por conseguir accesorios tecnológicos, brindándoles la alternativa de conseguir sus productos de manera rápida, eficiente y con precios favorables.</a:t>
            </a:r>
            <a:endParaRPr lang="en-US" dirty="0"/>
          </a:p>
        </p:txBody>
      </p:sp>
      <p:sp>
        <p:nvSpPr>
          <p:cNvPr id="4" name="Título 1"/>
          <p:cNvSpPr txBox="1">
            <a:spLocks/>
          </p:cNvSpPr>
          <p:nvPr/>
        </p:nvSpPr>
        <p:spPr>
          <a:xfrm>
            <a:off x="1069848" y="3826281"/>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s-ES" dirty="0"/>
              <a:t>MISION</a:t>
            </a:r>
            <a:endParaRPr lang="en-US" dirty="0"/>
          </a:p>
        </p:txBody>
      </p:sp>
      <p:sp>
        <p:nvSpPr>
          <p:cNvPr id="6" name="Marcador de contenido 2"/>
          <p:cNvSpPr txBox="1">
            <a:spLocks/>
          </p:cNvSpPr>
          <p:nvPr/>
        </p:nvSpPr>
        <p:spPr>
          <a:xfrm>
            <a:off x="1069848" y="5184277"/>
            <a:ext cx="10058400" cy="149530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ctr"/>
            <a:r>
              <a:rPr lang="es-CO" dirty="0"/>
              <a:t>Nuestra misión es ofrecerte accesorios de tecnología con el fin de ahorrarte tiempo y ser un puente para tus necesidades</a:t>
            </a:r>
            <a:endParaRPr lang="en-US" dirty="0"/>
          </a:p>
        </p:txBody>
      </p:sp>
    </p:spTree>
    <p:extLst>
      <p:ext uri="{BB962C8B-B14F-4D97-AF65-F5344CB8AC3E}">
        <p14:creationId xmlns:p14="http://schemas.microsoft.com/office/powerpoint/2010/main" val="671623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a:t>DIADEMAS</a:t>
            </a:r>
          </a:p>
        </p:txBody>
      </p:sp>
      <p:sp>
        <p:nvSpPr>
          <p:cNvPr id="3" name="Marcador de contenido 2"/>
          <p:cNvSpPr>
            <a:spLocks noGrp="1"/>
          </p:cNvSpPr>
          <p:nvPr>
            <p:ph idx="1"/>
          </p:nvPr>
        </p:nvSpPr>
        <p:spPr>
          <a:xfrm>
            <a:off x="1069848" y="2121408"/>
            <a:ext cx="4483459" cy="4050792"/>
          </a:xfrm>
        </p:spPr>
        <p:txBody>
          <a:bodyPr>
            <a:normAutofit/>
          </a:bodyPr>
          <a:lstStyle/>
          <a:p>
            <a:pPr marL="0" indent="0">
              <a:buNone/>
            </a:pPr>
            <a:r>
              <a:rPr lang="es-ES" dirty="0"/>
              <a:t>MODELO: DD-JR028C</a:t>
            </a:r>
          </a:p>
          <a:p>
            <a:pPr marL="0" indent="0">
              <a:buNone/>
            </a:pPr>
            <a:r>
              <a:rPr lang="es-ES" dirty="0"/>
              <a:t>COMPATIBLE: DIFERENTES CELULARES</a:t>
            </a:r>
          </a:p>
          <a:p>
            <a:pPr marL="0" indent="0">
              <a:buNone/>
            </a:pPr>
            <a:r>
              <a:rPr lang="es-ES" dirty="0"/>
              <a:t>SUBIR/BAJAR VOLUMEN: SI</a:t>
            </a:r>
          </a:p>
          <a:p>
            <a:pPr marL="0" indent="0">
              <a:buNone/>
            </a:pPr>
            <a:r>
              <a:rPr lang="es-ES" dirty="0"/>
              <a:t>CONTESTAR LLAMADAS: SI</a:t>
            </a:r>
          </a:p>
          <a:p>
            <a:pPr marL="0" indent="0">
              <a:buNone/>
            </a:pPr>
            <a:r>
              <a:rPr lang="es-ES" dirty="0"/>
              <a:t>COLOR: DIFERENTES COLORES</a:t>
            </a:r>
          </a:p>
          <a:p>
            <a:pPr marL="0" indent="0">
              <a:buNone/>
            </a:pPr>
            <a:r>
              <a:rPr lang="es-ES" dirty="0"/>
              <a:t>PUERTOS: SIN CABLE</a:t>
            </a:r>
          </a:p>
          <a:p>
            <a:pPr marL="0" indent="0">
              <a:buNone/>
            </a:pPr>
            <a:r>
              <a:rPr lang="es-ES" dirty="0"/>
              <a:t>CONEXIÓN: INALAMBRICA</a:t>
            </a:r>
          </a:p>
          <a:p>
            <a:pPr marL="0" indent="0">
              <a:buNone/>
            </a:pPr>
            <a:r>
              <a:rPr lang="es-ES" dirty="0"/>
              <a:t>TIPO: CERRADA CIRCUMAURAL</a:t>
            </a: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8681510" y="2905261"/>
            <a:ext cx="1789325" cy="1789325"/>
          </a:xfrm>
          <a:prstGeom prst="rect">
            <a:avLst/>
          </a:prstGeom>
        </p:spPr>
      </p:pic>
      <p:sp>
        <p:nvSpPr>
          <p:cNvPr id="5" name="CuadroTexto 4"/>
          <p:cNvSpPr txBox="1"/>
          <p:nvPr/>
        </p:nvSpPr>
        <p:spPr>
          <a:xfrm>
            <a:off x="7782379" y="2274422"/>
            <a:ext cx="3893245" cy="369332"/>
          </a:xfrm>
          <a:prstGeom prst="rect">
            <a:avLst/>
          </a:prstGeom>
          <a:noFill/>
        </p:spPr>
        <p:txBody>
          <a:bodyPr wrap="none" rtlCol="0">
            <a:spAutoFit/>
          </a:bodyPr>
          <a:lstStyle/>
          <a:p>
            <a:r>
              <a:rPr lang="es-CO" dirty="0"/>
              <a:t>DIADEMA CAT EAR HEADPHONES</a:t>
            </a:r>
            <a:endParaRPr lang="en-US" dirty="0"/>
          </a:p>
        </p:txBody>
      </p:sp>
      <p:sp>
        <p:nvSpPr>
          <p:cNvPr id="6" name="CuadroTexto 5"/>
          <p:cNvSpPr txBox="1"/>
          <p:nvPr/>
        </p:nvSpPr>
        <p:spPr>
          <a:xfrm>
            <a:off x="9046219" y="5266341"/>
            <a:ext cx="1059906" cy="369332"/>
          </a:xfrm>
          <a:prstGeom prst="rect">
            <a:avLst/>
          </a:prstGeom>
          <a:noFill/>
        </p:spPr>
        <p:txBody>
          <a:bodyPr wrap="none" rtlCol="0">
            <a:spAutoFit/>
          </a:bodyPr>
          <a:lstStyle/>
          <a:p>
            <a:r>
              <a:rPr lang="es-ES" dirty="0"/>
              <a:t>$ 60.000</a:t>
            </a:r>
            <a:endParaRPr lang="en-US" dirty="0"/>
          </a:p>
        </p:txBody>
      </p:sp>
    </p:spTree>
    <p:extLst>
      <p:ext uri="{BB962C8B-B14F-4D97-AF65-F5344CB8AC3E}">
        <p14:creationId xmlns:p14="http://schemas.microsoft.com/office/powerpoint/2010/main" val="1411529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a:t>MICROFONO</a:t>
            </a:r>
          </a:p>
        </p:txBody>
      </p:sp>
      <p:sp>
        <p:nvSpPr>
          <p:cNvPr id="3" name="Marcador de contenido 2"/>
          <p:cNvSpPr>
            <a:spLocks noGrp="1"/>
          </p:cNvSpPr>
          <p:nvPr>
            <p:ph idx="1"/>
          </p:nvPr>
        </p:nvSpPr>
        <p:spPr>
          <a:xfrm>
            <a:off x="1069848" y="2121408"/>
            <a:ext cx="5026152" cy="4050792"/>
          </a:xfrm>
        </p:spPr>
        <p:txBody>
          <a:bodyPr>
            <a:normAutofit lnSpcReduction="10000"/>
          </a:bodyPr>
          <a:lstStyle/>
          <a:p>
            <a:pPr marL="0" indent="0">
              <a:buNone/>
            </a:pPr>
            <a:r>
              <a:rPr lang="es-ES" dirty="0"/>
              <a:t>MODELO: MF-GL119</a:t>
            </a:r>
          </a:p>
          <a:p>
            <a:pPr marL="0" indent="0">
              <a:buNone/>
            </a:pPr>
            <a:r>
              <a:rPr lang="es-ES" dirty="0"/>
              <a:t>MICROFONO OMNIDIRECCIONAL</a:t>
            </a:r>
          </a:p>
          <a:p>
            <a:pPr marL="0" indent="0">
              <a:buNone/>
            </a:pPr>
            <a:r>
              <a:rPr lang="es-ES" dirty="0"/>
              <a:t>COLOR: NEGRO</a:t>
            </a:r>
          </a:p>
          <a:p>
            <a:pPr marL="0" indent="0">
              <a:buNone/>
            </a:pPr>
            <a:r>
              <a:rPr lang="es-ES" dirty="0"/>
              <a:t>FRECUENCIA MINIMA: 100 Hz</a:t>
            </a:r>
          </a:p>
          <a:p>
            <a:pPr marL="0" indent="0">
              <a:buNone/>
            </a:pPr>
            <a:r>
              <a:rPr lang="es-ES" dirty="0"/>
              <a:t>FRECUENCIA MAXIMA: 15 KHz</a:t>
            </a:r>
          </a:p>
          <a:p>
            <a:pPr marL="0" indent="0">
              <a:buNone/>
            </a:pPr>
            <a:r>
              <a:rPr lang="es-ES" dirty="0"/>
              <a:t>NIVEL DE SONIDO SPL: 110 DB</a:t>
            </a:r>
          </a:p>
          <a:p>
            <a:pPr marL="0" indent="0">
              <a:buNone/>
            </a:pPr>
            <a:r>
              <a:rPr lang="es-ES" dirty="0"/>
              <a:t>LONGITUD CABLE: 1.20 MT</a:t>
            </a:r>
          </a:p>
          <a:p>
            <a:pPr marL="0" indent="0">
              <a:buNone/>
            </a:pPr>
            <a:r>
              <a:rPr lang="es-ES" dirty="0"/>
              <a:t>COMPATIBLE CON DIFERENTES SISTEMAS OPERATIVOS</a:t>
            </a:r>
          </a:p>
          <a:p>
            <a:pPr marL="0" indent="0">
              <a:buNone/>
            </a:pPr>
            <a:r>
              <a:rPr lang="es-ES" dirty="0"/>
              <a:t>CONEXIÓN: TIPO AUXILIAR JACK 3.5 MM</a:t>
            </a:r>
          </a:p>
          <a:p>
            <a:pPr marL="0" indent="0">
              <a:buNone/>
            </a:pPr>
            <a:endParaRPr lang="es-ES"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81510" y="2905261"/>
            <a:ext cx="1789325" cy="1789325"/>
          </a:xfrm>
          <a:prstGeom prst="rect">
            <a:avLst/>
          </a:prstGeom>
        </p:spPr>
      </p:pic>
      <p:sp>
        <p:nvSpPr>
          <p:cNvPr id="5" name="CuadroTexto 4"/>
          <p:cNvSpPr txBox="1"/>
          <p:nvPr/>
        </p:nvSpPr>
        <p:spPr>
          <a:xfrm>
            <a:off x="7429141" y="2232806"/>
            <a:ext cx="4294061" cy="369332"/>
          </a:xfrm>
          <a:prstGeom prst="rect">
            <a:avLst/>
          </a:prstGeom>
          <a:noFill/>
        </p:spPr>
        <p:txBody>
          <a:bodyPr wrap="none" rtlCol="0">
            <a:spAutoFit/>
          </a:bodyPr>
          <a:lstStyle/>
          <a:p>
            <a:r>
              <a:rPr lang="es-CO" dirty="0"/>
              <a:t>MICROFONO LAVALIER CON AGARRE</a:t>
            </a:r>
            <a:endParaRPr lang="en-US" dirty="0"/>
          </a:p>
        </p:txBody>
      </p:sp>
      <p:sp>
        <p:nvSpPr>
          <p:cNvPr id="6" name="CuadroTexto 5"/>
          <p:cNvSpPr txBox="1"/>
          <p:nvPr/>
        </p:nvSpPr>
        <p:spPr>
          <a:xfrm>
            <a:off x="9046219" y="5266341"/>
            <a:ext cx="1059906" cy="369332"/>
          </a:xfrm>
          <a:prstGeom prst="rect">
            <a:avLst/>
          </a:prstGeom>
          <a:noFill/>
        </p:spPr>
        <p:txBody>
          <a:bodyPr wrap="none" rtlCol="0">
            <a:spAutoFit/>
          </a:bodyPr>
          <a:lstStyle/>
          <a:p>
            <a:r>
              <a:rPr lang="es-ES" dirty="0"/>
              <a:t>$ 18.000</a:t>
            </a:r>
            <a:endParaRPr lang="en-US" dirty="0"/>
          </a:p>
        </p:txBody>
      </p:sp>
    </p:spTree>
    <p:extLst>
      <p:ext uri="{BB962C8B-B14F-4D97-AF65-F5344CB8AC3E}">
        <p14:creationId xmlns:p14="http://schemas.microsoft.com/office/powerpoint/2010/main" val="1220458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069848" y="4389119"/>
            <a:ext cx="10067844" cy="1816809"/>
          </a:xfrm>
        </p:spPr>
        <p:txBody>
          <a:bodyPr>
            <a:normAutofit fontScale="85000" lnSpcReduction="20000"/>
          </a:bodyPr>
          <a:lstStyle/>
          <a:p>
            <a:pPr algn="ctr"/>
            <a:r>
              <a:rPr lang="es-CO" dirty="0"/>
              <a:t>CONTACTANOS:</a:t>
            </a:r>
          </a:p>
          <a:p>
            <a:r>
              <a:rPr lang="es-CO" dirty="0"/>
              <a:t>CALLE 33E # 25-11 BARRIO: ALFONSO BARBERENA</a:t>
            </a:r>
          </a:p>
          <a:p>
            <a:r>
              <a:rPr lang="es-CO" dirty="0"/>
              <a:t>TELEFONO: +5723731712</a:t>
            </a:r>
          </a:p>
          <a:p>
            <a:r>
              <a:rPr lang="es-CO" dirty="0"/>
              <a:t>CELULAR: +573185313379</a:t>
            </a:r>
          </a:p>
          <a:p>
            <a:r>
              <a:rPr lang="es-CO" dirty="0"/>
              <a:t>ASESOR: VICTOR CALVACHE</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978" y="-325467"/>
            <a:ext cx="6349206" cy="6349206"/>
          </a:xfrm>
          <a:prstGeom prst="rect">
            <a:avLst/>
          </a:prstGeom>
        </p:spPr>
      </p:pic>
    </p:spTree>
    <p:extLst>
      <p:ext uri="{BB962C8B-B14F-4D97-AF65-F5344CB8AC3E}">
        <p14:creationId xmlns:p14="http://schemas.microsoft.com/office/powerpoint/2010/main" val="168341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Términos y condiciones</a:t>
            </a:r>
            <a:endParaRPr lang="en-US" dirty="0"/>
          </a:p>
        </p:txBody>
      </p:sp>
      <p:sp>
        <p:nvSpPr>
          <p:cNvPr id="3" name="Marcador de contenido 2"/>
          <p:cNvSpPr>
            <a:spLocks noGrp="1"/>
          </p:cNvSpPr>
          <p:nvPr>
            <p:ph idx="1"/>
          </p:nvPr>
        </p:nvSpPr>
        <p:spPr/>
        <p:txBody>
          <a:bodyPr/>
          <a:lstStyle/>
          <a:p>
            <a:r>
              <a:rPr lang="es-ES" dirty="0"/>
              <a:t>Por cuestiones del COVID-19, las entregas pueden demorarse dependiendo de nuestro proveedor, y teniendo en cuenta la disponibilidad que el producto tenga en bodega. Le pedimos paciencia en caso de que alguno se encuentre en Estado “No Disponible”.</a:t>
            </a:r>
          </a:p>
          <a:p>
            <a:r>
              <a:rPr lang="es-ES" dirty="0"/>
              <a:t>Realizamos domicilio (SOLO DISPONIBLE EN LA CIUDAD DE CALI), con un coste dependiendo del barrio en donde se encuentre localizado, por ende al momento de la cotización ya incluye este servicio, siempre y cuando el cliente lo desee.</a:t>
            </a:r>
          </a:p>
          <a:p>
            <a:r>
              <a:rPr lang="es-ES" dirty="0"/>
              <a:t>Accesorios originales solo se consiguen en TIENDAS OFICIALES de las marcas o AUTORIZADAS, nunca compre un producto porque se lo vendan como el original.</a:t>
            </a:r>
          </a:p>
          <a:p>
            <a:r>
              <a:rPr lang="es-ES" dirty="0"/>
              <a:t>Al momento de un domicilio revise que el producto funcione, en caso de que no comuníquese con nuestra línea de atención +(57)(2)3731712 y +(57)3185313379, solo se revisan reclamos el mismo </a:t>
            </a:r>
            <a:r>
              <a:rPr lang="es-ES" dirty="0" err="1"/>
              <a:t>dia</a:t>
            </a:r>
            <a:r>
              <a:rPr lang="es-ES" dirty="0"/>
              <a:t> de la compra.</a:t>
            </a:r>
            <a:endParaRPr lang="en-US" dirty="0"/>
          </a:p>
        </p:txBody>
      </p:sp>
    </p:spTree>
    <p:extLst>
      <p:ext uri="{BB962C8B-B14F-4D97-AF65-F5344CB8AC3E}">
        <p14:creationId xmlns:p14="http://schemas.microsoft.com/office/powerpoint/2010/main" val="200716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AUDIFONOS</a:t>
            </a:r>
            <a:endParaRPr lang="en-US" dirty="0"/>
          </a:p>
        </p:txBody>
      </p:sp>
      <p:sp>
        <p:nvSpPr>
          <p:cNvPr id="3" name="Marcador de contenido 2"/>
          <p:cNvSpPr>
            <a:spLocks noGrp="1"/>
          </p:cNvSpPr>
          <p:nvPr>
            <p:ph idx="1"/>
          </p:nvPr>
        </p:nvSpPr>
        <p:spPr>
          <a:xfrm>
            <a:off x="1069848" y="2121408"/>
            <a:ext cx="4483459" cy="4050792"/>
          </a:xfrm>
        </p:spPr>
        <p:txBody>
          <a:bodyPr>
            <a:normAutofit/>
          </a:bodyPr>
          <a:lstStyle/>
          <a:p>
            <a:pPr marL="0" indent="0">
              <a:buNone/>
            </a:pPr>
            <a:r>
              <a:rPr lang="es-ES" dirty="0"/>
              <a:t>MODELO: </a:t>
            </a:r>
            <a:r>
              <a:rPr lang="es-ES" dirty="0" smtClean="0"/>
              <a:t>AF-HS330</a:t>
            </a:r>
            <a:endParaRPr lang="es-ES" dirty="0"/>
          </a:p>
          <a:p>
            <a:pPr marL="0" indent="0">
              <a:buNone/>
            </a:pPr>
            <a:r>
              <a:rPr lang="es-ES" dirty="0"/>
              <a:t>COMPATIBLE: DIFERENTES CELULARES</a:t>
            </a:r>
          </a:p>
          <a:p>
            <a:pPr marL="0" indent="0">
              <a:buNone/>
            </a:pPr>
            <a:r>
              <a:rPr lang="es-ES" dirty="0"/>
              <a:t>SUBIR/BAJAR VOLUMEN: SI</a:t>
            </a:r>
          </a:p>
          <a:p>
            <a:pPr marL="0" indent="0">
              <a:buNone/>
            </a:pPr>
            <a:r>
              <a:rPr lang="es-ES" dirty="0"/>
              <a:t>CONTESTAR LLAMADAS: SI</a:t>
            </a:r>
          </a:p>
          <a:p>
            <a:pPr marL="0" indent="0">
              <a:buNone/>
            </a:pPr>
            <a:r>
              <a:rPr lang="es-ES" dirty="0"/>
              <a:t>COLOR: </a:t>
            </a:r>
            <a:r>
              <a:rPr lang="es-ES" dirty="0" smtClean="0"/>
              <a:t>BLANCO Y NEGRO</a:t>
            </a:r>
            <a:endParaRPr lang="es-ES" dirty="0"/>
          </a:p>
          <a:p>
            <a:pPr marL="0" indent="0">
              <a:buNone/>
            </a:pPr>
            <a:r>
              <a:rPr lang="es-ES" dirty="0"/>
              <a:t>PUERTOS: TIPO AUXILIAR</a:t>
            </a:r>
          </a:p>
          <a:p>
            <a:pPr marL="0" indent="0">
              <a:buNone/>
            </a:pPr>
            <a:r>
              <a:rPr lang="es-ES" dirty="0"/>
              <a:t>CONEXIÓN: ALAMBRICA</a:t>
            </a:r>
          </a:p>
          <a:p>
            <a:pPr marL="0" indent="0">
              <a:buNone/>
            </a:pPr>
            <a:r>
              <a:rPr lang="es-ES" dirty="0"/>
              <a:t>TIPO: OREJA CON ALTAVOZ LATERAL</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4421" y="2518172"/>
            <a:ext cx="2563503" cy="2563503"/>
          </a:xfrm>
          <a:prstGeom prst="rect">
            <a:avLst/>
          </a:prstGeom>
        </p:spPr>
      </p:pic>
      <p:sp>
        <p:nvSpPr>
          <p:cNvPr id="5" name="CuadroTexto 4"/>
          <p:cNvSpPr txBox="1"/>
          <p:nvPr/>
        </p:nvSpPr>
        <p:spPr>
          <a:xfrm>
            <a:off x="7874099" y="2093976"/>
            <a:ext cx="3396764" cy="369332"/>
          </a:xfrm>
          <a:prstGeom prst="rect">
            <a:avLst/>
          </a:prstGeom>
          <a:noFill/>
        </p:spPr>
        <p:txBody>
          <a:bodyPr wrap="none" rtlCol="0">
            <a:spAutoFit/>
          </a:bodyPr>
          <a:lstStyle/>
          <a:p>
            <a:r>
              <a:rPr lang="es-ES" dirty="0"/>
              <a:t>AUDIFONOS </a:t>
            </a:r>
            <a:r>
              <a:rPr lang="es-ES" dirty="0" smtClean="0"/>
              <a:t>HS330 DE CABLE</a:t>
            </a:r>
            <a:endParaRPr lang="en-US" dirty="0"/>
          </a:p>
        </p:txBody>
      </p:sp>
      <p:sp>
        <p:nvSpPr>
          <p:cNvPr id="6" name="CuadroTexto 5"/>
          <p:cNvSpPr txBox="1"/>
          <p:nvPr/>
        </p:nvSpPr>
        <p:spPr>
          <a:xfrm>
            <a:off x="9108733" y="5321205"/>
            <a:ext cx="934871" cy="369332"/>
          </a:xfrm>
          <a:prstGeom prst="rect">
            <a:avLst/>
          </a:prstGeom>
          <a:noFill/>
        </p:spPr>
        <p:txBody>
          <a:bodyPr wrap="none" rtlCol="0">
            <a:spAutoFit/>
          </a:bodyPr>
          <a:lstStyle/>
          <a:p>
            <a:r>
              <a:rPr lang="es-ES" dirty="0"/>
              <a:t>$ </a:t>
            </a:r>
            <a:r>
              <a:rPr lang="es-ES" dirty="0"/>
              <a:t>6</a:t>
            </a:r>
            <a:r>
              <a:rPr lang="es-ES" dirty="0" smtClean="0"/>
              <a:t>.000</a:t>
            </a:r>
            <a:endParaRPr lang="en-US" dirty="0"/>
          </a:p>
        </p:txBody>
      </p:sp>
    </p:spTree>
    <p:extLst>
      <p:ext uri="{BB962C8B-B14F-4D97-AF65-F5344CB8AC3E}">
        <p14:creationId xmlns:p14="http://schemas.microsoft.com/office/powerpoint/2010/main" val="500060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AUDIFONOS</a:t>
            </a:r>
            <a:endParaRPr lang="en-US" dirty="0"/>
          </a:p>
        </p:txBody>
      </p:sp>
      <p:sp>
        <p:nvSpPr>
          <p:cNvPr id="3" name="Marcador de contenido 2"/>
          <p:cNvSpPr>
            <a:spLocks noGrp="1"/>
          </p:cNvSpPr>
          <p:nvPr>
            <p:ph idx="1"/>
          </p:nvPr>
        </p:nvSpPr>
        <p:spPr>
          <a:xfrm>
            <a:off x="1069848" y="2121408"/>
            <a:ext cx="4483459" cy="4050792"/>
          </a:xfrm>
        </p:spPr>
        <p:txBody>
          <a:bodyPr>
            <a:normAutofit/>
          </a:bodyPr>
          <a:lstStyle/>
          <a:p>
            <a:pPr marL="0" indent="0">
              <a:buNone/>
            </a:pPr>
            <a:r>
              <a:rPr lang="es-ES" dirty="0"/>
              <a:t>MODELO: AF-EHS66</a:t>
            </a:r>
          </a:p>
          <a:p>
            <a:pPr marL="0" indent="0">
              <a:buNone/>
            </a:pPr>
            <a:r>
              <a:rPr lang="es-ES" dirty="0"/>
              <a:t>COMPATIBLE: DIFERENTES CELULARES</a:t>
            </a:r>
          </a:p>
          <a:p>
            <a:pPr marL="0" indent="0">
              <a:buNone/>
            </a:pPr>
            <a:r>
              <a:rPr lang="es-ES" dirty="0"/>
              <a:t>SUBIR/BAJAR VOLUMEN: NO</a:t>
            </a:r>
          </a:p>
          <a:p>
            <a:pPr marL="0" indent="0">
              <a:buNone/>
            </a:pPr>
            <a:r>
              <a:rPr lang="es-ES" dirty="0"/>
              <a:t>CONTESTAR LLAMADAS: SI</a:t>
            </a:r>
          </a:p>
          <a:p>
            <a:pPr marL="0" indent="0">
              <a:buNone/>
            </a:pPr>
            <a:r>
              <a:rPr lang="es-ES" dirty="0"/>
              <a:t>COLOR: BLANCO</a:t>
            </a:r>
          </a:p>
          <a:p>
            <a:pPr marL="0" indent="0">
              <a:buNone/>
            </a:pPr>
            <a:r>
              <a:rPr lang="es-ES" dirty="0"/>
              <a:t>PUERTOS: TIPO AUXILIAR</a:t>
            </a:r>
          </a:p>
          <a:p>
            <a:pPr marL="0" indent="0">
              <a:buNone/>
            </a:pPr>
            <a:r>
              <a:rPr lang="es-ES" dirty="0"/>
              <a:t>CONEXIÓN: ALAMBRICA</a:t>
            </a:r>
          </a:p>
          <a:p>
            <a:pPr marL="0" indent="0">
              <a:buNone/>
            </a:pPr>
            <a:r>
              <a:rPr lang="es-ES" dirty="0"/>
              <a:t>TIPO: OREJA CON ALTAVOZ CENTRAL</a:t>
            </a:r>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4421" y="2518172"/>
            <a:ext cx="2563503" cy="2563503"/>
          </a:xfrm>
          <a:prstGeom prst="rect">
            <a:avLst/>
          </a:prstGeom>
        </p:spPr>
      </p:pic>
      <p:sp>
        <p:nvSpPr>
          <p:cNvPr id="5" name="CuadroTexto 4"/>
          <p:cNvSpPr txBox="1"/>
          <p:nvPr/>
        </p:nvSpPr>
        <p:spPr>
          <a:xfrm>
            <a:off x="6868988" y="2093976"/>
            <a:ext cx="4479496" cy="369332"/>
          </a:xfrm>
          <a:prstGeom prst="rect">
            <a:avLst/>
          </a:prstGeom>
          <a:noFill/>
        </p:spPr>
        <p:txBody>
          <a:bodyPr wrap="none" rtlCol="0">
            <a:spAutoFit/>
          </a:bodyPr>
          <a:lstStyle/>
          <a:p>
            <a:r>
              <a:rPr lang="es-ES" dirty="0"/>
              <a:t>AUDIFONOS GENERICOS TIPO LENTEJA</a:t>
            </a:r>
            <a:endParaRPr lang="en-US" dirty="0"/>
          </a:p>
        </p:txBody>
      </p:sp>
      <p:sp>
        <p:nvSpPr>
          <p:cNvPr id="6" name="CuadroTexto 5"/>
          <p:cNvSpPr txBox="1"/>
          <p:nvPr/>
        </p:nvSpPr>
        <p:spPr>
          <a:xfrm>
            <a:off x="9108736" y="5418215"/>
            <a:ext cx="934871" cy="369332"/>
          </a:xfrm>
          <a:prstGeom prst="rect">
            <a:avLst/>
          </a:prstGeom>
          <a:noFill/>
        </p:spPr>
        <p:txBody>
          <a:bodyPr wrap="none" rtlCol="0">
            <a:spAutoFit/>
          </a:bodyPr>
          <a:lstStyle/>
          <a:p>
            <a:r>
              <a:rPr lang="es-ES" dirty="0"/>
              <a:t>$ 7.000</a:t>
            </a:r>
            <a:endParaRPr lang="en-US" dirty="0"/>
          </a:p>
        </p:txBody>
      </p:sp>
    </p:spTree>
    <p:extLst>
      <p:ext uri="{BB962C8B-B14F-4D97-AF65-F5344CB8AC3E}">
        <p14:creationId xmlns:p14="http://schemas.microsoft.com/office/powerpoint/2010/main" val="1139609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AUDIFONOS</a:t>
            </a:r>
            <a:endParaRPr lang="en-US" dirty="0"/>
          </a:p>
        </p:txBody>
      </p:sp>
      <p:sp>
        <p:nvSpPr>
          <p:cNvPr id="3" name="Marcador de contenido 2"/>
          <p:cNvSpPr>
            <a:spLocks noGrp="1"/>
          </p:cNvSpPr>
          <p:nvPr>
            <p:ph idx="1"/>
          </p:nvPr>
        </p:nvSpPr>
        <p:spPr>
          <a:xfrm>
            <a:off x="1069848" y="2121408"/>
            <a:ext cx="4483459" cy="4050792"/>
          </a:xfrm>
        </p:spPr>
        <p:txBody>
          <a:bodyPr>
            <a:normAutofit/>
          </a:bodyPr>
          <a:lstStyle/>
          <a:p>
            <a:pPr marL="0" indent="0">
              <a:buNone/>
            </a:pPr>
            <a:r>
              <a:rPr lang="es-ES" dirty="0"/>
              <a:t>MODELO: AF-SG3</a:t>
            </a:r>
          </a:p>
          <a:p>
            <a:pPr marL="0" indent="0">
              <a:buNone/>
            </a:pPr>
            <a:r>
              <a:rPr lang="es-ES" dirty="0"/>
              <a:t>COMPATIBLE: DIFERENTES CELULARES</a:t>
            </a:r>
          </a:p>
          <a:p>
            <a:pPr marL="0" indent="0">
              <a:buNone/>
            </a:pPr>
            <a:r>
              <a:rPr lang="es-ES" dirty="0"/>
              <a:t>SUBIR/BAJAR VOLUMEN: SI</a:t>
            </a:r>
          </a:p>
          <a:p>
            <a:pPr marL="0" indent="0">
              <a:buNone/>
            </a:pPr>
            <a:r>
              <a:rPr lang="es-ES" dirty="0"/>
              <a:t>CONTESTAR LLAMADAS: SI</a:t>
            </a:r>
          </a:p>
          <a:p>
            <a:pPr marL="0" indent="0">
              <a:buNone/>
            </a:pPr>
            <a:r>
              <a:rPr lang="es-ES" dirty="0"/>
              <a:t>COLOR: NEGRO</a:t>
            </a:r>
          </a:p>
          <a:p>
            <a:pPr marL="0" indent="0">
              <a:buNone/>
            </a:pPr>
            <a:r>
              <a:rPr lang="es-ES" dirty="0"/>
              <a:t>PUERTOS: TIPO AUXILIAR</a:t>
            </a:r>
          </a:p>
          <a:p>
            <a:pPr marL="0" indent="0">
              <a:buNone/>
            </a:pPr>
            <a:r>
              <a:rPr lang="es-ES" dirty="0"/>
              <a:t>CONEXIÓN: ALAMBRICA</a:t>
            </a:r>
          </a:p>
          <a:p>
            <a:pPr marL="0" indent="0">
              <a:buNone/>
            </a:pPr>
            <a:r>
              <a:rPr lang="es-ES" dirty="0"/>
              <a:t>TIPO: DE OREJA CON ALTAVOZ CENTRAL</a:t>
            </a:r>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4421" y="2518172"/>
            <a:ext cx="2563503" cy="2563503"/>
          </a:xfrm>
          <a:prstGeom prst="rect">
            <a:avLst/>
          </a:prstGeom>
        </p:spPr>
      </p:pic>
      <p:sp>
        <p:nvSpPr>
          <p:cNvPr id="5" name="CuadroTexto 4"/>
          <p:cNvSpPr txBox="1"/>
          <p:nvPr/>
        </p:nvSpPr>
        <p:spPr>
          <a:xfrm>
            <a:off x="7119221" y="1996966"/>
            <a:ext cx="4809971" cy="369332"/>
          </a:xfrm>
          <a:prstGeom prst="rect">
            <a:avLst/>
          </a:prstGeom>
          <a:noFill/>
        </p:spPr>
        <p:txBody>
          <a:bodyPr wrap="none" rtlCol="0">
            <a:spAutoFit/>
          </a:bodyPr>
          <a:lstStyle/>
          <a:p>
            <a:r>
              <a:rPr lang="es-ES" dirty="0"/>
              <a:t>AUDIFONOS SAMSUNG GALAXY S10+ AKG</a:t>
            </a:r>
            <a:endParaRPr lang="en-US" dirty="0"/>
          </a:p>
        </p:txBody>
      </p:sp>
      <p:sp>
        <p:nvSpPr>
          <p:cNvPr id="6" name="CuadroTexto 5"/>
          <p:cNvSpPr txBox="1"/>
          <p:nvPr/>
        </p:nvSpPr>
        <p:spPr>
          <a:xfrm>
            <a:off x="9108736" y="5418215"/>
            <a:ext cx="934871" cy="369332"/>
          </a:xfrm>
          <a:prstGeom prst="rect">
            <a:avLst/>
          </a:prstGeom>
          <a:noFill/>
        </p:spPr>
        <p:txBody>
          <a:bodyPr wrap="none" rtlCol="0">
            <a:spAutoFit/>
          </a:bodyPr>
          <a:lstStyle/>
          <a:p>
            <a:r>
              <a:rPr lang="es-ES" dirty="0"/>
              <a:t>$ 8.000</a:t>
            </a:r>
            <a:endParaRPr lang="en-US" dirty="0"/>
          </a:p>
        </p:txBody>
      </p:sp>
    </p:spTree>
    <p:extLst>
      <p:ext uri="{BB962C8B-B14F-4D97-AF65-F5344CB8AC3E}">
        <p14:creationId xmlns:p14="http://schemas.microsoft.com/office/powerpoint/2010/main" val="3237085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AUDIFONOS</a:t>
            </a:r>
            <a:endParaRPr lang="en-US" dirty="0"/>
          </a:p>
        </p:txBody>
      </p:sp>
      <p:sp>
        <p:nvSpPr>
          <p:cNvPr id="3" name="Marcador de contenido 2"/>
          <p:cNvSpPr>
            <a:spLocks noGrp="1"/>
          </p:cNvSpPr>
          <p:nvPr>
            <p:ph idx="1"/>
          </p:nvPr>
        </p:nvSpPr>
        <p:spPr>
          <a:xfrm>
            <a:off x="1069848" y="2121408"/>
            <a:ext cx="4483459" cy="4050792"/>
          </a:xfrm>
        </p:spPr>
        <p:txBody>
          <a:bodyPr>
            <a:normAutofit/>
          </a:bodyPr>
          <a:lstStyle/>
          <a:p>
            <a:pPr marL="0" indent="0">
              <a:buNone/>
            </a:pPr>
            <a:r>
              <a:rPr lang="es-ES" dirty="0"/>
              <a:t>MODELO: </a:t>
            </a:r>
            <a:r>
              <a:rPr lang="es-ES" dirty="0" smtClean="0"/>
              <a:t>AF-ATBHT8</a:t>
            </a:r>
            <a:endParaRPr lang="es-ES" dirty="0"/>
          </a:p>
          <a:p>
            <a:pPr marL="0" indent="0">
              <a:buNone/>
            </a:pPr>
            <a:r>
              <a:rPr lang="es-ES" dirty="0"/>
              <a:t>COMPATIBLE: DIFERENTES CELULARES</a:t>
            </a:r>
          </a:p>
          <a:p>
            <a:pPr marL="0" indent="0">
              <a:buNone/>
            </a:pPr>
            <a:r>
              <a:rPr lang="es-ES" dirty="0"/>
              <a:t>SUBIR/BAJAR VOLUMEN: SI</a:t>
            </a:r>
          </a:p>
          <a:p>
            <a:pPr marL="0" indent="0">
              <a:buNone/>
            </a:pPr>
            <a:r>
              <a:rPr lang="es-ES" dirty="0"/>
              <a:t>CONTESTAR LLAMADAS: SI</a:t>
            </a:r>
          </a:p>
          <a:p>
            <a:pPr marL="0" indent="0">
              <a:buNone/>
            </a:pPr>
            <a:r>
              <a:rPr lang="es-ES" dirty="0"/>
              <a:t>COLOR: BLANCO</a:t>
            </a:r>
          </a:p>
          <a:p>
            <a:pPr marL="0" indent="0">
              <a:buNone/>
            </a:pPr>
            <a:r>
              <a:rPr lang="es-ES" dirty="0"/>
              <a:t>PUERTOS: TIPO AUXILIAR</a:t>
            </a:r>
          </a:p>
          <a:p>
            <a:pPr marL="0" indent="0">
              <a:buNone/>
            </a:pPr>
            <a:r>
              <a:rPr lang="es-ES" dirty="0"/>
              <a:t>CONEXIÓN: ALAMBRICA</a:t>
            </a:r>
          </a:p>
          <a:p>
            <a:pPr marL="0" indent="0">
              <a:buNone/>
            </a:pPr>
            <a:r>
              <a:rPr lang="es-ES" dirty="0"/>
              <a:t>TIPO: OREJA CON ALTAVOZ CENTRAL</a:t>
            </a:r>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4421" y="2518172"/>
            <a:ext cx="2563503" cy="2563503"/>
          </a:xfrm>
          <a:prstGeom prst="rect">
            <a:avLst/>
          </a:prstGeom>
        </p:spPr>
      </p:pic>
      <p:sp>
        <p:nvSpPr>
          <p:cNvPr id="5" name="CuadroTexto 4"/>
          <p:cNvSpPr txBox="1"/>
          <p:nvPr/>
        </p:nvSpPr>
        <p:spPr>
          <a:xfrm>
            <a:off x="7425261" y="2093976"/>
            <a:ext cx="4501745" cy="369332"/>
          </a:xfrm>
          <a:prstGeom prst="rect">
            <a:avLst/>
          </a:prstGeom>
          <a:noFill/>
        </p:spPr>
        <p:txBody>
          <a:bodyPr wrap="none" rtlCol="0">
            <a:spAutoFit/>
          </a:bodyPr>
          <a:lstStyle/>
          <a:p>
            <a:r>
              <a:rPr lang="es-ES" dirty="0" smtClean="0"/>
              <a:t>AUDIFONOS ATB REF: ATBHT8 CALIDAD</a:t>
            </a:r>
            <a:endParaRPr lang="en-US" dirty="0"/>
          </a:p>
        </p:txBody>
      </p:sp>
      <p:sp>
        <p:nvSpPr>
          <p:cNvPr id="6" name="CuadroTexto 5"/>
          <p:cNvSpPr txBox="1"/>
          <p:nvPr/>
        </p:nvSpPr>
        <p:spPr>
          <a:xfrm>
            <a:off x="9108736" y="5418215"/>
            <a:ext cx="934871" cy="369332"/>
          </a:xfrm>
          <a:prstGeom prst="rect">
            <a:avLst/>
          </a:prstGeom>
          <a:noFill/>
        </p:spPr>
        <p:txBody>
          <a:bodyPr wrap="none" rtlCol="0">
            <a:spAutoFit/>
          </a:bodyPr>
          <a:lstStyle/>
          <a:p>
            <a:r>
              <a:rPr lang="es-ES" dirty="0"/>
              <a:t>$ </a:t>
            </a:r>
            <a:r>
              <a:rPr lang="es-ES" dirty="0" smtClean="0"/>
              <a:t>9.000</a:t>
            </a:r>
            <a:endParaRPr lang="en-US" dirty="0"/>
          </a:p>
        </p:txBody>
      </p:sp>
    </p:spTree>
    <p:extLst>
      <p:ext uri="{BB962C8B-B14F-4D97-AF65-F5344CB8AC3E}">
        <p14:creationId xmlns:p14="http://schemas.microsoft.com/office/powerpoint/2010/main" val="2180367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AUDIFONOS</a:t>
            </a:r>
            <a:endParaRPr lang="en-US" dirty="0"/>
          </a:p>
        </p:txBody>
      </p:sp>
      <p:sp>
        <p:nvSpPr>
          <p:cNvPr id="3" name="Marcador de contenido 2"/>
          <p:cNvSpPr>
            <a:spLocks noGrp="1"/>
          </p:cNvSpPr>
          <p:nvPr>
            <p:ph idx="1"/>
          </p:nvPr>
        </p:nvSpPr>
        <p:spPr>
          <a:xfrm>
            <a:off x="1069848" y="2121408"/>
            <a:ext cx="4483459" cy="4050792"/>
          </a:xfrm>
        </p:spPr>
        <p:txBody>
          <a:bodyPr>
            <a:normAutofit/>
          </a:bodyPr>
          <a:lstStyle/>
          <a:p>
            <a:pPr marL="0" indent="0">
              <a:buNone/>
            </a:pPr>
            <a:r>
              <a:rPr lang="es-ES" dirty="0"/>
              <a:t>MODELO: AF-S7</a:t>
            </a:r>
          </a:p>
          <a:p>
            <a:pPr marL="0" indent="0">
              <a:buNone/>
            </a:pPr>
            <a:r>
              <a:rPr lang="es-ES" dirty="0"/>
              <a:t>COMPATIBLE: DIFERENTES CELULARES</a:t>
            </a:r>
          </a:p>
          <a:p>
            <a:pPr marL="0" indent="0">
              <a:buNone/>
            </a:pPr>
            <a:r>
              <a:rPr lang="es-ES" dirty="0"/>
              <a:t>SUBIR/BAJAR VOLUMEN: SI</a:t>
            </a:r>
          </a:p>
          <a:p>
            <a:pPr marL="0" indent="0">
              <a:buNone/>
            </a:pPr>
            <a:r>
              <a:rPr lang="es-ES" dirty="0"/>
              <a:t>CONTESTAR LLAMADAS: SI</a:t>
            </a:r>
          </a:p>
          <a:p>
            <a:pPr marL="0" indent="0">
              <a:buNone/>
            </a:pPr>
            <a:r>
              <a:rPr lang="es-ES" dirty="0"/>
              <a:t>COLOR: BLANCO</a:t>
            </a:r>
          </a:p>
          <a:p>
            <a:pPr marL="0" indent="0">
              <a:buNone/>
            </a:pPr>
            <a:r>
              <a:rPr lang="es-ES" dirty="0"/>
              <a:t>PUERTOS: TIPO AUXILIAR</a:t>
            </a:r>
          </a:p>
          <a:p>
            <a:pPr marL="0" indent="0">
              <a:buNone/>
            </a:pPr>
            <a:r>
              <a:rPr lang="es-ES" dirty="0"/>
              <a:t>CONEXIÓN: ALAMBRICA</a:t>
            </a:r>
          </a:p>
          <a:p>
            <a:pPr marL="0" indent="0">
              <a:buNone/>
            </a:pPr>
            <a:r>
              <a:rPr lang="es-ES" dirty="0"/>
              <a:t>TIPO: DEPORTIVOS CON SUJETACION DE ARO</a:t>
            </a:r>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4421" y="2518172"/>
            <a:ext cx="2563503" cy="2563503"/>
          </a:xfrm>
          <a:prstGeom prst="rect">
            <a:avLst/>
          </a:prstGeom>
        </p:spPr>
      </p:pic>
      <p:sp>
        <p:nvSpPr>
          <p:cNvPr id="5" name="CuadroTexto 4"/>
          <p:cNvSpPr txBox="1"/>
          <p:nvPr/>
        </p:nvSpPr>
        <p:spPr>
          <a:xfrm>
            <a:off x="7758494" y="2023310"/>
            <a:ext cx="3635354" cy="369332"/>
          </a:xfrm>
          <a:prstGeom prst="rect">
            <a:avLst/>
          </a:prstGeom>
          <a:noFill/>
        </p:spPr>
        <p:txBody>
          <a:bodyPr wrap="none" rtlCol="0">
            <a:spAutoFit/>
          </a:bodyPr>
          <a:lstStyle/>
          <a:p>
            <a:r>
              <a:rPr lang="es-ES" dirty="0"/>
              <a:t>AUDIFONOS SPY TECHNOLOGY</a:t>
            </a:r>
            <a:endParaRPr lang="en-US" dirty="0"/>
          </a:p>
        </p:txBody>
      </p:sp>
      <p:sp>
        <p:nvSpPr>
          <p:cNvPr id="6" name="CuadroTexto 5"/>
          <p:cNvSpPr txBox="1"/>
          <p:nvPr/>
        </p:nvSpPr>
        <p:spPr>
          <a:xfrm>
            <a:off x="9108735" y="5376012"/>
            <a:ext cx="934871" cy="369332"/>
          </a:xfrm>
          <a:prstGeom prst="rect">
            <a:avLst/>
          </a:prstGeom>
          <a:noFill/>
        </p:spPr>
        <p:txBody>
          <a:bodyPr wrap="none" rtlCol="0">
            <a:spAutoFit/>
          </a:bodyPr>
          <a:lstStyle/>
          <a:p>
            <a:pPr algn="ctr"/>
            <a:r>
              <a:rPr lang="es-ES" dirty="0"/>
              <a:t>$ 7.000</a:t>
            </a:r>
          </a:p>
        </p:txBody>
      </p:sp>
    </p:spTree>
    <p:extLst>
      <p:ext uri="{BB962C8B-B14F-4D97-AF65-F5344CB8AC3E}">
        <p14:creationId xmlns:p14="http://schemas.microsoft.com/office/powerpoint/2010/main" val="690063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AUDIFONOS</a:t>
            </a:r>
            <a:endParaRPr lang="en-US" dirty="0"/>
          </a:p>
        </p:txBody>
      </p:sp>
      <p:sp>
        <p:nvSpPr>
          <p:cNvPr id="3" name="Marcador de contenido 2"/>
          <p:cNvSpPr>
            <a:spLocks noGrp="1"/>
          </p:cNvSpPr>
          <p:nvPr>
            <p:ph idx="1"/>
          </p:nvPr>
        </p:nvSpPr>
        <p:spPr>
          <a:xfrm>
            <a:off x="1069848" y="2121408"/>
            <a:ext cx="4483459" cy="4050792"/>
          </a:xfrm>
        </p:spPr>
        <p:txBody>
          <a:bodyPr>
            <a:normAutofit/>
          </a:bodyPr>
          <a:lstStyle/>
          <a:p>
            <a:pPr marL="0" indent="0">
              <a:buNone/>
            </a:pPr>
            <a:r>
              <a:rPr lang="es-ES" dirty="0"/>
              <a:t>MODELO: AF-S10</a:t>
            </a:r>
          </a:p>
          <a:p>
            <a:pPr marL="0" indent="0">
              <a:buNone/>
            </a:pPr>
            <a:r>
              <a:rPr lang="es-ES" dirty="0"/>
              <a:t>COMPATIBLE: DIFERENTES CELULARES</a:t>
            </a:r>
          </a:p>
          <a:p>
            <a:pPr marL="0" indent="0">
              <a:buNone/>
            </a:pPr>
            <a:r>
              <a:rPr lang="es-ES" dirty="0"/>
              <a:t>SUBIR/BAJAR VOLUMEN: NO</a:t>
            </a:r>
          </a:p>
          <a:p>
            <a:pPr marL="0" indent="0">
              <a:buNone/>
            </a:pPr>
            <a:r>
              <a:rPr lang="es-ES" dirty="0"/>
              <a:t>CONTESTAR LLAMADAS: SI</a:t>
            </a:r>
          </a:p>
          <a:p>
            <a:pPr marL="0" indent="0">
              <a:buNone/>
            </a:pPr>
            <a:r>
              <a:rPr lang="es-ES" dirty="0"/>
              <a:t>COLOR: NEGROS</a:t>
            </a:r>
          </a:p>
          <a:p>
            <a:pPr marL="0" indent="0">
              <a:buNone/>
            </a:pPr>
            <a:r>
              <a:rPr lang="es-ES" dirty="0"/>
              <a:t>PUERTOS: TIPO AUXILIAR</a:t>
            </a:r>
          </a:p>
          <a:p>
            <a:pPr marL="0" indent="0">
              <a:buNone/>
            </a:pPr>
            <a:r>
              <a:rPr lang="es-ES" dirty="0"/>
              <a:t>CONEXIÓN: ALAMBRICA</a:t>
            </a:r>
          </a:p>
          <a:p>
            <a:pPr marL="0" indent="0">
              <a:buNone/>
            </a:pPr>
            <a:r>
              <a:rPr lang="es-ES" dirty="0"/>
              <a:t>TIPO: OREJA CON ALTAVOZ LATERAL</a:t>
            </a:r>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4421" y="2518172"/>
            <a:ext cx="2563503" cy="2563503"/>
          </a:xfrm>
          <a:prstGeom prst="rect">
            <a:avLst/>
          </a:prstGeom>
        </p:spPr>
      </p:pic>
      <p:sp>
        <p:nvSpPr>
          <p:cNvPr id="5" name="CuadroTexto 4"/>
          <p:cNvSpPr txBox="1"/>
          <p:nvPr/>
        </p:nvSpPr>
        <p:spPr>
          <a:xfrm>
            <a:off x="7306639" y="2061184"/>
            <a:ext cx="4539063" cy="369332"/>
          </a:xfrm>
          <a:prstGeom prst="rect">
            <a:avLst/>
          </a:prstGeom>
          <a:noFill/>
        </p:spPr>
        <p:txBody>
          <a:bodyPr wrap="none" rtlCol="0">
            <a:spAutoFit/>
          </a:bodyPr>
          <a:lstStyle/>
          <a:p>
            <a:r>
              <a:rPr lang="es-ES" dirty="0"/>
              <a:t>AUDIFONOS SAMSUNG S-10 REDONDOS</a:t>
            </a:r>
            <a:endParaRPr lang="en-US" dirty="0"/>
          </a:p>
        </p:txBody>
      </p:sp>
      <p:sp>
        <p:nvSpPr>
          <p:cNvPr id="6" name="CuadroTexto 5"/>
          <p:cNvSpPr txBox="1"/>
          <p:nvPr/>
        </p:nvSpPr>
        <p:spPr>
          <a:xfrm>
            <a:off x="9108736" y="5418215"/>
            <a:ext cx="934871" cy="369332"/>
          </a:xfrm>
          <a:prstGeom prst="rect">
            <a:avLst/>
          </a:prstGeom>
          <a:noFill/>
        </p:spPr>
        <p:txBody>
          <a:bodyPr wrap="none" rtlCol="0">
            <a:spAutoFit/>
          </a:bodyPr>
          <a:lstStyle/>
          <a:p>
            <a:r>
              <a:rPr lang="es-ES" dirty="0"/>
              <a:t>$ 8.000</a:t>
            </a:r>
            <a:endParaRPr lang="en-US" dirty="0"/>
          </a:p>
        </p:txBody>
      </p:sp>
    </p:spTree>
    <p:extLst>
      <p:ext uri="{BB962C8B-B14F-4D97-AF65-F5344CB8AC3E}">
        <p14:creationId xmlns:p14="http://schemas.microsoft.com/office/powerpoint/2010/main" val="29908052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Tipo de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ipo de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TM03090434[[fn=Letras en madera]]</Template>
  <TotalTime>2021</TotalTime>
  <Words>979</Words>
  <Application>Microsoft Office PowerPoint</Application>
  <PresentationFormat>Panorámica</PresentationFormat>
  <Paragraphs>226</Paragraphs>
  <Slides>22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Rockwell</vt:lpstr>
      <vt:lpstr>Rockwell Condensed</vt:lpstr>
      <vt:lpstr>Wingdings</vt:lpstr>
      <vt:lpstr>Tipo de madera</vt:lpstr>
      <vt:lpstr>Presentación de PowerPoint</vt:lpstr>
      <vt:lpstr>Quienes somos</vt:lpstr>
      <vt:lpstr>Términos y condiciones</vt:lpstr>
      <vt:lpstr>AUDIFONOS</vt:lpstr>
      <vt:lpstr>AUDIFONOS</vt:lpstr>
      <vt:lpstr>AUDIFONOS</vt:lpstr>
      <vt:lpstr>AUDIFONOS</vt:lpstr>
      <vt:lpstr>AUDIFONOS</vt:lpstr>
      <vt:lpstr>AUDIFONOS</vt:lpstr>
      <vt:lpstr>AUDIFONOS</vt:lpstr>
      <vt:lpstr>AUDIFONOS</vt:lpstr>
      <vt:lpstr>AUDIFONOS</vt:lpstr>
      <vt:lpstr>AUDIFONOS</vt:lpstr>
      <vt:lpstr>AUDIFONOS</vt:lpstr>
      <vt:lpstr>AUDIFONOS</vt:lpstr>
      <vt:lpstr>DIADEMAS</vt:lpstr>
      <vt:lpstr>DIADEMAS</vt:lpstr>
      <vt:lpstr>DIADEMAS</vt:lpstr>
      <vt:lpstr>DIADEMAS</vt:lpstr>
      <vt:lpstr>DIADEMAS</vt:lpstr>
      <vt:lpstr>MICROFONO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Calvache Soporte Tecnico</dc:creator>
  <cp:lastModifiedBy>Victor</cp:lastModifiedBy>
  <cp:revision>84</cp:revision>
  <dcterms:created xsi:type="dcterms:W3CDTF">2021-06-02T01:34:22Z</dcterms:created>
  <dcterms:modified xsi:type="dcterms:W3CDTF">2024-01-03T03:34:59Z</dcterms:modified>
</cp:coreProperties>
</file>