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5143500" type="screen16x9"/>
  <p:notesSz cx="6858000" cy="9144000"/>
  <p:embeddedFontLst>
    <p:embeddedFont>
      <p:font typeface="Alexandria ExtraBold" panose="020B0604020202020204" charset="-78"/>
      <p:bold r:id="rId28"/>
    </p:embeddedFont>
    <p:embeddedFont>
      <p:font typeface="Urbanist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ED19-61E0-4BD3-9F67-1B83DB5F7D31}">
  <a:tblStyle styleId="{BDD8ED19-61E0-4BD3-9F67-1B83DB5F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327FAD-F47F-429F-AE3C-BBF0A6934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20" name="Google Shape;20;p2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11500" y="1307100"/>
            <a:ext cx="5721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986525" y="-124976"/>
            <a:ext cx="10813200" cy="5835601"/>
            <a:chOff x="-986525" y="-124976"/>
            <a:chExt cx="10813200" cy="5835601"/>
          </a:xfrm>
        </p:grpSpPr>
        <p:sp>
          <p:nvSpPr>
            <p:cNvPr id="126" name="Google Shape;126;p8"/>
            <p:cNvSpPr/>
            <p:nvPr/>
          </p:nvSpPr>
          <p:spPr>
            <a:xfrm>
              <a:off x="8430775" y="1740125"/>
              <a:ext cx="13959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-986525" y="-124976"/>
              <a:ext cx="13959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276673" y="279386"/>
            <a:ext cx="8409392" cy="4280839"/>
            <a:chOff x="276673" y="279386"/>
            <a:chExt cx="8409392" cy="428083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8175465" y="4073375"/>
              <a:ext cx="510600" cy="486850"/>
              <a:chOff x="7894190" y="924075"/>
              <a:chExt cx="510600" cy="48685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7894190" y="924075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86973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163" y="291"/>
                    </a:moveTo>
                    <a:cubicBezTo>
                      <a:pt x="124" y="296"/>
                      <a:pt x="65" y="287"/>
                      <a:pt x="40" y="233"/>
                    </a:cubicBezTo>
                    <a:cubicBezTo>
                      <a:pt x="0" y="144"/>
                      <a:pt x="5" y="34"/>
                      <a:pt x="68" y="13"/>
                    </a:cubicBezTo>
                    <a:cubicBezTo>
                      <a:pt x="87" y="7"/>
                      <a:pt x="103" y="2"/>
                      <a:pt x="115" y="0"/>
                    </a:cubicBezTo>
                    <a:cubicBezTo>
                      <a:pt x="123" y="22"/>
                      <a:pt x="162" y="150"/>
                      <a:pt x="163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249088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0" y="291"/>
                    </a:moveTo>
                    <a:cubicBezTo>
                      <a:pt x="39" y="296"/>
                      <a:pt x="99" y="287"/>
                      <a:pt x="123" y="233"/>
                    </a:cubicBezTo>
                    <a:cubicBezTo>
                      <a:pt x="163" y="144"/>
                      <a:pt x="158" y="34"/>
                      <a:pt x="95" y="13"/>
                    </a:cubicBezTo>
                    <a:cubicBezTo>
                      <a:pt x="76" y="7"/>
                      <a:pt x="61" y="2"/>
                      <a:pt x="48" y="0"/>
                    </a:cubicBezTo>
                    <a:cubicBezTo>
                      <a:pt x="41" y="22"/>
                      <a:pt x="1" y="150"/>
                      <a:pt x="0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34154" y="1024622"/>
                <a:ext cx="230663" cy="1572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8" extrusionOk="0">
                    <a:moveTo>
                      <a:pt x="299" y="4"/>
                    </a:moveTo>
                    <a:cubicBezTo>
                      <a:pt x="265" y="0"/>
                      <a:pt x="16" y="3"/>
                      <a:pt x="0" y="408"/>
                    </a:cubicBez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402"/>
                      <a:pt x="51" y="69"/>
                      <a:pt x="304" y="67"/>
                    </a:cubicBezTo>
                    <a:cubicBezTo>
                      <a:pt x="556" y="69"/>
                      <a:pt x="571" y="402"/>
                      <a:pt x="571" y="402"/>
                    </a:cubicBezTo>
                    <a:cubicBezTo>
                      <a:pt x="600" y="408"/>
                      <a:pt x="600" y="408"/>
                      <a:pt x="600" y="408"/>
                    </a:cubicBezTo>
                    <a:cubicBezTo>
                      <a:pt x="583" y="3"/>
                      <a:pt x="332" y="0"/>
                      <a:pt x="299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276673" y="279386"/>
              <a:ext cx="250926" cy="250500"/>
              <a:chOff x="8631948" y="289000"/>
              <a:chExt cx="250926" cy="2505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8631948" y="289000"/>
                <a:ext cx="250926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678765" y="335613"/>
                <a:ext cx="157293" cy="15727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329" y="36"/>
                    </a:moveTo>
                    <a:cubicBezTo>
                      <a:pt x="227" y="71"/>
                      <a:pt x="154" y="155"/>
                      <a:pt x="154" y="155"/>
                    </a:cubicBezTo>
                    <a:cubicBezTo>
                      <a:pt x="154" y="155"/>
                      <a:pt x="70" y="227"/>
                      <a:pt x="35" y="330"/>
                    </a:cubicBezTo>
                    <a:cubicBezTo>
                      <a:pt x="0" y="433"/>
                      <a:pt x="37" y="527"/>
                      <a:pt x="122" y="573"/>
                    </a:cubicBezTo>
                    <a:cubicBezTo>
                      <a:pt x="122" y="573"/>
                      <a:pt x="222" y="531"/>
                      <a:pt x="211" y="421"/>
                    </a:cubicBezTo>
                    <a:cubicBezTo>
                      <a:pt x="211" y="421"/>
                      <a:pt x="101" y="339"/>
                      <a:pt x="219" y="220"/>
                    </a:cubicBezTo>
                    <a:cubicBezTo>
                      <a:pt x="338" y="101"/>
                      <a:pt x="420" y="211"/>
                      <a:pt x="420" y="211"/>
                    </a:cubicBezTo>
                    <a:cubicBezTo>
                      <a:pt x="420" y="211"/>
                      <a:pt x="506" y="231"/>
                      <a:pt x="573" y="123"/>
                    </a:cubicBezTo>
                    <a:cubicBezTo>
                      <a:pt x="526" y="38"/>
                      <a:pt x="432" y="0"/>
                      <a:pt x="329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8"/>
          <p:cNvGrpSpPr/>
          <p:nvPr/>
        </p:nvGrpSpPr>
        <p:grpSpPr>
          <a:xfrm>
            <a:off x="342067" y="1428699"/>
            <a:ext cx="8157771" cy="2219896"/>
            <a:chOff x="342067" y="1428699"/>
            <a:chExt cx="8157771" cy="2219896"/>
          </a:xfrm>
        </p:grpSpPr>
        <p:grpSp>
          <p:nvGrpSpPr>
            <p:cNvPr id="138" name="Google Shape;138;p8"/>
            <p:cNvGrpSpPr/>
            <p:nvPr/>
          </p:nvGrpSpPr>
          <p:grpSpPr>
            <a:xfrm>
              <a:off x="342067" y="1428699"/>
              <a:ext cx="138146" cy="138146"/>
              <a:chOff x="4315031" y="1267400"/>
              <a:chExt cx="298500" cy="2985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8361692" y="3510449"/>
              <a:ext cx="138146" cy="138146"/>
              <a:chOff x="4315031" y="1267400"/>
              <a:chExt cx="298500" cy="2985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25552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219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9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9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156" name="Google Shape;156;p9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-19600" y="-19600"/>
            <a:ext cx="9163500" cy="516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493" name="Google Shape;493;p25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494" name="Google Shape;494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25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500" name="Google Shape;500;p25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-1083725" y="-1455500"/>
            <a:ext cx="11215125" cy="7166125"/>
            <a:chOff x="-1083725" y="-1455500"/>
            <a:chExt cx="11215125" cy="7166125"/>
          </a:xfrm>
        </p:grpSpPr>
        <p:cxnSp>
          <p:nvCxnSpPr>
            <p:cNvPr id="509" name="Google Shape;509;p26"/>
            <p:cNvCxnSpPr/>
            <p:nvPr/>
          </p:nvCxnSpPr>
          <p:spPr>
            <a:xfrm rot="10800000">
              <a:off x="-1083725" y="1134950"/>
              <a:ext cx="204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6"/>
            <p:cNvSpPr/>
            <p:nvPr/>
          </p:nvSpPr>
          <p:spPr>
            <a:xfrm>
              <a:off x="8411200" y="1740125"/>
              <a:ext cx="17202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-986525" y="2373500"/>
              <a:ext cx="19485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18975" y="-1455500"/>
              <a:ext cx="72213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26"/>
            <p:cNvCxnSpPr/>
            <p:nvPr/>
          </p:nvCxnSpPr>
          <p:spPr>
            <a:xfrm rot="-5400000" flipH="1">
              <a:off x="6905500" y="4397472"/>
              <a:ext cx="1681200" cy="326400"/>
            </a:xfrm>
            <a:prstGeom prst="bentConnector2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6978572" y="-925288"/>
              <a:ext cx="0" cy="1621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26"/>
          <p:cNvGrpSpPr/>
          <p:nvPr/>
        </p:nvGrpSpPr>
        <p:grpSpPr>
          <a:xfrm>
            <a:off x="713236" y="537228"/>
            <a:ext cx="8009694" cy="4066783"/>
            <a:chOff x="713236" y="537228"/>
            <a:chExt cx="8009694" cy="4066783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8138198" y="4019284"/>
              <a:ext cx="584733" cy="584728"/>
              <a:chOff x="7846048" y="2642709"/>
              <a:chExt cx="584733" cy="584728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7846048" y="2642709"/>
                <a:ext cx="584733" cy="58472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32" extrusionOk="0">
                    <a:moveTo>
                      <a:pt x="164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219" y="0"/>
                      <a:pt x="0" y="219"/>
                      <a:pt x="0" y="490"/>
                    </a:cubicBezTo>
                    <a:cubicBezTo>
                      <a:pt x="0" y="1643"/>
                      <a:pt x="0" y="1643"/>
                      <a:pt x="0" y="1643"/>
                    </a:cubicBezTo>
                    <a:cubicBezTo>
                      <a:pt x="0" y="1913"/>
                      <a:pt x="219" y="2132"/>
                      <a:pt x="490" y="2132"/>
                    </a:cubicBezTo>
                    <a:cubicBezTo>
                      <a:pt x="1642" y="2132"/>
                      <a:pt x="1642" y="2132"/>
                      <a:pt x="1642" y="2132"/>
                    </a:cubicBezTo>
                    <a:cubicBezTo>
                      <a:pt x="1913" y="2132"/>
                      <a:pt x="2132" y="1913"/>
                      <a:pt x="2132" y="1643"/>
                    </a:cubicBezTo>
                    <a:cubicBezTo>
                      <a:pt x="2132" y="490"/>
                      <a:pt x="2132" y="490"/>
                      <a:pt x="2132" y="490"/>
                    </a:cubicBezTo>
                    <a:cubicBezTo>
                      <a:pt x="2132" y="219"/>
                      <a:pt x="1913" y="0"/>
                      <a:pt x="1642" y="0"/>
                    </a:cubicBezTo>
                    <a:close/>
                  </a:path>
                </a:pathLst>
              </a:custGeom>
              <a:solidFill>
                <a:srgbClr val="1186E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7963067" y="2763385"/>
                <a:ext cx="350511" cy="345571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60" extrusionOk="0">
                    <a:moveTo>
                      <a:pt x="1096" y="1073"/>
                    </a:moveTo>
                    <a:cubicBezTo>
                      <a:pt x="1142" y="1025"/>
                      <a:pt x="1180" y="971"/>
                      <a:pt x="1210" y="910"/>
                    </a:cubicBezTo>
                    <a:cubicBezTo>
                      <a:pt x="1211" y="909"/>
                      <a:pt x="1211" y="909"/>
                      <a:pt x="1211" y="909"/>
                    </a:cubicBezTo>
                    <a:cubicBezTo>
                      <a:pt x="1115" y="862"/>
                      <a:pt x="1115" y="862"/>
                      <a:pt x="1115" y="862"/>
                    </a:cubicBezTo>
                    <a:cubicBezTo>
                      <a:pt x="1140" y="811"/>
                      <a:pt x="1156" y="757"/>
                      <a:pt x="1163" y="704"/>
                    </a:cubicBezTo>
                    <a:cubicBezTo>
                      <a:pt x="1269" y="718"/>
                      <a:pt x="1269" y="718"/>
                      <a:pt x="1269" y="718"/>
                    </a:cubicBezTo>
                    <a:cubicBezTo>
                      <a:pt x="1278" y="652"/>
                      <a:pt x="1277" y="586"/>
                      <a:pt x="1265" y="520"/>
                    </a:cubicBezTo>
                    <a:cubicBezTo>
                      <a:pt x="1160" y="538"/>
                      <a:pt x="1160" y="538"/>
                      <a:pt x="1160" y="538"/>
                    </a:cubicBezTo>
                    <a:cubicBezTo>
                      <a:pt x="1150" y="484"/>
                      <a:pt x="1132" y="431"/>
                      <a:pt x="1106" y="382"/>
                    </a:cubicBezTo>
                    <a:cubicBezTo>
                      <a:pt x="1200" y="332"/>
                      <a:pt x="1200" y="332"/>
                      <a:pt x="1200" y="332"/>
                    </a:cubicBezTo>
                    <a:cubicBezTo>
                      <a:pt x="1169" y="273"/>
                      <a:pt x="1129" y="219"/>
                      <a:pt x="1081" y="173"/>
                    </a:cubicBezTo>
                    <a:cubicBezTo>
                      <a:pt x="1007" y="250"/>
                      <a:pt x="1007" y="250"/>
                      <a:pt x="1007" y="250"/>
                    </a:cubicBezTo>
                    <a:cubicBezTo>
                      <a:pt x="968" y="212"/>
                      <a:pt x="923" y="180"/>
                      <a:pt x="872" y="155"/>
                    </a:cubicBezTo>
                    <a:cubicBezTo>
                      <a:pt x="872" y="155"/>
                      <a:pt x="871" y="155"/>
                      <a:pt x="871" y="155"/>
                    </a:cubicBezTo>
                    <a:cubicBezTo>
                      <a:pt x="918" y="59"/>
                      <a:pt x="918" y="59"/>
                      <a:pt x="918" y="59"/>
                    </a:cubicBezTo>
                    <a:cubicBezTo>
                      <a:pt x="858" y="29"/>
                      <a:pt x="794" y="10"/>
                      <a:pt x="728" y="0"/>
                    </a:cubicBezTo>
                    <a:cubicBezTo>
                      <a:pt x="713" y="106"/>
                      <a:pt x="713" y="106"/>
                      <a:pt x="713" y="106"/>
                    </a:cubicBezTo>
                    <a:cubicBezTo>
                      <a:pt x="657" y="99"/>
                      <a:pt x="602" y="100"/>
                      <a:pt x="547" y="109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463" y="16"/>
                      <a:pt x="400" y="37"/>
                      <a:pt x="341" y="69"/>
                    </a:cubicBezTo>
                    <a:cubicBezTo>
                      <a:pt x="391" y="163"/>
                      <a:pt x="391" y="163"/>
                      <a:pt x="391" y="163"/>
                    </a:cubicBezTo>
                    <a:cubicBezTo>
                      <a:pt x="342" y="189"/>
                      <a:pt x="298" y="222"/>
                      <a:pt x="259" y="262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36" y="236"/>
                      <a:pt x="98" y="290"/>
                      <a:pt x="68" y="350"/>
                    </a:cubicBezTo>
                    <a:cubicBezTo>
                      <a:pt x="68" y="351"/>
                      <a:pt x="68" y="351"/>
                      <a:pt x="68" y="351"/>
                    </a:cubicBezTo>
                    <a:cubicBezTo>
                      <a:pt x="164" y="397"/>
                      <a:pt x="164" y="397"/>
                      <a:pt x="164" y="397"/>
                    </a:cubicBezTo>
                    <a:cubicBezTo>
                      <a:pt x="139" y="449"/>
                      <a:pt x="123" y="502"/>
                      <a:pt x="115" y="556"/>
                    </a:cubicBezTo>
                    <a:cubicBezTo>
                      <a:pt x="9" y="541"/>
                      <a:pt x="9" y="541"/>
                      <a:pt x="9" y="541"/>
                    </a:cubicBezTo>
                    <a:cubicBezTo>
                      <a:pt x="0" y="607"/>
                      <a:pt x="1" y="674"/>
                      <a:pt x="13" y="740"/>
                    </a:cubicBezTo>
                    <a:cubicBezTo>
                      <a:pt x="118" y="721"/>
                      <a:pt x="118" y="721"/>
                      <a:pt x="118" y="721"/>
                    </a:cubicBezTo>
                    <a:cubicBezTo>
                      <a:pt x="128" y="776"/>
                      <a:pt x="146" y="829"/>
                      <a:pt x="172" y="878"/>
                    </a:cubicBezTo>
                    <a:cubicBezTo>
                      <a:pt x="77" y="928"/>
                      <a:pt x="77" y="928"/>
                      <a:pt x="77" y="928"/>
                    </a:cubicBezTo>
                    <a:cubicBezTo>
                      <a:pt x="108" y="987"/>
                      <a:pt x="149" y="1041"/>
                      <a:pt x="196" y="1087"/>
                    </a:cubicBezTo>
                    <a:cubicBezTo>
                      <a:pt x="271" y="1010"/>
                      <a:pt x="271" y="1010"/>
                      <a:pt x="271" y="1010"/>
                    </a:cubicBezTo>
                    <a:cubicBezTo>
                      <a:pt x="310" y="1048"/>
                      <a:pt x="355" y="1080"/>
                      <a:pt x="406" y="1105"/>
                    </a:cubicBezTo>
                    <a:cubicBezTo>
                      <a:pt x="406" y="1105"/>
                      <a:pt x="406" y="1105"/>
                      <a:pt x="406" y="1105"/>
                    </a:cubicBezTo>
                    <a:cubicBezTo>
                      <a:pt x="359" y="1201"/>
                      <a:pt x="359" y="1201"/>
                      <a:pt x="359" y="1201"/>
                    </a:cubicBezTo>
                    <a:cubicBezTo>
                      <a:pt x="419" y="1231"/>
                      <a:pt x="483" y="1251"/>
                      <a:pt x="549" y="1260"/>
                    </a:cubicBezTo>
                    <a:cubicBezTo>
                      <a:pt x="564" y="1154"/>
                      <a:pt x="564" y="1154"/>
                      <a:pt x="564" y="1154"/>
                    </a:cubicBezTo>
                    <a:cubicBezTo>
                      <a:pt x="620" y="1162"/>
                      <a:pt x="676" y="1161"/>
                      <a:pt x="730" y="1151"/>
                    </a:cubicBezTo>
                    <a:cubicBezTo>
                      <a:pt x="748" y="1257"/>
                      <a:pt x="748" y="1257"/>
                      <a:pt x="748" y="1257"/>
                    </a:cubicBezTo>
                    <a:cubicBezTo>
                      <a:pt x="814" y="1245"/>
                      <a:pt x="877" y="1224"/>
                      <a:pt x="936" y="1192"/>
                    </a:cubicBezTo>
                    <a:cubicBezTo>
                      <a:pt x="886" y="1098"/>
                      <a:pt x="886" y="1098"/>
                      <a:pt x="886" y="1098"/>
                    </a:cubicBezTo>
                    <a:cubicBezTo>
                      <a:pt x="935" y="1072"/>
                      <a:pt x="980" y="1039"/>
                      <a:pt x="1019" y="999"/>
                    </a:cubicBezTo>
                    <a:lnTo>
                      <a:pt x="1096" y="1073"/>
                    </a:lnTo>
                    <a:close/>
                    <a:moveTo>
                      <a:pt x="516" y="881"/>
                    </a:moveTo>
                    <a:cubicBezTo>
                      <a:pt x="378" y="813"/>
                      <a:pt x="320" y="645"/>
                      <a:pt x="388" y="507"/>
                    </a:cubicBezTo>
                    <a:cubicBezTo>
                      <a:pt x="456" y="369"/>
                      <a:pt x="624" y="312"/>
                      <a:pt x="762" y="379"/>
                    </a:cubicBezTo>
                    <a:cubicBezTo>
                      <a:pt x="900" y="447"/>
                      <a:pt x="958" y="615"/>
                      <a:pt x="890" y="753"/>
                    </a:cubicBezTo>
                    <a:cubicBezTo>
                      <a:pt x="822" y="892"/>
                      <a:pt x="654" y="949"/>
                      <a:pt x="516" y="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713236" y="3334975"/>
              <a:ext cx="510600" cy="486850"/>
              <a:chOff x="1973" y="306"/>
              <a:chExt cx="71" cy="67"/>
            </a:xfrm>
          </p:grpSpPr>
          <p:sp>
            <p:nvSpPr>
              <p:cNvPr id="520" name="Google Shape;520;p26"/>
              <p:cNvSpPr/>
              <p:nvPr/>
            </p:nvSpPr>
            <p:spPr>
              <a:xfrm>
                <a:off x="1973" y="306"/>
                <a:ext cx="71" cy="6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1988" y="328"/>
                <a:ext cx="40" cy="1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0" extrusionOk="0">
                    <a:moveTo>
                      <a:pt x="537" y="49"/>
                    </a:moveTo>
                    <a:cubicBezTo>
                      <a:pt x="299" y="217"/>
                      <a:pt x="299" y="217"/>
                      <a:pt x="299" y="217"/>
                    </a:cubicBezTo>
                    <a:cubicBezTo>
                      <a:pt x="281" y="230"/>
                      <a:pt x="257" y="230"/>
                      <a:pt x="239" y="2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2" y="0"/>
                      <a:pt x="48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516" y="0"/>
                      <a:pt x="537" y="19"/>
                      <a:pt x="537" y="43"/>
                    </a:cubicBezTo>
                    <a:lnTo>
                      <a:pt x="537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1988" y="335"/>
                <a:ext cx="40" cy="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98" extrusionOk="0">
                    <a:moveTo>
                      <a:pt x="239" y="16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75"/>
                      <a:pt x="26" y="298"/>
                      <a:pt x="57" y="298"/>
                    </a:cubicBezTo>
                    <a:cubicBezTo>
                      <a:pt x="480" y="298"/>
                      <a:pt x="480" y="298"/>
                      <a:pt x="480" y="298"/>
                    </a:cubicBezTo>
                    <a:cubicBezTo>
                      <a:pt x="512" y="298"/>
                      <a:pt x="537" y="275"/>
                      <a:pt x="537" y="247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299" y="168"/>
                      <a:pt x="299" y="168"/>
                      <a:pt x="299" y="168"/>
                    </a:cubicBezTo>
                    <a:cubicBezTo>
                      <a:pt x="281" y="181"/>
                      <a:pt x="257" y="181"/>
                      <a:pt x="239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079651" y="537228"/>
              <a:ext cx="476607" cy="475800"/>
              <a:chOff x="2153" y="8"/>
              <a:chExt cx="45" cy="4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153" y="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161" y="13"/>
                <a:ext cx="29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28" extrusionOk="0">
                    <a:moveTo>
                      <a:pt x="389" y="204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09" y="0"/>
                      <a:pt x="193" y="0"/>
                      <a:pt x="184" y="10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219"/>
                      <a:pt x="11" y="242"/>
                      <a:pt x="31" y="242"/>
                    </a:cubicBezTo>
                    <a:cubicBezTo>
                      <a:pt x="51" y="242"/>
                      <a:pt x="51" y="242"/>
                      <a:pt x="51" y="242"/>
                    </a:cubicBezTo>
                    <a:cubicBezTo>
                      <a:pt x="51" y="428"/>
                      <a:pt x="51" y="428"/>
                      <a:pt x="51" y="428"/>
                    </a:cubicBezTo>
                    <a:cubicBezTo>
                      <a:pt x="153" y="428"/>
                      <a:pt x="153" y="428"/>
                      <a:pt x="153" y="428"/>
                    </a:cubicBezTo>
                    <a:cubicBezTo>
                      <a:pt x="153" y="285"/>
                      <a:pt x="153" y="285"/>
                      <a:pt x="153" y="285"/>
                    </a:cubicBezTo>
                    <a:cubicBezTo>
                      <a:pt x="249" y="285"/>
                      <a:pt x="249" y="285"/>
                      <a:pt x="249" y="285"/>
                    </a:cubicBezTo>
                    <a:cubicBezTo>
                      <a:pt x="249" y="428"/>
                      <a:pt x="249" y="428"/>
                      <a:pt x="249" y="428"/>
                    </a:cubicBezTo>
                    <a:cubicBezTo>
                      <a:pt x="351" y="428"/>
                      <a:pt x="351" y="428"/>
                      <a:pt x="351" y="428"/>
                    </a:cubicBezTo>
                    <a:cubicBezTo>
                      <a:pt x="351" y="242"/>
                      <a:pt x="351" y="242"/>
                      <a:pt x="351" y="242"/>
                    </a:cubicBezTo>
                    <a:cubicBezTo>
                      <a:pt x="372" y="242"/>
                      <a:pt x="372" y="242"/>
                      <a:pt x="372" y="242"/>
                    </a:cubicBezTo>
                    <a:cubicBezTo>
                      <a:pt x="391" y="242"/>
                      <a:pt x="402" y="219"/>
                      <a:pt x="389" y="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6"/>
            <p:cNvGrpSpPr/>
            <p:nvPr/>
          </p:nvGrpSpPr>
          <p:grpSpPr>
            <a:xfrm>
              <a:off x="7334177" y="3251362"/>
              <a:ext cx="510600" cy="486850"/>
              <a:chOff x="1120577" y="3451350"/>
              <a:chExt cx="510600" cy="486850"/>
            </a:xfrm>
          </p:grpSpPr>
          <p:sp>
            <p:nvSpPr>
              <p:cNvPr id="527" name="Google Shape;527;p26"/>
              <p:cNvSpPr/>
              <p:nvPr/>
            </p:nvSpPr>
            <p:spPr>
              <a:xfrm>
                <a:off x="1120577" y="3451350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235400" y="3557175"/>
                <a:ext cx="280925" cy="275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7" extrusionOk="0">
                    <a:moveTo>
                      <a:pt x="550" y="562"/>
                    </a:moveTo>
                    <a:cubicBezTo>
                      <a:pt x="575" y="539"/>
                      <a:pt x="596" y="512"/>
                      <a:pt x="612" y="482"/>
                    </a:cubicBezTo>
                    <a:cubicBezTo>
                      <a:pt x="613" y="481"/>
                      <a:pt x="613" y="481"/>
                      <a:pt x="613" y="481"/>
                    </a:cubicBezTo>
                    <a:cubicBezTo>
                      <a:pt x="565" y="454"/>
                      <a:pt x="565" y="454"/>
                      <a:pt x="565" y="454"/>
                    </a:cubicBezTo>
                    <a:cubicBezTo>
                      <a:pt x="579" y="429"/>
                      <a:pt x="588" y="402"/>
                      <a:pt x="594" y="375"/>
                    </a:cubicBezTo>
                    <a:cubicBezTo>
                      <a:pt x="647" y="385"/>
                      <a:pt x="647" y="385"/>
                      <a:pt x="647" y="385"/>
                    </a:cubicBezTo>
                    <a:cubicBezTo>
                      <a:pt x="654" y="351"/>
                      <a:pt x="655" y="317"/>
                      <a:pt x="651" y="283"/>
                    </a:cubicBezTo>
                    <a:cubicBezTo>
                      <a:pt x="596" y="290"/>
                      <a:pt x="596" y="290"/>
                      <a:pt x="596" y="290"/>
                    </a:cubicBezTo>
                    <a:cubicBezTo>
                      <a:pt x="593" y="262"/>
                      <a:pt x="585" y="234"/>
                      <a:pt x="573" y="209"/>
                    </a:cubicBezTo>
                    <a:cubicBezTo>
                      <a:pt x="622" y="185"/>
                      <a:pt x="622" y="185"/>
                      <a:pt x="622" y="185"/>
                    </a:cubicBezTo>
                    <a:cubicBezTo>
                      <a:pt x="608" y="154"/>
                      <a:pt x="589" y="126"/>
                      <a:pt x="565" y="101"/>
                    </a:cubicBezTo>
                    <a:cubicBezTo>
                      <a:pt x="525" y="138"/>
                      <a:pt x="525" y="138"/>
                      <a:pt x="525" y="138"/>
                    </a:cubicBezTo>
                    <a:cubicBezTo>
                      <a:pt x="506" y="118"/>
                      <a:pt x="484" y="101"/>
                      <a:pt x="459" y="87"/>
                    </a:cubicBezTo>
                    <a:cubicBezTo>
                      <a:pt x="458" y="86"/>
                      <a:pt x="458" y="86"/>
                      <a:pt x="458" y="86"/>
                    </a:cubicBezTo>
                    <a:cubicBezTo>
                      <a:pt x="485" y="38"/>
                      <a:pt x="485" y="38"/>
                      <a:pt x="485" y="38"/>
                    </a:cubicBezTo>
                    <a:cubicBezTo>
                      <a:pt x="455" y="22"/>
                      <a:pt x="423" y="10"/>
                      <a:pt x="389" y="4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51" y="52"/>
                      <a:pt x="322" y="51"/>
                      <a:pt x="294" y="55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53" y="5"/>
                      <a:pt x="220" y="14"/>
                      <a:pt x="189" y="28"/>
                    </a:cubicBezTo>
                    <a:cubicBezTo>
                      <a:pt x="213" y="78"/>
                      <a:pt x="213" y="78"/>
                      <a:pt x="213" y="78"/>
                    </a:cubicBezTo>
                    <a:cubicBezTo>
                      <a:pt x="187" y="90"/>
                      <a:pt x="163" y="106"/>
                      <a:pt x="142" y="12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80" y="109"/>
                      <a:pt x="59" y="136"/>
                      <a:pt x="43" y="165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76" y="218"/>
                      <a:pt x="67" y="245"/>
                      <a:pt x="61" y="272"/>
                    </a:cubicBezTo>
                    <a:cubicBezTo>
                      <a:pt x="8" y="262"/>
                      <a:pt x="8" y="262"/>
                      <a:pt x="8" y="262"/>
                    </a:cubicBezTo>
                    <a:cubicBezTo>
                      <a:pt x="1" y="295"/>
                      <a:pt x="0" y="329"/>
                      <a:pt x="4" y="364"/>
                    </a:cubicBezTo>
                    <a:cubicBezTo>
                      <a:pt x="59" y="357"/>
                      <a:pt x="59" y="357"/>
                      <a:pt x="59" y="357"/>
                    </a:cubicBezTo>
                    <a:cubicBezTo>
                      <a:pt x="62" y="385"/>
                      <a:pt x="70" y="412"/>
                      <a:pt x="82" y="438"/>
                    </a:cubicBezTo>
                    <a:cubicBezTo>
                      <a:pt x="32" y="461"/>
                      <a:pt x="32" y="461"/>
                      <a:pt x="32" y="461"/>
                    </a:cubicBezTo>
                    <a:cubicBezTo>
                      <a:pt x="47" y="492"/>
                      <a:pt x="66" y="521"/>
                      <a:pt x="89" y="546"/>
                    </a:cubicBezTo>
                    <a:cubicBezTo>
                      <a:pt x="129" y="509"/>
                      <a:pt x="129" y="509"/>
                      <a:pt x="129" y="509"/>
                    </a:cubicBezTo>
                    <a:cubicBezTo>
                      <a:pt x="148" y="529"/>
                      <a:pt x="170" y="546"/>
                      <a:pt x="196" y="561"/>
                    </a:cubicBezTo>
                    <a:cubicBezTo>
                      <a:pt x="196" y="561"/>
                      <a:pt x="196" y="561"/>
                      <a:pt x="196" y="561"/>
                    </a:cubicBezTo>
                    <a:cubicBezTo>
                      <a:pt x="170" y="609"/>
                      <a:pt x="170" y="609"/>
                      <a:pt x="170" y="609"/>
                    </a:cubicBezTo>
                    <a:cubicBezTo>
                      <a:pt x="200" y="625"/>
                      <a:pt x="232" y="637"/>
                      <a:pt x="265" y="643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304" y="595"/>
                      <a:pt x="332" y="596"/>
                      <a:pt x="360" y="593"/>
                    </a:cubicBezTo>
                    <a:cubicBezTo>
                      <a:pt x="367" y="647"/>
                      <a:pt x="367" y="647"/>
                      <a:pt x="367" y="647"/>
                    </a:cubicBezTo>
                    <a:cubicBezTo>
                      <a:pt x="401" y="643"/>
                      <a:pt x="434" y="633"/>
                      <a:pt x="465" y="619"/>
                    </a:cubicBezTo>
                    <a:cubicBezTo>
                      <a:pt x="442" y="569"/>
                      <a:pt x="442" y="569"/>
                      <a:pt x="442" y="569"/>
                    </a:cubicBezTo>
                    <a:cubicBezTo>
                      <a:pt x="467" y="557"/>
                      <a:pt x="491" y="541"/>
                      <a:pt x="512" y="522"/>
                    </a:cubicBezTo>
                    <a:lnTo>
                      <a:pt x="550" y="562"/>
                    </a:lnTo>
                    <a:close/>
                    <a:moveTo>
                      <a:pt x="275" y="457"/>
                    </a:moveTo>
                    <a:cubicBezTo>
                      <a:pt x="187" y="422"/>
                      <a:pt x="157" y="314"/>
                      <a:pt x="212" y="238"/>
                    </a:cubicBezTo>
                    <a:cubicBezTo>
                      <a:pt x="250" y="187"/>
                      <a:pt x="320" y="167"/>
                      <a:pt x="380" y="190"/>
                    </a:cubicBezTo>
                    <a:cubicBezTo>
                      <a:pt x="468" y="225"/>
                      <a:pt x="498" y="333"/>
                      <a:pt x="443" y="409"/>
                    </a:cubicBezTo>
                    <a:cubicBezTo>
                      <a:pt x="404" y="461"/>
                      <a:pt x="335" y="481"/>
                      <a:pt x="275" y="4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6"/>
          <p:cNvGrpSpPr/>
          <p:nvPr/>
        </p:nvGrpSpPr>
        <p:grpSpPr>
          <a:xfrm>
            <a:off x="782292" y="696204"/>
            <a:ext cx="7364125" cy="626052"/>
            <a:chOff x="782292" y="696204"/>
            <a:chExt cx="7364125" cy="626052"/>
          </a:xfrm>
        </p:grpSpPr>
        <p:grpSp>
          <p:nvGrpSpPr>
            <p:cNvPr id="530" name="Google Shape;530;p26"/>
            <p:cNvGrpSpPr/>
            <p:nvPr/>
          </p:nvGrpSpPr>
          <p:grpSpPr>
            <a:xfrm>
              <a:off x="782292" y="947642"/>
              <a:ext cx="1418463" cy="374613"/>
              <a:chOff x="4503680" y="1407067"/>
              <a:chExt cx="1418463" cy="374613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4503680" y="1407067"/>
                <a:ext cx="1418463" cy="37461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07" extrusionOk="0">
                    <a:moveTo>
                      <a:pt x="8710" y="2407"/>
                    </a:moveTo>
                    <a:cubicBezTo>
                      <a:pt x="391" y="2407"/>
                      <a:pt x="391" y="2407"/>
                      <a:pt x="391" y="2407"/>
                    </a:cubicBezTo>
                    <a:cubicBezTo>
                      <a:pt x="176" y="2407"/>
                      <a:pt x="1" y="2232"/>
                      <a:pt x="1" y="2017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175"/>
                      <a:pt x="175" y="0"/>
                      <a:pt x="390" y="0"/>
                    </a:cubicBezTo>
                    <a:cubicBezTo>
                      <a:pt x="8709" y="0"/>
                      <a:pt x="8709" y="0"/>
                      <a:pt x="8709" y="0"/>
                    </a:cubicBezTo>
                    <a:cubicBezTo>
                      <a:pt x="8924" y="0"/>
                      <a:pt x="9099" y="175"/>
                      <a:pt x="9099" y="390"/>
                    </a:cubicBezTo>
                    <a:cubicBezTo>
                      <a:pt x="9100" y="2017"/>
                      <a:pt x="9100" y="2017"/>
                      <a:pt x="9100" y="2017"/>
                    </a:cubicBezTo>
                    <a:cubicBezTo>
                      <a:pt x="9100" y="2232"/>
                      <a:pt x="8926" y="2407"/>
                      <a:pt x="8710" y="2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4562607" y="1453368"/>
                <a:ext cx="129850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7" extrusionOk="0">
                    <a:moveTo>
                      <a:pt x="8244" y="187"/>
                    </a:moveTo>
                    <a:cubicBezTo>
                      <a:pt x="93" y="187"/>
                      <a:pt x="93" y="187"/>
                      <a:pt x="93" y="187"/>
                    </a:cubicBezTo>
                    <a:cubicBezTo>
                      <a:pt x="42" y="187"/>
                      <a:pt x="0" y="145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8244" y="0"/>
                      <a:pt x="8244" y="0"/>
                      <a:pt x="8244" y="0"/>
                    </a:cubicBezTo>
                    <a:cubicBezTo>
                      <a:pt x="8295" y="0"/>
                      <a:pt x="8337" y="42"/>
                      <a:pt x="8337" y="94"/>
                    </a:cubicBezTo>
                    <a:cubicBezTo>
                      <a:pt x="8337" y="145"/>
                      <a:pt x="8295" y="187"/>
                      <a:pt x="8244" y="1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4564712" y="1535446"/>
                <a:ext cx="568224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186" extrusionOk="0">
                    <a:moveTo>
                      <a:pt x="3566" y="186"/>
                    </a:moveTo>
                    <a:cubicBezTo>
                      <a:pt x="93" y="186"/>
                      <a:pt x="93" y="186"/>
                      <a:pt x="93" y="186"/>
                    </a:cubicBezTo>
                    <a:cubicBezTo>
                      <a:pt x="41" y="186"/>
                      <a:pt x="0" y="14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3566" y="0"/>
                      <a:pt x="3566" y="0"/>
                      <a:pt x="3566" y="0"/>
                    </a:cubicBezTo>
                    <a:cubicBezTo>
                      <a:pt x="3618" y="0"/>
                      <a:pt x="3659" y="42"/>
                      <a:pt x="3659" y="93"/>
                    </a:cubicBezTo>
                    <a:cubicBezTo>
                      <a:pt x="3659" y="145"/>
                      <a:pt x="3618" y="186"/>
                      <a:pt x="3566" y="1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579104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6" y="745"/>
                      <a:pt x="156" y="745"/>
                      <a:pt x="156" y="745"/>
                    </a:cubicBezTo>
                    <a:cubicBezTo>
                      <a:pt x="70" y="745"/>
                      <a:pt x="1" y="675"/>
                      <a:pt x="0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5248690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7" y="745"/>
                      <a:pt x="157" y="745"/>
                      <a:pt x="157" y="745"/>
                    </a:cubicBezTo>
                    <a:cubicBezTo>
                      <a:pt x="71" y="745"/>
                      <a:pt x="1" y="675"/>
                      <a:pt x="1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6"/>
            <p:cNvGrpSpPr/>
            <p:nvPr/>
          </p:nvGrpSpPr>
          <p:grpSpPr>
            <a:xfrm>
              <a:off x="6824752" y="696204"/>
              <a:ext cx="1321665" cy="157840"/>
              <a:chOff x="6023164" y="2202592"/>
              <a:chExt cx="1321665" cy="157840"/>
            </a:xfrm>
          </p:grpSpPr>
          <p:sp>
            <p:nvSpPr>
              <p:cNvPr id="537" name="Google Shape;537;p26"/>
              <p:cNvSpPr/>
              <p:nvPr/>
            </p:nvSpPr>
            <p:spPr>
              <a:xfrm>
                <a:off x="6023164" y="2202592"/>
                <a:ext cx="1321665" cy="15784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1009" extrusionOk="0">
                    <a:moveTo>
                      <a:pt x="8249" y="1009"/>
                    </a:moveTo>
                    <a:cubicBezTo>
                      <a:pt x="235" y="1009"/>
                      <a:pt x="235" y="1009"/>
                      <a:pt x="235" y="1009"/>
                    </a:cubicBezTo>
                    <a:cubicBezTo>
                      <a:pt x="106" y="1009"/>
                      <a:pt x="1" y="904"/>
                      <a:pt x="1" y="7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ubicBezTo>
                      <a:pt x="8248" y="0"/>
                      <a:pt x="8248" y="0"/>
                      <a:pt x="8248" y="0"/>
                    </a:cubicBezTo>
                    <a:cubicBezTo>
                      <a:pt x="8377" y="0"/>
                      <a:pt x="8482" y="105"/>
                      <a:pt x="8482" y="234"/>
                    </a:cubicBezTo>
                    <a:cubicBezTo>
                      <a:pt x="8482" y="775"/>
                      <a:pt x="8482" y="775"/>
                      <a:pt x="8482" y="775"/>
                    </a:cubicBezTo>
                    <a:cubicBezTo>
                      <a:pt x="8482" y="904"/>
                      <a:pt x="8378" y="1009"/>
                      <a:pt x="8249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7189085" y="2223637"/>
                <a:ext cx="117600" cy="11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6340951" y="2236265"/>
                <a:ext cx="808147" cy="92601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6" extrusionOk="0">
                    <a:moveTo>
                      <a:pt x="5046" y="596"/>
                    </a:moveTo>
                    <a:cubicBezTo>
                      <a:pt x="141" y="596"/>
                      <a:pt x="141" y="596"/>
                      <a:pt x="141" y="596"/>
                    </a:cubicBezTo>
                    <a:cubicBezTo>
                      <a:pt x="64" y="596"/>
                      <a:pt x="1" y="533"/>
                      <a:pt x="0" y="455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63"/>
                      <a:pt x="63" y="0"/>
                      <a:pt x="141" y="0"/>
                    </a:cubicBezTo>
                    <a:cubicBezTo>
                      <a:pt x="5045" y="0"/>
                      <a:pt x="5045" y="0"/>
                      <a:pt x="5045" y="0"/>
                    </a:cubicBezTo>
                    <a:cubicBezTo>
                      <a:pt x="5123" y="0"/>
                      <a:pt x="5186" y="63"/>
                      <a:pt x="5186" y="140"/>
                    </a:cubicBezTo>
                    <a:cubicBezTo>
                      <a:pt x="5186" y="455"/>
                      <a:pt x="5186" y="455"/>
                      <a:pt x="5186" y="455"/>
                    </a:cubicBezTo>
                    <a:cubicBezTo>
                      <a:pt x="5186" y="533"/>
                      <a:pt x="5123" y="596"/>
                      <a:pt x="5046" y="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9987" y="2236265"/>
                <a:ext cx="206244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593" extrusionOk="0">
                    <a:moveTo>
                      <a:pt x="1159" y="593"/>
                    </a:moveTo>
                    <a:cubicBezTo>
                      <a:pt x="174" y="593"/>
                      <a:pt x="174" y="593"/>
                      <a:pt x="174" y="593"/>
                    </a:cubicBezTo>
                    <a:cubicBezTo>
                      <a:pt x="78" y="593"/>
                      <a:pt x="0" y="515"/>
                      <a:pt x="0" y="41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78"/>
                      <a:pt x="78" y="0"/>
                      <a:pt x="174" y="0"/>
                    </a:cubicBezTo>
                    <a:cubicBezTo>
                      <a:pt x="1158" y="0"/>
                      <a:pt x="1158" y="0"/>
                      <a:pt x="1158" y="0"/>
                    </a:cubicBezTo>
                    <a:cubicBezTo>
                      <a:pt x="1254" y="0"/>
                      <a:pt x="1332" y="78"/>
                      <a:pt x="1332" y="174"/>
                    </a:cubicBezTo>
                    <a:cubicBezTo>
                      <a:pt x="1332" y="419"/>
                      <a:pt x="1332" y="419"/>
                      <a:pt x="1332" y="419"/>
                    </a:cubicBezTo>
                    <a:cubicBezTo>
                      <a:pt x="1332" y="515"/>
                      <a:pt x="1254" y="593"/>
                      <a:pt x="1159" y="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7203817" y="2238369"/>
                <a:ext cx="86286" cy="8628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516" y="236"/>
                    </a:move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4" y="43"/>
                      <a:pt x="324" y="43"/>
                      <a:pt x="324" y="43"/>
                    </a:cubicBezTo>
                    <a:cubicBezTo>
                      <a:pt x="324" y="19"/>
                      <a:pt x="304" y="0"/>
                      <a:pt x="280" y="0"/>
                    </a:cubicBezTo>
                    <a:cubicBezTo>
                      <a:pt x="256" y="0"/>
                      <a:pt x="236" y="19"/>
                      <a:pt x="236" y="43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44" y="236"/>
                      <a:pt x="44" y="236"/>
                      <a:pt x="44" y="236"/>
                    </a:cubicBezTo>
                    <a:cubicBezTo>
                      <a:pt x="19" y="236"/>
                      <a:pt x="0" y="256"/>
                      <a:pt x="0" y="280"/>
                    </a:cubicBezTo>
                    <a:cubicBezTo>
                      <a:pt x="0" y="304"/>
                      <a:pt x="20" y="324"/>
                      <a:pt x="44" y="324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36" y="516"/>
                      <a:pt x="236" y="516"/>
                      <a:pt x="236" y="516"/>
                    </a:cubicBezTo>
                    <a:cubicBezTo>
                      <a:pt x="236" y="540"/>
                      <a:pt x="256" y="560"/>
                      <a:pt x="280" y="560"/>
                    </a:cubicBezTo>
                    <a:cubicBezTo>
                      <a:pt x="304" y="560"/>
                      <a:pt x="324" y="540"/>
                      <a:pt x="324" y="516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516" y="324"/>
                      <a:pt x="516" y="324"/>
                      <a:pt x="516" y="324"/>
                    </a:cubicBezTo>
                    <a:cubicBezTo>
                      <a:pt x="541" y="324"/>
                      <a:pt x="560" y="304"/>
                      <a:pt x="560" y="280"/>
                    </a:cubicBezTo>
                    <a:cubicBezTo>
                      <a:pt x="560" y="256"/>
                      <a:pt x="541" y="236"/>
                      <a:pt x="51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26"/>
          <p:cNvGrpSpPr/>
          <p:nvPr/>
        </p:nvGrpSpPr>
        <p:grpSpPr>
          <a:xfrm>
            <a:off x="350217" y="241832"/>
            <a:ext cx="8130180" cy="3995913"/>
            <a:chOff x="350217" y="241832"/>
            <a:chExt cx="8130180" cy="3995913"/>
          </a:xfrm>
        </p:grpSpPr>
        <p:grpSp>
          <p:nvGrpSpPr>
            <p:cNvPr id="543" name="Google Shape;543;p26"/>
            <p:cNvGrpSpPr/>
            <p:nvPr/>
          </p:nvGrpSpPr>
          <p:grpSpPr>
            <a:xfrm>
              <a:off x="899442" y="4099599"/>
              <a:ext cx="138146" cy="138146"/>
              <a:chOff x="4315031" y="1267400"/>
              <a:chExt cx="298500" cy="29850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6"/>
            <p:cNvGrpSpPr/>
            <p:nvPr/>
          </p:nvGrpSpPr>
          <p:grpSpPr>
            <a:xfrm>
              <a:off x="8342252" y="2112574"/>
              <a:ext cx="138146" cy="138146"/>
              <a:chOff x="4315031" y="1267400"/>
              <a:chExt cx="298500" cy="298500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6"/>
            <p:cNvGrpSpPr/>
            <p:nvPr/>
          </p:nvGrpSpPr>
          <p:grpSpPr>
            <a:xfrm>
              <a:off x="3933617" y="706049"/>
              <a:ext cx="138146" cy="138146"/>
              <a:chOff x="4315031" y="1267400"/>
              <a:chExt cx="298500" cy="298500"/>
            </a:xfrm>
          </p:grpSpPr>
          <p:sp>
            <p:nvSpPr>
              <p:cNvPr id="550" name="Google Shape;550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6"/>
            <p:cNvGrpSpPr/>
            <p:nvPr/>
          </p:nvGrpSpPr>
          <p:grpSpPr>
            <a:xfrm>
              <a:off x="7520392" y="4041107"/>
              <a:ext cx="138146" cy="138146"/>
              <a:chOff x="4315031" y="1267400"/>
              <a:chExt cx="298500" cy="298500"/>
            </a:xfrm>
          </p:grpSpPr>
          <p:sp>
            <p:nvSpPr>
              <p:cNvPr id="553" name="Google Shape;553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6"/>
            <p:cNvGrpSpPr/>
            <p:nvPr/>
          </p:nvGrpSpPr>
          <p:grpSpPr>
            <a:xfrm>
              <a:off x="6909492" y="241832"/>
              <a:ext cx="138146" cy="138146"/>
              <a:chOff x="4315031" y="1267400"/>
              <a:chExt cx="298500" cy="298500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350217" y="1065882"/>
              <a:ext cx="138146" cy="138146"/>
              <a:chOff x="4315031" y="1267400"/>
              <a:chExt cx="298500" cy="29850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 ExtraBold"/>
              <a:buNone/>
              <a:defRPr sz="28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fr" dirty="0" smtClean="0"/>
              <a:t>CATALOGO DE ADAPTADORES</a:t>
            </a:r>
            <a:endParaRPr dirty="0"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35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MAKROTECNO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 smtClean="0"/>
              <a:t>Tecnologia a tu alcance</a:t>
            </a:r>
            <a:endParaRPr sz="1100" dirty="0"/>
          </a:p>
        </p:txBody>
      </p:sp>
      <p:sp>
        <p:nvSpPr>
          <p:cNvPr id="2" name="Redondear rectángulo de esquina del mismo lado 1"/>
          <p:cNvSpPr/>
          <p:nvPr/>
        </p:nvSpPr>
        <p:spPr>
          <a:xfrm>
            <a:off x="4894118" y="852054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dondear rectángulo de esquina del mismo lado 109"/>
          <p:cNvSpPr/>
          <p:nvPr/>
        </p:nvSpPr>
        <p:spPr>
          <a:xfrm>
            <a:off x="6543911" y="2015836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dondear rectángulo de esquina del mismo lado 111"/>
          <p:cNvSpPr/>
          <p:nvPr/>
        </p:nvSpPr>
        <p:spPr>
          <a:xfrm>
            <a:off x="4890653" y="3186547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5" y="996725"/>
            <a:ext cx="822485" cy="8224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70" y="2196549"/>
            <a:ext cx="771181" cy="771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1" y="3349422"/>
            <a:ext cx="812193" cy="8121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-275360"/>
            <a:ext cx="3174421" cy="3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MICRO SD A USB SPEED SONG REF: </a:t>
            </a:r>
            <a:r>
              <a:rPr lang="en-US" dirty="0" smtClean="0"/>
              <a:t>SG-23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ADAPTADOR OTG PUERTO USB A </a:t>
            </a:r>
            <a:r>
              <a:rPr lang="es-CO" dirty="0" smtClean="0"/>
              <a:t>IPHONE REF: </a:t>
            </a:r>
            <a:r>
              <a:rPr lang="en-US" dirty="0"/>
              <a:t>ADT-NK102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PARA CELULAR USB A TIPO C REF: ADT-YHLT9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7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PARA NANO </a:t>
            </a:r>
            <a:r>
              <a:rPr lang="en-US" dirty="0" smtClean="0"/>
              <a:t>– SIM REF: </a:t>
            </a:r>
            <a:r>
              <a:rPr lang="en-US" dirty="0"/>
              <a:t>ADT-NSA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SATA A USB 3.0 DC </a:t>
            </a:r>
            <a:r>
              <a:rPr lang="en-US" dirty="0" smtClean="0"/>
              <a:t>12V REF: </a:t>
            </a:r>
            <a:r>
              <a:rPr lang="en-US" dirty="0"/>
              <a:t>ADT-SAU3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45.000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SPEED SONG TIPO IPHONE A </a:t>
            </a:r>
            <a:r>
              <a:rPr lang="en-US" dirty="0" smtClean="0"/>
              <a:t>AUXILIAR REF: </a:t>
            </a:r>
            <a:r>
              <a:rPr lang="en-US" dirty="0"/>
              <a:t>ADT-SG215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TIPO C A V8 </a:t>
            </a:r>
            <a:r>
              <a:rPr lang="en-US" dirty="0" smtClean="0"/>
              <a:t>FRIENCLS REF: </a:t>
            </a:r>
            <a:r>
              <a:rPr lang="en-US" dirty="0"/>
              <a:t>ADT-F10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ADAPTADOR UNIVERSAL EUROPEO A </a:t>
            </a:r>
            <a:r>
              <a:rPr lang="es-CO" dirty="0" smtClean="0"/>
              <a:t>AMERICANO REF: </a:t>
            </a:r>
            <a:r>
              <a:rPr lang="en-US" dirty="0"/>
              <a:t>ADT-UZHQ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6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USB A TIPO V8 ROYAL </a:t>
            </a:r>
            <a:r>
              <a:rPr lang="en-US" dirty="0" smtClean="0"/>
              <a:t>TECHNOLOGY REF: </a:t>
            </a:r>
            <a:r>
              <a:rPr lang="en-US" dirty="0"/>
              <a:t>ADT-RT004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7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USB BLUETOOTH SPY </a:t>
            </a:r>
            <a:r>
              <a:rPr lang="en-US" dirty="0" smtClean="0"/>
              <a:t>TECHNOLOGY REF: </a:t>
            </a:r>
            <a:r>
              <a:rPr lang="en-US" dirty="0"/>
              <a:t>ADT-TUSW38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BLUETOOTH USB DONGLE </a:t>
            </a:r>
            <a:r>
              <a:rPr lang="en-US" dirty="0" smtClean="0"/>
              <a:t>V5.0 REF: </a:t>
            </a:r>
            <a:r>
              <a:rPr lang="en-US" dirty="0"/>
              <a:t>ADT-BUSBD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WIFI NIA USB 2.0 REF: AN-37W | </a:t>
            </a:r>
            <a:r>
              <a:rPr lang="en-US" dirty="0" smtClean="0"/>
              <a:t>802.11N REF: </a:t>
            </a:r>
            <a:r>
              <a:rPr lang="en-US" dirty="0"/>
              <a:t>ADT-AN37W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16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ADAPTADOR MULTIPUERTO TIENE (USB-V8-C-IPHONE) CON ANILLO PARA GUARDARLO O COLGARLO </a:t>
            </a:r>
            <a:r>
              <a:rPr lang="es-CO" dirty="0" smtClean="0"/>
              <a:t>MULTICOLOR REF: </a:t>
            </a:r>
            <a:r>
              <a:rPr lang="en-US" dirty="0"/>
              <a:t>ADT-MN926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18.000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ADAPTADOR TIPO C A AUX Y TIPO </a:t>
            </a:r>
            <a:r>
              <a:rPr lang="es-CO" dirty="0" smtClean="0"/>
              <a:t>C REF: </a:t>
            </a:r>
            <a:r>
              <a:rPr lang="en-US" dirty="0"/>
              <a:t>ADT-KC203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19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Audio </a:t>
            </a:r>
            <a:r>
              <a:rPr lang="en-US" dirty="0" err="1"/>
              <a:t>Microfono</a:t>
            </a:r>
            <a:r>
              <a:rPr lang="en-US" dirty="0"/>
              <a:t> 1 </a:t>
            </a:r>
            <a:r>
              <a:rPr lang="en-US" dirty="0" err="1"/>
              <a:t>Hembra</a:t>
            </a:r>
            <a:r>
              <a:rPr lang="en-US" dirty="0"/>
              <a:t> X 2 Machos </a:t>
            </a:r>
            <a:r>
              <a:rPr lang="en-US" dirty="0" smtClean="0"/>
              <a:t>3.5mm REF: </a:t>
            </a:r>
            <a:r>
              <a:rPr lang="en-US" dirty="0"/>
              <a:t>ADT-AIN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TV STICK LITE COMPLETO REF: 840080566627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170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RECEPTOR WIFI </a:t>
            </a:r>
            <a:r>
              <a:rPr lang="en-US" sz="1200" dirty="0" smtClean="0"/>
              <a:t>INNOVATECH REF: </a:t>
            </a:r>
            <a:r>
              <a:rPr lang="en-US" sz="1200" dirty="0"/>
              <a:t>ADT-IN802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DE MEMORIA MICRO SD </a:t>
            </a:r>
            <a:r>
              <a:rPr lang="en-US" dirty="0" smtClean="0"/>
              <a:t>SENCILLO REF: </a:t>
            </a:r>
            <a:r>
              <a:rPr lang="en-US" dirty="0"/>
              <a:t>ADT-MS1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4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DE RED TP-LINK USB 2.0 to 10/100 </a:t>
            </a:r>
            <a:r>
              <a:rPr lang="en-US" dirty="0" smtClean="0"/>
              <a:t>Mbps REF: </a:t>
            </a:r>
            <a:r>
              <a:rPr lang="en-US" dirty="0"/>
              <a:t>ADT-UE200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$50.000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ADAPTADOR DE TOMA EUROPEO/AMERICANO 2 </a:t>
            </a:r>
            <a:r>
              <a:rPr lang="es-CO" dirty="0" smtClean="0"/>
              <a:t>CABEZALES REF: </a:t>
            </a:r>
            <a:r>
              <a:rPr lang="en-US" dirty="0"/>
              <a:t>ADT-ATEA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ADAPTADOR HDMI (ENTRADA), AV (SALIDAS), PARA TV </a:t>
            </a:r>
            <a:r>
              <a:rPr lang="pt-BR" dirty="0" smtClean="0"/>
              <a:t>BOX REF: </a:t>
            </a:r>
            <a:r>
              <a:rPr lang="en-US" dirty="0"/>
              <a:t>ADT-HDAV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HDMI (SALIDA), AV (ENTRADA), PARA </a:t>
            </a:r>
            <a:r>
              <a:rPr lang="en-US" dirty="0" smtClean="0"/>
              <a:t>JUEGOS REF: ADT-AVHD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37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</a:t>
            </a:r>
            <a:r>
              <a:rPr lang="en-US" dirty="0" smtClean="0"/>
              <a:t>HDMI-VGA REF: </a:t>
            </a:r>
            <a:r>
              <a:rPr lang="en-US" dirty="0"/>
              <a:t>ADT-HDVGA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IPHONE A AUXILIAR SIN </a:t>
            </a:r>
            <a:r>
              <a:rPr lang="en-US" dirty="0" smtClean="0"/>
              <a:t>BLUETOOTH REF: ADT-IAAX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19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21.000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face User Experience Meeting by Slidesgo">
  <a:themeElements>
    <a:clrScheme name="Simple Light">
      <a:dk1>
        <a:srgbClr val="333956"/>
      </a:dk1>
      <a:lt1>
        <a:srgbClr val="FCFCFC"/>
      </a:lt1>
      <a:dk2>
        <a:srgbClr val="E5F0FF"/>
      </a:dk2>
      <a:lt2>
        <a:srgbClr val="91CCFF"/>
      </a:lt2>
      <a:accent1>
        <a:srgbClr val="54AAF1"/>
      </a:accent1>
      <a:accent2>
        <a:srgbClr val="1186E9"/>
      </a:accent2>
      <a:accent3>
        <a:srgbClr val="3E64BE"/>
      </a:accent3>
      <a:accent4>
        <a:srgbClr val="304C79"/>
      </a:accent4>
      <a:accent5>
        <a:srgbClr val="FFC655"/>
      </a:accent5>
      <a:accent6>
        <a:srgbClr val="FFFFFF"/>
      </a:accent6>
      <a:hlink>
        <a:srgbClr val="33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321</Words>
  <Application>Microsoft Office PowerPoint</Application>
  <PresentationFormat>Presentación en pantalla (16:9)</PresentationFormat>
  <Paragraphs>75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Alexandria ExtraBold</vt:lpstr>
      <vt:lpstr>Arial</vt:lpstr>
      <vt:lpstr>Urbanist</vt:lpstr>
      <vt:lpstr>Calibri</vt:lpstr>
      <vt:lpstr>Interface User Experience Meeting by Slidesgo</vt:lpstr>
      <vt:lpstr>CATALOGO DE 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  <vt:lpstr>ADAPTADORES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SUR L'EXPÉRIENCE UTILISATEUR AVEC L'INTERFACE</dc:title>
  <cp:lastModifiedBy>Victor</cp:lastModifiedBy>
  <cp:revision>31</cp:revision>
  <dcterms:modified xsi:type="dcterms:W3CDTF">2024-01-27T03:37:05Z</dcterms:modified>
</cp:coreProperties>
</file>