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57" r:id="rId5"/>
    <p:sldId id="321" r:id="rId6"/>
    <p:sldId id="324" r:id="rId7"/>
    <p:sldId id="325" r:id="rId8"/>
    <p:sldId id="326" r:id="rId9"/>
    <p:sldId id="323" r:id="rId10"/>
    <p:sldId id="312" r:id="rId11"/>
    <p:sldId id="307" r:id="rId12"/>
    <p:sldId id="320" r:id="rId13"/>
    <p:sldId id="314" r:id="rId14"/>
    <p:sldId id="316" r:id="rId15"/>
    <p:sldId id="317" r:id="rId16"/>
    <p:sldId id="318" r:id="rId17"/>
    <p:sldId id="319"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544042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6003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79919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572B26-DEF6-4AE7-A857-327F6FE8624C}"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11090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a:xfrm>
            <a:off x="8593667" y="6272784"/>
            <a:ext cx="2644309" cy="365125"/>
          </a:xfrm>
        </p:spPr>
        <p:txBody>
          <a:bodyPr/>
          <a:lstStyle/>
          <a:p>
            <a:fld id="{3F572B26-DEF6-4AE7-A857-327F6FE8624C}" type="datetimeFigureOut">
              <a:rPr lang="en-US" smtClean="0"/>
              <a:t>12/12/2022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74BCCCB-3FA5-48F1-A62B-69723F9587D3}" type="slidenum">
              <a:rPr lang="en-US" smtClean="0"/>
              <a:t>‹Nº›</a:t>
            </a:fld>
            <a:endParaRPr lang="en-US"/>
          </a:p>
        </p:txBody>
      </p:sp>
    </p:spTree>
    <p:extLst>
      <p:ext uri="{BB962C8B-B14F-4D97-AF65-F5344CB8AC3E}">
        <p14:creationId xmlns:p14="http://schemas.microsoft.com/office/powerpoint/2010/main" val="1735574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572B26-DEF6-4AE7-A857-327F6FE8624C}"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37414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572B26-DEF6-4AE7-A857-327F6FE8624C}"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57778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572B26-DEF6-4AE7-A857-327F6FE8624C}"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608742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572B26-DEF6-4AE7-A857-327F6FE8624C}"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96230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38625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F572B26-DEF6-4AE7-A857-327F6FE8624C}" type="datetimeFigureOut">
              <a:rPr lang="en-US" smtClean="0"/>
              <a:t>12/12/2022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4BCCCB-3FA5-48F1-A62B-69723F9587D3}" type="slidenum">
              <a:rPr lang="en-US" smtClean="0"/>
              <a:t>‹Nº›</a:t>
            </a:fld>
            <a:endParaRPr lang="en-US"/>
          </a:p>
        </p:txBody>
      </p:sp>
    </p:spTree>
    <p:extLst>
      <p:ext uri="{BB962C8B-B14F-4D97-AF65-F5344CB8AC3E}">
        <p14:creationId xmlns:p14="http://schemas.microsoft.com/office/powerpoint/2010/main" val="2637110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F572B26-DEF6-4AE7-A857-327F6FE8624C}" type="datetimeFigureOut">
              <a:rPr lang="en-US" smtClean="0"/>
              <a:t>12/12/2022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4BCCCB-3FA5-48F1-A62B-69723F9587D3}" type="slidenum">
              <a:rPr lang="en-US" smtClean="0"/>
              <a:t>‹Nº›</a:t>
            </a:fld>
            <a:endParaRPr lang="en-US"/>
          </a:p>
        </p:txBody>
      </p:sp>
    </p:spTree>
    <p:extLst>
      <p:ext uri="{BB962C8B-B14F-4D97-AF65-F5344CB8AC3E}">
        <p14:creationId xmlns:p14="http://schemas.microsoft.com/office/powerpoint/2010/main" val="637718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82834" cy="1771837"/>
          </a:xfrm>
        </p:spPr>
        <p:txBody>
          <a:bodyPr>
            <a:normAutofit fontScale="85000" lnSpcReduction="20000"/>
          </a:bodyPr>
          <a:lstStyle/>
          <a:p>
            <a:r>
              <a:rPr lang="es-ES" dirty="0"/>
              <a:t>INVENTARIO DE CABLES DE DATOS TIPO:</a:t>
            </a:r>
          </a:p>
          <a:p>
            <a:pPr marL="342900" indent="-342900">
              <a:buFontTx/>
              <a:buChar char="-"/>
            </a:pPr>
            <a:r>
              <a:rPr lang="es-ES" dirty="0"/>
              <a:t>V8</a:t>
            </a:r>
          </a:p>
          <a:p>
            <a:pPr marL="342900" indent="-342900">
              <a:buFontTx/>
              <a:buChar char="-"/>
            </a:pPr>
            <a:r>
              <a:rPr lang="es-ES" dirty="0"/>
              <a:t>C</a:t>
            </a:r>
          </a:p>
          <a:p>
            <a:pPr marL="342900" indent="-342900">
              <a:buFontTx/>
              <a:buChar char="-"/>
            </a:pPr>
            <a:r>
              <a:rPr lang="es-ES" dirty="0"/>
              <a:t>IPHONE</a:t>
            </a:r>
          </a:p>
          <a:p>
            <a:pPr marL="342900" indent="-342900">
              <a:buFontTx/>
              <a:buChar char="-"/>
            </a:pPr>
            <a:r>
              <a:rPr lang="es-ES" dirty="0"/>
              <a:t>DIFERENTES CABLES DE CARGA Y TRANSFERENCIA DE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848602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CD-ATBS03</a:t>
            </a:r>
          </a:p>
          <a:p>
            <a:pPr marL="0" indent="0">
              <a:buNone/>
            </a:pPr>
            <a:r>
              <a:rPr lang="es-ES" dirty="0"/>
              <a:t>CABLE: C</a:t>
            </a:r>
          </a:p>
          <a:p>
            <a:pPr marL="0" indent="0">
              <a:buNone/>
            </a:pPr>
            <a:r>
              <a:rPr lang="es-ES" dirty="0"/>
              <a:t>COLOR: BLANCO</a:t>
            </a:r>
          </a:p>
          <a:p>
            <a:pPr marL="0" indent="0">
              <a:buNone/>
            </a:pPr>
            <a:r>
              <a:rPr lang="es-ES" dirty="0"/>
              <a:t>FUNCION: SIRVE PARA CARGAR Y TRANSFERIR DATOS</a:t>
            </a:r>
          </a:p>
          <a:p>
            <a:pPr marL="0" indent="0">
              <a:buNone/>
            </a:pPr>
            <a:r>
              <a:rPr lang="es-ES" dirty="0"/>
              <a:t>SOPORTA HASTA 3.1 AMP</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167707" y="2056479"/>
            <a:ext cx="2816925" cy="369332"/>
          </a:xfrm>
          <a:prstGeom prst="rect">
            <a:avLst/>
          </a:prstGeom>
          <a:noFill/>
        </p:spPr>
        <p:txBody>
          <a:bodyPr wrap="none" rtlCol="0">
            <a:spAutoFit/>
          </a:bodyPr>
          <a:lstStyle/>
          <a:p>
            <a:r>
              <a:rPr lang="es-ES" dirty="0"/>
              <a:t>CABLE DE DATOS ATB C</a:t>
            </a:r>
            <a:endParaRPr lang="en-US" dirty="0"/>
          </a:p>
        </p:txBody>
      </p:sp>
      <p:sp>
        <p:nvSpPr>
          <p:cNvPr id="6" name="CuadroTexto 5"/>
          <p:cNvSpPr txBox="1"/>
          <p:nvPr/>
        </p:nvSpPr>
        <p:spPr>
          <a:xfrm>
            <a:off x="9108735" y="5376013"/>
            <a:ext cx="934871" cy="369332"/>
          </a:xfrm>
          <a:prstGeom prst="rect">
            <a:avLst/>
          </a:prstGeom>
          <a:noFill/>
        </p:spPr>
        <p:txBody>
          <a:bodyPr wrap="none" rtlCol="0">
            <a:spAutoFit/>
          </a:bodyPr>
          <a:lstStyle/>
          <a:p>
            <a:r>
              <a:rPr lang="es-ES" dirty="0"/>
              <a:t>$ 9.000</a:t>
            </a:r>
            <a:endParaRPr lang="en-US" dirty="0"/>
          </a:p>
        </p:txBody>
      </p:sp>
    </p:spTree>
    <p:extLst>
      <p:ext uri="{BB962C8B-B14F-4D97-AF65-F5344CB8AC3E}">
        <p14:creationId xmlns:p14="http://schemas.microsoft.com/office/powerpoint/2010/main" val="311092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CD-A1480</a:t>
            </a:r>
          </a:p>
          <a:p>
            <a:pPr marL="0" indent="0">
              <a:buNone/>
            </a:pPr>
            <a:r>
              <a:rPr lang="es-ES" dirty="0"/>
              <a:t>CABLE: IPHONE</a:t>
            </a:r>
          </a:p>
          <a:p>
            <a:pPr marL="0" indent="0">
              <a:buNone/>
            </a:pPr>
            <a:r>
              <a:rPr lang="es-ES" dirty="0"/>
              <a:t>COLOR: BLANCO</a:t>
            </a:r>
          </a:p>
          <a:p>
            <a:pPr marL="0" indent="0">
              <a:buNone/>
            </a:pPr>
            <a:r>
              <a:rPr lang="es-ES" dirty="0"/>
              <a:t>FUNCION: SIRVE PARA CARGAR Y TRANSFERIR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209660" y="2025101"/>
            <a:ext cx="4527137" cy="369332"/>
          </a:xfrm>
          <a:prstGeom prst="rect">
            <a:avLst/>
          </a:prstGeom>
          <a:noFill/>
        </p:spPr>
        <p:txBody>
          <a:bodyPr wrap="none" rtlCol="0">
            <a:spAutoFit/>
          </a:bodyPr>
          <a:lstStyle/>
          <a:p>
            <a:r>
              <a:rPr lang="es-ES" dirty="0"/>
              <a:t>CABLE DE DATOS IPHONE 7 LIGHTNING</a:t>
            </a:r>
            <a:endParaRPr lang="en-US" dirty="0"/>
          </a:p>
        </p:txBody>
      </p:sp>
      <p:sp>
        <p:nvSpPr>
          <p:cNvPr id="6" name="CuadroTexto 5"/>
          <p:cNvSpPr txBox="1"/>
          <p:nvPr/>
        </p:nvSpPr>
        <p:spPr>
          <a:xfrm>
            <a:off x="8943275" y="5432283"/>
            <a:ext cx="1059906" cy="369332"/>
          </a:xfrm>
          <a:prstGeom prst="rect">
            <a:avLst/>
          </a:prstGeom>
          <a:noFill/>
        </p:spPr>
        <p:txBody>
          <a:bodyPr wrap="none" rtlCol="0">
            <a:spAutoFit/>
          </a:bodyPr>
          <a:lstStyle/>
          <a:p>
            <a:r>
              <a:rPr lang="es-ES" dirty="0"/>
              <a:t>$ 10.000</a:t>
            </a:r>
            <a:endParaRPr lang="en-US" dirty="0"/>
          </a:p>
        </p:txBody>
      </p:sp>
    </p:spTree>
    <p:extLst>
      <p:ext uri="{BB962C8B-B14F-4D97-AF65-F5344CB8AC3E}">
        <p14:creationId xmlns:p14="http://schemas.microsoft.com/office/powerpoint/2010/main" val="212064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CD-PC121</a:t>
            </a:r>
          </a:p>
          <a:p>
            <a:pPr marL="0" indent="0">
              <a:buNone/>
            </a:pPr>
            <a:r>
              <a:rPr lang="es-ES" dirty="0"/>
              <a:t>CABLE: IPHONE</a:t>
            </a:r>
          </a:p>
          <a:p>
            <a:pPr marL="0" indent="0">
              <a:buNone/>
            </a:pPr>
            <a:r>
              <a:rPr lang="es-ES" dirty="0"/>
              <a:t>COLOR: BLANCO</a:t>
            </a:r>
          </a:p>
          <a:p>
            <a:pPr marL="0" indent="0">
              <a:buNone/>
            </a:pPr>
            <a:r>
              <a:rPr lang="es-ES" dirty="0"/>
              <a:t>FUNCION: SIRVE PARA CARGAR VARIOS CELULARES Y TRANSFERIR DATOS</a:t>
            </a:r>
          </a:p>
          <a:p>
            <a:pPr marL="0" indent="0">
              <a:buNone/>
            </a:pPr>
            <a:r>
              <a:rPr lang="es-ES" dirty="0"/>
              <a:t>SOPORTA HASTA 2.4 AMP</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932702" y="2033050"/>
            <a:ext cx="4982774" cy="369332"/>
          </a:xfrm>
          <a:prstGeom prst="rect">
            <a:avLst/>
          </a:prstGeom>
          <a:noFill/>
        </p:spPr>
        <p:txBody>
          <a:bodyPr wrap="none" rtlCol="0">
            <a:spAutoFit/>
          </a:bodyPr>
          <a:lstStyle/>
          <a:p>
            <a:r>
              <a:rPr lang="es-ES" dirty="0"/>
              <a:t>CABLE DE DATOS EBS 2.4 AMP TIPO IPHONE</a:t>
            </a:r>
            <a:endParaRPr lang="en-US" dirty="0"/>
          </a:p>
        </p:txBody>
      </p:sp>
      <p:sp>
        <p:nvSpPr>
          <p:cNvPr id="6" name="CuadroTexto 5"/>
          <p:cNvSpPr txBox="1"/>
          <p:nvPr/>
        </p:nvSpPr>
        <p:spPr>
          <a:xfrm>
            <a:off x="9046217" y="5390081"/>
            <a:ext cx="934871" cy="369332"/>
          </a:xfrm>
          <a:prstGeom prst="rect">
            <a:avLst/>
          </a:prstGeom>
          <a:noFill/>
        </p:spPr>
        <p:txBody>
          <a:bodyPr wrap="none" rtlCol="0">
            <a:spAutoFit/>
          </a:bodyPr>
          <a:lstStyle/>
          <a:p>
            <a:r>
              <a:rPr lang="es-ES" dirty="0"/>
              <a:t>$ 8.000</a:t>
            </a:r>
            <a:endParaRPr lang="en-US" dirty="0"/>
          </a:p>
        </p:txBody>
      </p:sp>
    </p:spTree>
    <p:extLst>
      <p:ext uri="{BB962C8B-B14F-4D97-AF65-F5344CB8AC3E}">
        <p14:creationId xmlns:p14="http://schemas.microsoft.com/office/powerpoint/2010/main" val="11828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CD-DC12</a:t>
            </a:r>
          </a:p>
          <a:p>
            <a:pPr marL="0" indent="0">
              <a:buNone/>
            </a:pPr>
            <a:r>
              <a:rPr lang="es-ES" dirty="0"/>
              <a:t>CABLE: V8, C, IPHONE Y USB</a:t>
            </a:r>
          </a:p>
          <a:p>
            <a:pPr marL="0" indent="0">
              <a:buNone/>
            </a:pPr>
            <a:r>
              <a:rPr lang="es-ES" dirty="0"/>
              <a:t>COLOR: BLANCO</a:t>
            </a:r>
          </a:p>
          <a:p>
            <a:pPr marL="0" indent="0">
              <a:buNone/>
            </a:pPr>
            <a:r>
              <a:rPr lang="es-ES" dirty="0"/>
              <a:t>FUNCION: SIRVE PARA CARGAR VARIOS CELULARES Y TRANSFERIR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636087" y="2002994"/>
            <a:ext cx="3880165" cy="369332"/>
          </a:xfrm>
          <a:prstGeom prst="rect">
            <a:avLst/>
          </a:prstGeom>
          <a:noFill/>
        </p:spPr>
        <p:txBody>
          <a:bodyPr wrap="none" rtlCol="0">
            <a:spAutoFit/>
          </a:bodyPr>
          <a:lstStyle/>
          <a:p>
            <a:r>
              <a:rPr lang="es-ES" dirty="0"/>
              <a:t>MULTIPUERTOS DATA CABLE 5IN1</a:t>
            </a:r>
            <a:endParaRPr lang="en-US" dirty="0"/>
          </a:p>
        </p:txBody>
      </p:sp>
      <p:sp>
        <p:nvSpPr>
          <p:cNvPr id="6" name="CuadroTexto 5"/>
          <p:cNvSpPr txBox="1"/>
          <p:nvPr/>
        </p:nvSpPr>
        <p:spPr>
          <a:xfrm>
            <a:off x="9046217" y="5390081"/>
            <a:ext cx="1059906" cy="369332"/>
          </a:xfrm>
          <a:prstGeom prst="rect">
            <a:avLst/>
          </a:prstGeom>
          <a:noFill/>
        </p:spPr>
        <p:txBody>
          <a:bodyPr wrap="none" rtlCol="0">
            <a:spAutoFit/>
          </a:bodyPr>
          <a:lstStyle/>
          <a:p>
            <a:r>
              <a:rPr lang="es-ES" dirty="0"/>
              <a:t>$ 22.000</a:t>
            </a:r>
            <a:endParaRPr lang="en-US" dirty="0"/>
          </a:p>
        </p:txBody>
      </p:sp>
    </p:spTree>
    <p:extLst>
      <p:ext uri="{BB962C8B-B14F-4D97-AF65-F5344CB8AC3E}">
        <p14:creationId xmlns:p14="http://schemas.microsoft.com/office/powerpoint/2010/main" val="196091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CD-KN62</a:t>
            </a:r>
          </a:p>
          <a:p>
            <a:pPr marL="0" indent="0">
              <a:buNone/>
            </a:pPr>
            <a:r>
              <a:rPr lang="es-ES" dirty="0"/>
              <a:t>CABLE: TIPO C A TIPO C</a:t>
            </a:r>
          </a:p>
          <a:p>
            <a:pPr marL="0" indent="0">
              <a:buNone/>
            </a:pPr>
            <a:r>
              <a:rPr lang="es-ES" dirty="0"/>
              <a:t>COLOR: BLANCO</a:t>
            </a:r>
          </a:p>
          <a:p>
            <a:pPr marL="0" indent="0">
              <a:buNone/>
            </a:pPr>
            <a:r>
              <a:rPr lang="es-ES" dirty="0"/>
              <a:t>FUNCION: SIRVE PARA CARGAR Y TRANSFERIR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683504" y="2045007"/>
            <a:ext cx="3667927" cy="369332"/>
          </a:xfrm>
          <a:prstGeom prst="rect">
            <a:avLst/>
          </a:prstGeom>
          <a:noFill/>
        </p:spPr>
        <p:txBody>
          <a:bodyPr wrap="none" rtlCol="0">
            <a:spAutoFit/>
          </a:bodyPr>
          <a:lstStyle/>
          <a:p>
            <a:r>
              <a:rPr lang="es-ES" dirty="0"/>
              <a:t>CABLE DE DATOS KINOTEC C-C</a:t>
            </a:r>
            <a:endParaRPr lang="en-US" dirty="0"/>
          </a:p>
        </p:txBody>
      </p:sp>
      <p:sp>
        <p:nvSpPr>
          <p:cNvPr id="6" name="CuadroTexto 5"/>
          <p:cNvSpPr txBox="1"/>
          <p:nvPr/>
        </p:nvSpPr>
        <p:spPr>
          <a:xfrm>
            <a:off x="9046217" y="5390081"/>
            <a:ext cx="1059906" cy="369332"/>
          </a:xfrm>
          <a:prstGeom prst="rect">
            <a:avLst/>
          </a:prstGeom>
          <a:noFill/>
        </p:spPr>
        <p:txBody>
          <a:bodyPr wrap="none" rtlCol="0">
            <a:spAutoFit/>
          </a:bodyPr>
          <a:lstStyle/>
          <a:p>
            <a:r>
              <a:rPr lang="es-ES" dirty="0"/>
              <a:t>$ 13.000</a:t>
            </a:r>
            <a:endParaRPr lang="en-US" dirty="0"/>
          </a:p>
        </p:txBody>
      </p:sp>
    </p:spTree>
    <p:extLst>
      <p:ext uri="{BB962C8B-B14F-4D97-AF65-F5344CB8AC3E}">
        <p14:creationId xmlns:p14="http://schemas.microsoft.com/office/powerpoint/2010/main" val="222635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CD-KC201</a:t>
            </a:r>
          </a:p>
          <a:p>
            <a:pPr marL="0" indent="0">
              <a:buNone/>
            </a:pPr>
            <a:r>
              <a:rPr lang="es-ES" dirty="0"/>
              <a:t>CABLE: V8</a:t>
            </a:r>
          </a:p>
          <a:p>
            <a:pPr marL="0" indent="0">
              <a:buNone/>
            </a:pPr>
            <a:r>
              <a:rPr lang="es-ES" dirty="0"/>
              <a:t>COLOR: DE COLORES</a:t>
            </a:r>
          </a:p>
          <a:p>
            <a:pPr marL="0" indent="0">
              <a:buNone/>
            </a:pPr>
            <a:r>
              <a:rPr lang="es-ES" dirty="0"/>
              <a:t>FUNCION: SIRVE MAS PARA CARGAR EQUIPOS QUE NO REQUIERAN MUCHO AMPERAJE Y TRASFERIR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179775" y="2093976"/>
            <a:ext cx="4667753" cy="369332"/>
          </a:xfrm>
          <a:prstGeom prst="rect">
            <a:avLst/>
          </a:prstGeom>
          <a:noFill/>
        </p:spPr>
        <p:txBody>
          <a:bodyPr wrap="none" rtlCol="0">
            <a:spAutoFit/>
          </a:bodyPr>
          <a:lstStyle/>
          <a:p>
            <a:r>
              <a:rPr lang="es-ES" dirty="0"/>
              <a:t>CABLE DE DATOS TIPO V8 ECONOMICOS</a:t>
            </a:r>
            <a:endParaRPr lang="en-US" dirty="0"/>
          </a:p>
        </p:txBody>
      </p:sp>
      <p:sp>
        <p:nvSpPr>
          <p:cNvPr id="6" name="CuadroTexto 5"/>
          <p:cNvSpPr txBox="1"/>
          <p:nvPr/>
        </p:nvSpPr>
        <p:spPr>
          <a:xfrm>
            <a:off x="9046217" y="5390081"/>
            <a:ext cx="934871" cy="369332"/>
          </a:xfrm>
          <a:prstGeom prst="rect">
            <a:avLst/>
          </a:prstGeom>
          <a:noFill/>
        </p:spPr>
        <p:txBody>
          <a:bodyPr wrap="none" rtlCol="0">
            <a:spAutoFit/>
          </a:bodyPr>
          <a:lstStyle/>
          <a:p>
            <a:r>
              <a:rPr lang="es-ES" dirty="0"/>
              <a:t>$ 6.000</a:t>
            </a:r>
            <a:endParaRPr lang="en-US" dirty="0"/>
          </a:p>
        </p:txBody>
      </p:sp>
    </p:spTree>
    <p:extLst>
      <p:ext uri="{BB962C8B-B14F-4D97-AF65-F5344CB8AC3E}">
        <p14:creationId xmlns:p14="http://schemas.microsoft.com/office/powerpoint/2010/main" val="95395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CD-KC202</a:t>
            </a:r>
          </a:p>
          <a:p>
            <a:pPr marL="0" indent="0">
              <a:buNone/>
            </a:pPr>
            <a:r>
              <a:rPr lang="es-ES" dirty="0"/>
              <a:t>CABLE: IPHONE</a:t>
            </a:r>
          </a:p>
          <a:p>
            <a:pPr marL="0" indent="0">
              <a:buNone/>
            </a:pPr>
            <a:r>
              <a:rPr lang="es-ES" dirty="0"/>
              <a:t>COLOR: DE COLORES</a:t>
            </a:r>
          </a:p>
          <a:p>
            <a:pPr marL="0" indent="0">
              <a:buNone/>
            </a:pPr>
            <a:r>
              <a:rPr lang="es-ES" dirty="0"/>
              <a:t>FUNCION: SIRVE MAS PARA CARGAR EQUIPOS QUE NO REQUIERAN MUCHO AMPERAJE Y TRASFERIR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882803" y="2063513"/>
            <a:ext cx="5261697" cy="369332"/>
          </a:xfrm>
          <a:prstGeom prst="rect">
            <a:avLst/>
          </a:prstGeom>
          <a:noFill/>
        </p:spPr>
        <p:txBody>
          <a:bodyPr wrap="none" rtlCol="0">
            <a:spAutoFit/>
          </a:bodyPr>
          <a:lstStyle/>
          <a:p>
            <a:r>
              <a:rPr lang="es-ES" dirty="0"/>
              <a:t>CABLE DE DATOS TIPO IPHONE ECONOMICOS</a:t>
            </a:r>
            <a:endParaRPr lang="en-US" dirty="0"/>
          </a:p>
        </p:txBody>
      </p:sp>
      <p:sp>
        <p:nvSpPr>
          <p:cNvPr id="6" name="CuadroTexto 5"/>
          <p:cNvSpPr txBox="1"/>
          <p:nvPr/>
        </p:nvSpPr>
        <p:spPr>
          <a:xfrm>
            <a:off x="9046217" y="5390081"/>
            <a:ext cx="934871" cy="369332"/>
          </a:xfrm>
          <a:prstGeom prst="rect">
            <a:avLst/>
          </a:prstGeom>
          <a:noFill/>
        </p:spPr>
        <p:txBody>
          <a:bodyPr wrap="none" rtlCol="0">
            <a:spAutoFit/>
          </a:bodyPr>
          <a:lstStyle/>
          <a:p>
            <a:r>
              <a:rPr lang="es-ES" dirty="0"/>
              <a:t>$ 6.000</a:t>
            </a:r>
            <a:endParaRPr lang="en-US" dirty="0"/>
          </a:p>
        </p:txBody>
      </p:sp>
    </p:spTree>
    <p:extLst>
      <p:ext uri="{BB962C8B-B14F-4D97-AF65-F5344CB8AC3E}">
        <p14:creationId xmlns:p14="http://schemas.microsoft.com/office/powerpoint/2010/main" val="108058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CD-KC203</a:t>
            </a:r>
          </a:p>
          <a:p>
            <a:pPr marL="0" indent="0">
              <a:buNone/>
            </a:pPr>
            <a:r>
              <a:rPr lang="es-ES" dirty="0"/>
              <a:t>CABLE: C</a:t>
            </a:r>
          </a:p>
          <a:p>
            <a:pPr marL="0" indent="0">
              <a:buNone/>
            </a:pPr>
            <a:r>
              <a:rPr lang="es-ES" dirty="0"/>
              <a:t>COLOR: DE COLORES</a:t>
            </a:r>
          </a:p>
          <a:p>
            <a:pPr marL="0" indent="0">
              <a:buNone/>
            </a:pPr>
            <a:r>
              <a:rPr lang="es-ES" dirty="0"/>
              <a:t>FUNCION: SIRVE MAS PARA CARGAR EQUIPOS QUE NO REQUIERAN MUCHO AMPERAJE Y TRASFERIR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227449" y="2103606"/>
            <a:ext cx="4572406" cy="369332"/>
          </a:xfrm>
          <a:prstGeom prst="rect">
            <a:avLst/>
          </a:prstGeom>
          <a:noFill/>
        </p:spPr>
        <p:txBody>
          <a:bodyPr wrap="none" rtlCol="0">
            <a:spAutoFit/>
          </a:bodyPr>
          <a:lstStyle/>
          <a:p>
            <a:r>
              <a:rPr lang="es-ES" dirty="0"/>
              <a:t>CABLE DE DATOS TIPO C ECONOMICOS</a:t>
            </a:r>
            <a:endParaRPr lang="en-US" dirty="0"/>
          </a:p>
        </p:txBody>
      </p:sp>
      <p:sp>
        <p:nvSpPr>
          <p:cNvPr id="6" name="CuadroTexto 5"/>
          <p:cNvSpPr txBox="1"/>
          <p:nvPr/>
        </p:nvSpPr>
        <p:spPr>
          <a:xfrm>
            <a:off x="9046217" y="5390081"/>
            <a:ext cx="934871" cy="369332"/>
          </a:xfrm>
          <a:prstGeom prst="rect">
            <a:avLst/>
          </a:prstGeom>
          <a:noFill/>
        </p:spPr>
        <p:txBody>
          <a:bodyPr wrap="none" rtlCol="0">
            <a:spAutoFit/>
          </a:bodyPr>
          <a:lstStyle/>
          <a:p>
            <a:r>
              <a:rPr lang="es-ES" dirty="0"/>
              <a:t>$ 6.000</a:t>
            </a:r>
            <a:endParaRPr lang="en-US" dirty="0"/>
          </a:p>
        </p:txBody>
      </p:sp>
    </p:spTree>
    <p:extLst>
      <p:ext uri="{BB962C8B-B14F-4D97-AF65-F5344CB8AC3E}">
        <p14:creationId xmlns:p14="http://schemas.microsoft.com/office/powerpoint/2010/main" val="194355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069848" y="4389119"/>
            <a:ext cx="10067844" cy="1816809"/>
          </a:xfrm>
        </p:spPr>
        <p:txBody>
          <a:bodyPr>
            <a:normAutofit fontScale="85000" lnSpcReduction="20000"/>
          </a:bodyPr>
          <a:lstStyle/>
          <a:p>
            <a:pPr algn="ctr"/>
            <a:r>
              <a:rPr lang="es-CO" dirty="0"/>
              <a:t>CONTACTANOS:</a:t>
            </a:r>
          </a:p>
          <a:p>
            <a:r>
              <a:rPr lang="es-CO" dirty="0"/>
              <a:t>CALLE 33E # 25-11 BARRIO: ALFONSO BARBERENA</a:t>
            </a:r>
          </a:p>
          <a:p>
            <a:r>
              <a:rPr lang="es-CO" dirty="0"/>
              <a:t>TELEFONO: +5723731712</a:t>
            </a:r>
          </a:p>
          <a:p>
            <a:r>
              <a:rPr lang="es-CO" dirty="0"/>
              <a:t>CELULAR: +573185313379</a:t>
            </a:r>
          </a:p>
          <a:p>
            <a:r>
              <a:rPr lang="es-CO" dirty="0"/>
              <a:t>ASESOR: VICTOR CALVACHE</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2978" y="-325467"/>
            <a:ext cx="6349206" cy="6349206"/>
          </a:xfrm>
          <a:prstGeom prst="rect">
            <a:avLst/>
          </a:prstGeom>
        </p:spPr>
      </p:pic>
    </p:spTree>
    <p:extLst>
      <p:ext uri="{BB962C8B-B14F-4D97-AF65-F5344CB8AC3E}">
        <p14:creationId xmlns:p14="http://schemas.microsoft.com/office/powerpoint/2010/main" val="168341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Quienes somos</a:t>
            </a:r>
            <a:endParaRPr lang="en-US" dirty="0"/>
          </a:p>
        </p:txBody>
      </p:sp>
      <p:sp>
        <p:nvSpPr>
          <p:cNvPr id="3" name="Marcador de contenido 2"/>
          <p:cNvSpPr>
            <a:spLocks noGrp="1"/>
          </p:cNvSpPr>
          <p:nvPr>
            <p:ph idx="1"/>
          </p:nvPr>
        </p:nvSpPr>
        <p:spPr>
          <a:xfrm>
            <a:off x="1069848" y="2121408"/>
            <a:ext cx="10058400" cy="2116055"/>
          </a:xfrm>
        </p:spPr>
        <p:txBody>
          <a:bodyPr>
            <a:normAutofit/>
          </a:bodyPr>
          <a:lstStyle/>
          <a:p>
            <a:r>
              <a:rPr lang="es-ES" dirty="0"/>
              <a:t>Makrotecno, es un emprendimiento que comenzó como solución a un sector de la ciudad de CALI llamado Alfonso Barberena en plena pandemia por el COVID-19 en cuestiones de accesorios para computadores y celulares, una idea de ahorrar tiempo al cliente y costo a la vez, pero ahora con las redes sociales ha servido para transmitir nuestra misión a otros rincones de la ciudad, satisfaciendo la necesidad de mejorar el aspecto físico tanto de computadores como celulares a nuestros clientes.</a:t>
            </a:r>
            <a:endParaRPr lang="en-US" dirty="0"/>
          </a:p>
        </p:txBody>
      </p:sp>
      <p:sp>
        <p:nvSpPr>
          <p:cNvPr id="4" name="Título 1"/>
          <p:cNvSpPr txBox="1">
            <a:spLocks/>
          </p:cNvSpPr>
          <p:nvPr/>
        </p:nvSpPr>
        <p:spPr>
          <a:xfrm>
            <a:off x="1069848" y="3826281"/>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s-ES" dirty="0"/>
              <a:t>MISION</a:t>
            </a:r>
            <a:endParaRPr lang="en-US" dirty="0"/>
          </a:p>
        </p:txBody>
      </p:sp>
      <p:sp>
        <p:nvSpPr>
          <p:cNvPr id="6" name="Marcador de contenido 2"/>
          <p:cNvSpPr txBox="1">
            <a:spLocks/>
          </p:cNvSpPr>
          <p:nvPr/>
        </p:nvSpPr>
        <p:spPr>
          <a:xfrm>
            <a:off x="1069848" y="5184277"/>
            <a:ext cx="10058400" cy="149530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s-ES" dirty="0"/>
              <a:t>Nos empeñamos en conseguir los mejores productos de tecnología, disminuyéndoles tiempo y dinero. </a:t>
            </a:r>
            <a:endParaRPr lang="en-US" dirty="0"/>
          </a:p>
        </p:txBody>
      </p:sp>
    </p:spTree>
    <p:extLst>
      <p:ext uri="{BB962C8B-B14F-4D97-AF65-F5344CB8AC3E}">
        <p14:creationId xmlns:p14="http://schemas.microsoft.com/office/powerpoint/2010/main" val="67162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Términos y condiciones</a:t>
            </a:r>
            <a:endParaRPr lang="en-US" dirty="0"/>
          </a:p>
        </p:txBody>
      </p:sp>
      <p:sp>
        <p:nvSpPr>
          <p:cNvPr id="3" name="Marcador de contenido 2"/>
          <p:cNvSpPr>
            <a:spLocks noGrp="1"/>
          </p:cNvSpPr>
          <p:nvPr>
            <p:ph idx="1"/>
          </p:nvPr>
        </p:nvSpPr>
        <p:spPr/>
        <p:txBody>
          <a:bodyPr/>
          <a:lstStyle/>
          <a:p>
            <a:r>
              <a:rPr lang="es-ES" dirty="0"/>
              <a:t>Por cuestiones del COVID-19, las entregas pueden demorarse dependiendo de nuestro proveedor, y teniendo en cuenta la disponibilidad que el producto tenga en bodega. Le pedimos paciencia en caso de que alguno se encuentre en Estado “No Disponible”.</a:t>
            </a:r>
          </a:p>
          <a:p>
            <a:r>
              <a:rPr lang="es-ES" dirty="0"/>
              <a:t>Realizamos domicilio (SOLO DISPONIBLE EN LA CIUDAD DE CALI), con un coste dependiendo del barrio en donde se encuentre localizado, por ende al momento de la cotización ya incluye este servicio, siempre y cuando el cliente lo desee.</a:t>
            </a:r>
          </a:p>
          <a:p>
            <a:r>
              <a:rPr lang="es-ES" dirty="0"/>
              <a:t>Accesorios originales solo se consiguen en TIENDAS OFICIALES de las marcas o AUTORIZADAS, nunca compre un producto porque se lo vendan como el original.</a:t>
            </a:r>
          </a:p>
          <a:p>
            <a:r>
              <a:rPr lang="es-ES" dirty="0"/>
              <a:t>Al momento de un domicilio revise que el producto funcione, en caso de que no comuníquese con nuestra línea de atención +(57)(2)3731712 y +(57)3185313379, solo se revisan reclamos el mismo </a:t>
            </a:r>
            <a:r>
              <a:rPr lang="es-ES" dirty="0" err="1"/>
              <a:t>dia</a:t>
            </a:r>
            <a:r>
              <a:rPr lang="es-ES" dirty="0"/>
              <a:t> de la compra.</a:t>
            </a:r>
            <a:endParaRPr lang="en-US" dirty="0"/>
          </a:p>
        </p:txBody>
      </p:sp>
    </p:spTree>
    <p:extLst>
      <p:ext uri="{BB962C8B-B14F-4D97-AF65-F5344CB8AC3E}">
        <p14:creationId xmlns:p14="http://schemas.microsoft.com/office/powerpoint/2010/main" val="200716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CD-ATB2M </a:t>
            </a:r>
          </a:p>
          <a:p>
            <a:pPr marL="0" indent="0">
              <a:buNone/>
            </a:pPr>
            <a:r>
              <a:rPr lang="es-ES" dirty="0"/>
              <a:t>CABLE: V8</a:t>
            </a:r>
          </a:p>
          <a:p>
            <a:pPr marL="0" indent="0">
              <a:buNone/>
            </a:pPr>
            <a:r>
              <a:rPr lang="es-ES" dirty="0"/>
              <a:t>FUNCION: SIRVE PARA CARGAR Y TRANSFERIR DATOS</a:t>
            </a:r>
          </a:p>
          <a:p>
            <a:pPr marL="0" indent="0">
              <a:buNone/>
            </a:pPr>
            <a:r>
              <a:rPr lang="es-ES" dirty="0"/>
              <a:t>2 METROS DE LARGO</a:t>
            </a:r>
          </a:p>
          <a:p>
            <a:pPr marL="0" indent="0">
              <a:buNone/>
            </a:pPr>
            <a:r>
              <a:rPr lang="es-ES" dirty="0"/>
              <a:t>SOPORTA 3.5 AMP</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861151" y="1985002"/>
            <a:ext cx="3430042" cy="369332"/>
          </a:xfrm>
          <a:prstGeom prst="rect">
            <a:avLst/>
          </a:prstGeom>
          <a:noFill/>
        </p:spPr>
        <p:txBody>
          <a:bodyPr wrap="none" rtlCol="0">
            <a:spAutoFit/>
          </a:bodyPr>
          <a:lstStyle/>
          <a:p>
            <a:r>
              <a:rPr lang="es-ES" dirty="0"/>
              <a:t>CABLE DE DATOS ATB 2MT V8</a:t>
            </a:r>
            <a:endParaRPr lang="en-US" dirty="0"/>
          </a:p>
        </p:txBody>
      </p:sp>
      <p:sp>
        <p:nvSpPr>
          <p:cNvPr id="6" name="CuadroTexto 5"/>
          <p:cNvSpPr txBox="1"/>
          <p:nvPr/>
        </p:nvSpPr>
        <p:spPr>
          <a:xfrm>
            <a:off x="9046219" y="5491680"/>
            <a:ext cx="1059906" cy="369332"/>
          </a:xfrm>
          <a:prstGeom prst="rect">
            <a:avLst/>
          </a:prstGeom>
          <a:noFill/>
        </p:spPr>
        <p:txBody>
          <a:bodyPr wrap="none" rtlCol="0">
            <a:spAutoFit/>
          </a:bodyPr>
          <a:lstStyle/>
          <a:p>
            <a:r>
              <a:rPr lang="es-ES" dirty="0"/>
              <a:t>$ 10.000</a:t>
            </a:r>
            <a:endParaRPr lang="en-US" dirty="0"/>
          </a:p>
        </p:txBody>
      </p:sp>
    </p:spTree>
    <p:extLst>
      <p:ext uri="{BB962C8B-B14F-4D97-AF65-F5344CB8AC3E}">
        <p14:creationId xmlns:p14="http://schemas.microsoft.com/office/powerpoint/2010/main" val="255188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CD-RC125</a:t>
            </a:r>
          </a:p>
          <a:p>
            <a:pPr marL="0" indent="0">
              <a:buNone/>
            </a:pPr>
            <a:r>
              <a:rPr lang="es-ES" dirty="0"/>
              <a:t>CABLE: V8</a:t>
            </a:r>
          </a:p>
          <a:p>
            <a:pPr marL="0" indent="0">
              <a:buNone/>
            </a:pPr>
            <a:r>
              <a:rPr lang="es-ES" dirty="0"/>
              <a:t>COLOR: NEGRO</a:t>
            </a:r>
          </a:p>
          <a:p>
            <a:pPr marL="0" indent="0">
              <a:buNone/>
            </a:pPr>
            <a:r>
              <a:rPr lang="es-ES" dirty="0"/>
              <a:t>FUNCION: SIRVE PARA CARGAR VARIOS CELULARES Y TRANSFERIR DATOS</a:t>
            </a:r>
          </a:p>
          <a:p>
            <a:pPr marL="0" indent="0">
              <a:buNone/>
            </a:pPr>
            <a:r>
              <a:rPr lang="es-ES" dirty="0"/>
              <a:t>SOPORTA HASTA 5 AMP</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415417" y="2025100"/>
            <a:ext cx="4196470" cy="369332"/>
          </a:xfrm>
          <a:prstGeom prst="rect">
            <a:avLst/>
          </a:prstGeom>
          <a:noFill/>
        </p:spPr>
        <p:txBody>
          <a:bodyPr wrap="none" rtlCol="0">
            <a:spAutoFit/>
          </a:bodyPr>
          <a:lstStyle/>
          <a:p>
            <a:r>
              <a:rPr lang="es-ES" dirty="0"/>
              <a:t>CABLE DE DATOS EBS 5 AMP TIPO V8</a:t>
            </a:r>
            <a:endParaRPr lang="en-US" dirty="0"/>
          </a:p>
        </p:txBody>
      </p:sp>
      <p:sp>
        <p:nvSpPr>
          <p:cNvPr id="6" name="CuadroTexto 5"/>
          <p:cNvSpPr txBox="1"/>
          <p:nvPr/>
        </p:nvSpPr>
        <p:spPr>
          <a:xfrm>
            <a:off x="9046217" y="5390081"/>
            <a:ext cx="934871" cy="369332"/>
          </a:xfrm>
          <a:prstGeom prst="rect">
            <a:avLst/>
          </a:prstGeom>
          <a:noFill/>
        </p:spPr>
        <p:txBody>
          <a:bodyPr wrap="none" rtlCol="0">
            <a:spAutoFit/>
          </a:bodyPr>
          <a:lstStyle/>
          <a:p>
            <a:r>
              <a:rPr lang="es-ES" dirty="0"/>
              <a:t>$ 9.000</a:t>
            </a:r>
            <a:endParaRPr lang="en-US" dirty="0"/>
          </a:p>
        </p:txBody>
      </p:sp>
    </p:spTree>
    <p:extLst>
      <p:ext uri="{BB962C8B-B14F-4D97-AF65-F5344CB8AC3E}">
        <p14:creationId xmlns:p14="http://schemas.microsoft.com/office/powerpoint/2010/main" val="2675243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CD-ATBS01</a:t>
            </a:r>
          </a:p>
          <a:p>
            <a:pPr marL="0" indent="0">
              <a:buNone/>
            </a:pPr>
            <a:r>
              <a:rPr lang="es-ES" dirty="0"/>
              <a:t>CABLE: V8</a:t>
            </a:r>
          </a:p>
          <a:p>
            <a:pPr marL="0" indent="0">
              <a:buNone/>
            </a:pPr>
            <a:r>
              <a:rPr lang="es-ES" dirty="0"/>
              <a:t>FUNCION: SIRVE PARA CARGAR Y TRANSFERIR DATOS</a:t>
            </a:r>
          </a:p>
          <a:p>
            <a:pPr marL="0" indent="0">
              <a:buNone/>
            </a:pPr>
            <a:r>
              <a:rPr lang="es-ES" dirty="0"/>
              <a:t>1 METRO DE LARGO</a:t>
            </a:r>
          </a:p>
          <a:p>
            <a:pPr marL="0" indent="0">
              <a:buNone/>
            </a:pPr>
            <a:r>
              <a:rPr lang="es-ES" dirty="0"/>
              <a:t>SOPORTA 3.1 AMP</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091182" y="2014031"/>
            <a:ext cx="2969980" cy="369332"/>
          </a:xfrm>
          <a:prstGeom prst="rect">
            <a:avLst/>
          </a:prstGeom>
          <a:noFill/>
        </p:spPr>
        <p:txBody>
          <a:bodyPr wrap="none" rtlCol="0">
            <a:spAutoFit/>
          </a:bodyPr>
          <a:lstStyle/>
          <a:p>
            <a:r>
              <a:rPr lang="es-ES" dirty="0"/>
              <a:t>CABLE DE DATOS ATB V8</a:t>
            </a:r>
            <a:endParaRPr lang="en-US" dirty="0"/>
          </a:p>
        </p:txBody>
      </p:sp>
      <p:sp>
        <p:nvSpPr>
          <p:cNvPr id="6" name="CuadroTexto 5"/>
          <p:cNvSpPr txBox="1"/>
          <p:nvPr/>
        </p:nvSpPr>
        <p:spPr>
          <a:xfrm>
            <a:off x="9108736" y="5491680"/>
            <a:ext cx="934871" cy="369332"/>
          </a:xfrm>
          <a:prstGeom prst="rect">
            <a:avLst/>
          </a:prstGeom>
          <a:noFill/>
        </p:spPr>
        <p:txBody>
          <a:bodyPr wrap="none" rtlCol="0">
            <a:spAutoFit/>
          </a:bodyPr>
          <a:lstStyle/>
          <a:p>
            <a:r>
              <a:rPr lang="es-ES" dirty="0"/>
              <a:t>$ 9.000</a:t>
            </a:r>
            <a:endParaRPr lang="en-US" dirty="0"/>
          </a:p>
        </p:txBody>
      </p:sp>
    </p:spTree>
    <p:extLst>
      <p:ext uri="{BB962C8B-B14F-4D97-AF65-F5344CB8AC3E}">
        <p14:creationId xmlns:p14="http://schemas.microsoft.com/office/powerpoint/2010/main" val="2394816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CD-EBS123</a:t>
            </a:r>
          </a:p>
          <a:p>
            <a:pPr marL="0" indent="0">
              <a:buNone/>
            </a:pPr>
            <a:r>
              <a:rPr lang="es-ES" dirty="0"/>
              <a:t>CABLE: V8</a:t>
            </a:r>
          </a:p>
          <a:p>
            <a:pPr marL="0" indent="0">
              <a:buNone/>
            </a:pPr>
            <a:r>
              <a:rPr lang="es-ES" dirty="0"/>
              <a:t>FUNCION: SIRVE PARA CARGAR Y TRANSFERIR DATOS</a:t>
            </a:r>
          </a:p>
          <a:p>
            <a:pPr marL="0" indent="0">
              <a:buNone/>
            </a:pPr>
            <a:r>
              <a:rPr lang="es-ES" dirty="0"/>
              <a:t>1 METRO DE LARGO</a:t>
            </a:r>
          </a:p>
          <a:p>
            <a:pPr marL="0" indent="0">
              <a:buNone/>
            </a:pPr>
            <a:r>
              <a:rPr lang="es-ES" dirty="0"/>
              <a:t>SOPORTA 2.4 AMP</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8091182" y="2014031"/>
            <a:ext cx="2888035" cy="369332"/>
          </a:xfrm>
          <a:prstGeom prst="rect">
            <a:avLst/>
          </a:prstGeom>
          <a:noFill/>
        </p:spPr>
        <p:txBody>
          <a:bodyPr wrap="none" rtlCol="0">
            <a:spAutoFit/>
          </a:bodyPr>
          <a:lstStyle/>
          <a:p>
            <a:r>
              <a:rPr lang="es-ES" dirty="0"/>
              <a:t>CABLE DE DATOS EBS V8</a:t>
            </a:r>
            <a:endParaRPr lang="en-US" dirty="0"/>
          </a:p>
        </p:txBody>
      </p:sp>
      <p:sp>
        <p:nvSpPr>
          <p:cNvPr id="6" name="CuadroTexto 5"/>
          <p:cNvSpPr txBox="1"/>
          <p:nvPr/>
        </p:nvSpPr>
        <p:spPr>
          <a:xfrm>
            <a:off x="9108736" y="5491680"/>
            <a:ext cx="934871" cy="369332"/>
          </a:xfrm>
          <a:prstGeom prst="rect">
            <a:avLst/>
          </a:prstGeom>
          <a:noFill/>
        </p:spPr>
        <p:txBody>
          <a:bodyPr wrap="none" rtlCol="0">
            <a:spAutoFit/>
          </a:bodyPr>
          <a:lstStyle/>
          <a:p>
            <a:r>
              <a:rPr lang="es-ES" dirty="0"/>
              <a:t>$ 9.000</a:t>
            </a:r>
            <a:endParaRPr lang="en-US" dirty="0"/>
          </a:p>
        </p:txBody>
      </p:sp>
    </p:spTree>
    <p:extLst>
      <p:ext uri="{BB962C8B-B14F-4D97-AF65-F5344CB8AC3E}">
        <p14:creationId xmlns:p14="http://schemas.microsoft.com/office/powerpoint/2010/main" val="405220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CD-CB107C</a:t>
            </a:r>
          </a:p>
          <a:p>
            <a:pPr marL="0" indent="0">
              <a:buNone/>
            </a:pPr>
            <a:r>
              <a:rPr lang="es-ES" dirty="0"/>
              <a:t>CABLE: C</a:t>
            </a:r>
          </a:p>
          <a:p>
            <a:pPr marL="0" indent="0">
              <a:buNone/>
            </a:pPr>
            <a:r>
              <a:rPr lang="es-ES" dirty="0"/>
              <a:t>FUNCION: SIRVE PARA CARGAR Y TRANSFERIR DATOS</a:t>
            </a:r>
          </a:p>
          <a:p>
            <a:pPr marL="0" indent="0">
              <a:buNone/>
            </a:pPr>
            <a:r>
              <a:rPr lang="es-ES" dirty="0"/>
              <a:t>1 METRO DE LARGO</a:t>
            </a:r>
          </a:p>
          <a:p>
            <a:pPr marL="0" indent="0">
              <a:buNone/>
            </a:pPr>
            <a:r>
              <a:rPr lang="es-ES" dirty="0"/>
              <a:t>SOPORTA 3.1 AMP</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7618392" y="2005322"/>
            <a:ext cx="3833614" cy="369332"/>
          </a:xfrm>
          <a:prstGeom prst="rect">
            <a:avLst/>
          </a:prstGeom>
          <a:noFill/>
        </p:spPr>
        <p:txBody>
          <a:bodyPr wrap="none" rtlCol="0">
            <a:spAutoFit/>
          </a:bodyPr>
          <a:lstStyle/>
          <a:p>
            <a:r>
              <a:rPr lang="es-ES" dirty="0"/>
              <a:t>CABLE DE DATOS HARVIC TIPO C</a:t>
            </a:r>
            <a:endParaRPr lang="en-US" dirty="0"/>
          </a:p>
        </p:txBody>
      </p:sp>
      <p:sp>
        <p:nvSpPr>
          <p:cNvPr id="6" name="CuadroTexto 5"/>
          <p:cNvSpPr txBox="1"/>
          <p:nvPr/>
        </p:nvSpPr>
        <p:spPr>
          <a:xfrm>
            <a:off x="9005246" y="5477613"/>
            <a:ext cx="1059906" cy="369332"/>
          </a:xfrm>
          <a:prstGeom prst="rect">
            <a:avLst/>
          </a:prstGeom>
          <a:noFill/>
        </p:spPr>
        <p:txBody>
          <a:bodyPr wrap="none" rtlCol="0">
            <a:spAutoFit/>
          </a:bodyPr>
          <a:lstStyle/>
          <a:p>
            <a:r>
              <a:rPr lang="es-ES" dirty="0"/>
              <a:t>$ 10.000</a:t>
            </a:r>
            <a:endParaRPr lang="en-US" dirty="0"/>
          </a:p>
        </p:txBody>
      </p:sp>
    </p:spTree>
    <p:extLst>
      <p:ext uri="{BB962C8B-B14F-4D97-AF65-F5344CB8AC3E}">
        <p14:creationId xmlns:p14="http://schemas.microsoft.com/office/powerpoint/2010/main" val="130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CABLES DE DATOS</a:t>
            </a:r>
            <a:endParaRPr lang="en-US" dirty="0"/>
          </a:p>
        </p:txBody>
      </p:sp>
      <p:sp>
        <p:nvSpPr>
          <p:cNvPr id="3" name="Marcador de contenido 2"/>
          <p:cNvSpPr>
            <a:spLocks noGrp="1"/>
          </p:cNvSpPr>
          <p:nvPr>
            <p:ph idx="1"/>
          </p:nvPr>
        </p:nvSpPr>
        <p:spPr>
          <a:xfrm>
            <a:off x="1069848" y="2121408"/>
            <a:ext cx="4483459" cy="4050792"/>
          </a:xfrm>
        </p:spPr>
        <p:txBody>
          <a:bodyPr>
            <a:normAutofit/>
          </a:bodyPr>
          <a:lstStyle/>
          <a:p>
            <a:pPr marL="0" indent="0">
              <a:buNone/>
            </a:pPr>
            <a:r>
              <a:rPr lang="es-ES" dirty="0"/>
              <a:t>MODELO: CD-SG401</a:t>
            </a:r>
          </a:p>
          <a:p>
            <a:pPr marL="0" indent="0">
              <a:buNone/>
            </a:pPr>
            <a:r>
              <a:rPr lang="es-ES" dirty="0"/>
              <a:t>CABLE: C</a:t>
            </a:r>
          </a:p>
          <a:p>
            <a:pPr marL="0" indent="0">
              <a:buNone/>
            </a:pPr>
            <a:r>
              <a:rPr lang="es-ES" dirty="0"/>
              <a:t>COLOR: NEGRO</a:t>
            </a:r>
          </a:p>
          <a:p>
            <a:pPr marL="0" indent="0">
              <a:buNone/>
            </a:pPr>
            <a:r>
              <a:rPr lang="es-ES" dirty="0"/>
              <a:t>FUNCION: SIRVE PARA CARGAR VARIOS CELULARES Y TRANSFERIR DATOS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rcRect/>
          <a:stretch/>
        </p:blipFill>
        <p:spPr>
          <a:xfrm>
            <a:off x="8294421" y="2518172"/>
            <a:ext cx="2563503" cy="2563503"/>
          </a:xfrm>
          <a:prstGeom prst="rect">
            <a:avLst/>
          </a:prstGeom>
        </p:spPr>
      </p:pic>
      <p:sp>
        <p:nvSpPr>
          <p:cNvPr id="5" name="CuadroTexto 4"/>
          <p:cNvSpPr txBox="1"/>
          <p:nvPr/>
        </p:nvSpPr>
        <p:spPr>
          <a:xfrm>
            <a:off x="6950129" y="2025100"/>
            <a:ext cx="5127045" cy="369332"/>
          </a:xfrm>
          <a:prstGeom prst="rect">
            <a:avLst/>
          </a:prstGeom>
          <a:noFill/>
        </p:spPr>
        <p:txBody>
          <a:bodyPr wrap="none" rtlCol="0">
            <a:spAutoFit/>
          </a:bodyPr>
          <a:lstStyle/>
          <a:p>
            <a:r>
              <a:rPr lang="es-ES" dirty="0"/>
              <a:t>CABLE DE DATOS SPEED SONG 3 AMP TIPO C</a:t>
            </a:r>
            <a:endParaRPr lang="en-US" dirty="0"/>
          </a:p>
        </p:txBody>
      </p:sp>
      <p:sp>
        <p:nvSpPr>
          <p:cNvPr id="6" name="CuadroTexto 5"/>
          <p:cNvSpPr txBox="1"/>
          <p:nvPr/>
        </p:nvSpPr>
        <p:spPr>
          <a:xfrm>
            <a:off x="9046217" y="5390081"/>
            <a:ext cx="1117614" cy="369332"/>
          </a:xfrm>
          <a:prstGeom prst="rect">
            <a:avLst/>
          </a:prstGeom>
          <a:noFill/>
        </p:spPr>
        <p:txBody>
          <a:bodyPr wrap="none" rtlCol="0">
            <a:spAutoFit/>
          </a:bodyPr>
          <a:lstStyle/>
          <a:p>
            <a:r>
              <a:rPr lang="es-ES" dirty="0"/>
              <a:t>$ 12 .000</a:t>
            </a:r>
            <a:endParaRPr lang="en-US" dirty="0"/>
          </a:p>
        </p:txBody>
      </p:sp>
    </p:spTree>
    <p:extLst>
      <p:ext uri="{BB962C8B-B14F-4D97-AF65-F5344CB8AC3E}">
        <p14:creationId xmlns:p14="http://schemas.microsoft.com/office/powerpoint/2010/main" val="1025861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o de madera">
  <a:themeElements>
    <a:clrScheme name="Tipo de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ipo de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ipo de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TM03090434[[fn=Letras en madera]]</Template>
  <TotalTime>924</TotalTime>
  <Words>766</Words>
  <Application>Microsoft Office PowerPoint</Application>
  <PresentationFormat>Panorámica</PresentationFormat>
  <Paragraphs>124</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Rockwell</vt:lpstr>
      <vt:lpstr>Rockwell Condensed</vt:lpstr>
      <vt:lpstr>Wingdings</vt:lpstr>
      <vt:lpstr>Tipo de madera</vt:lpstr>
      <vt:lpstr>Presentación de PowerPoint</vt:lpstr>
      <vt:lpstr>Quienes somos</vt:lpstr>
      <vt:lpstr>Términos y condiciones</vt:lpstr>
      <vt:lpstr>CABLES DE DATOS</vt:lpstr>
      <vt:lpstr>CABLES DE DATOS</vt:lpstr>
      <vt:lpstr>CABLES DE DATOS</vt:lpstr>
      <vt:lpstr>CABLES DE DATOS</vt:lpstr>
      <vt:lpstr>CABLES DE DATOS</vt:lpstr>
      <vt:lpstr>CABLES DE DATOS</vt:lpstr>
      <vt:lpstr>CABLES DE DATOS</vt:lpstr>
      <vt:lpstr>CABLES DE DATOS</vt:lpstr>
      <vt:lpstr>CABLES DE DATOS</vt:lpstr>
      <vt:lpstr>CABLES DE DATOS</vt:lpstr>
      <vt:lpstr>CABLES DE DATOS</vt:lpstr>
      <vt:lpstr>CABLES DE DATOS</vt:lpstr>
      <vt:lpstr>CABLES DE DATOS</vt:lpstr>
      <vt:lpstr>CABLES DE DATOS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Victor Calvache Soporte Tecnico</dc:creator>
  <cp:lastModifiedBy>Víctor Alfonso  Calvache Motoa</cp:lastModifiedBy>
  <cp:revision>55</cp:revision>
  <dcterms:created xsi:type="dcterms:W3CDTF">2021-06-02T01:34:22Z</dcterms:created>
  <dcterms:modified xsi:type="dcterms:W3CDTF">2022-12-13T04:01:22Z</dcterms:modified>
</cp:coreProperties>
</file>